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Layouts/slideLayout30.xml" ContentType="application/vnd.openxmlformats-officedocument.presentationml.slideLayou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2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68" r:id="rId2"/>
  </p:sldMasterIdLst>
  <p:notesMasterIdLst>
    <p:notesMasterId r:id="rId4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Lst>
  <p:sldSz cx="12192000" cy="6858000"/>
  <p:notesSz cx="6858000" cy="9144000"/>
  <p:embeddedFontLst>
    <p:embeddedFont>
      <p:font typeface="Calibri" panose="020F0502020204030204" pitchFamily="34" charset="0"/>
      <p:regular r:id="rId46"/>
      <p:bold r:id="rId47"/>
      <p:italic r:id="rId48"/>
      <p:boldItalic r:id="rId49"/>
    </p:embeddedFont>
    <p:embeddedFont>
      <p:font typeface="Cambria" panose="02040503050406030204" pitchFamily="18" charset="0"/>
      <p:regular r:id="rId50"/>
      <p:bold r:id="rId51"/>
      <p:italic r:id="rId52"/>
      <p:boldItalic r:id="rId53"/>
    </p:embeddedFont>
    <p:embeddedFont>
      <p:font typeface="Helvetica Neue" panose="020B0604020202020204" charset="0"/>
      <p:regular r:id="rId54"/>
      <p:bold r:id="rId55"/>
      <p:italic r:id="rId56"/>
      <p:boldItalic r:id="rId57"/>
    </p:embeddedFont>
    <p:embeddedFont>
      <p:font typeface="Roboto" panose="02000000000000000000" pitchFamily="2"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2" roundtripDataSignature="AMtx7miN/P0FVGgOiLNu6Me9sfaB1ZmXB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13887D5-6E83-46DF-BA93-AC74831878D3}">
  <a:tblStyle styleId="{113887D5-6E83-46DF-BA93-AC74831878D3}" styleName="Table_0">
    <a:wholeTbl>
      <a:tcTxStyle b="off" i="off">
        <a:font>
          <a:latin typeface="Calibri"/>
          <a:ea typeface="Calibri"/>
          <a:cs typeface="Calibri"/>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FF0E9"/>
          </a:solidFill>
        </a:fill>
      </a:tcStyle>
    </a:band1H>
    <a:band2H>
      <a:tcTxStyle/>
      <a:tcStyle>
        <a:tcBdr/>
      </a:tcStyle>
    </a:band2H>
    <a:band1V>
      <a:tcTxStyle/>
      <a:tcStyle>
        <a:tcBdr/>
        <a:fill>
          <a:solidFill>
            <a:srgbClr val="EFF0E9"/>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chemeClr val="l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1"/>
          </a:solidFill>
        </a:fill>
      </a:tcStyle>
    </a:firstRow>
    <a:neCell>
      <a:tcTxStyle/>
      <a:tcStyle>
        <a:tcBdr/>
      </a:tcStyle>
    </a:neCell>
    <a:nwCell>
      <a:tcTxStyle/>
      <a:tcStyle>
        <a:tcBdr/>
      </a:tcStyle>
    </a:nwCell>
  </a:tblStyle>
  <a:tblStyle styleId="{A582B8B6-3489-4D02-A0FB-AEEBF07396D5}"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64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font" Target="fonts/font2.fntdata"/><Relationship Id="rId63" Type="http://schemas.openxmlformats.org/officeDocument/2006/relationships/presProps" Target="presProps.xml"/><Relationship Id="rId68"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font" Target="fonts/font16.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viewProps" Target="viewProps.xml"/><Relationship Id="rId69" Type="http://schemas.openxmlformats.org/officeDocument/2006/relationships/customXml" Target="../customXml/item3.xml"/><Relationship Id="rId8" Type="http://schemas.openxmlformats.org/officeDocument/2006/relationships/slide" Target="slides/slide6.xml"/><Relationship Id="rId51" Type="http://schemas.openxmlformats.org/officeDocument/2006/relationships/font" Target="fonts/font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customXml" Target="../customXml/item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9.fntdata"/><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font" Target="fonts/font5.fntdata"/><Relationship Id="rId5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99" name="Google Shape;19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
        <p:nvSpPr>
          <p:cNvPr id="348" name="Google Shape;34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9" name="Google Shape;34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08" name="Google Shape;2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3" name="Google Shape;42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17" name="Google Shape;21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1" name="Google Shape;43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6" name="Google Shape;46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4" name="Google Shape;474;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0" name="Google Shape;490;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8" name="Google Shape;50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8" name="Google Shape;51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9" name="Google Shape;52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23" name="Google Shape;22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3" name="Google Shape;543;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1" name="Google Shape;551;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9" name="Google Shape;559;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tsikkodia" type="title">
  <p:cSld name="TITLE">
    <p:spTree>
      <p:nvGrpSpPr>
        <p:cNvPr id="1" name="Shape 16"/>
        <p:cNvGrpSpPr/>
        <p:nvPr/>
      </p:nvGrpSpPr>
      <p:grpSpPr>
        <a:xfrm>
          <a:off x="0" y="0"/>
          <a:ext cx="0" cy="0"/>
          <a:chOff x="0" y="0"/>
          <a:chExt cx="0" cy="0"/>
        </a:xfrm>
      </p:grpSpPr>
      <p:pic>
        <p:nvPicPr>
          <p:cNvPr id="17" name="Google Shape;17;p44"/>
          <p:cNvPicPr preferRelativeResize="0"/>
          <p:nvPr/>
        </p:nvPicPr>
        <p:blipFill rotWithShape="1">
          <a:blip r:embed="rId2">
            <a:alphaModFix/>
          </a:blip>
          <a:srcRect/>
          <a:stretch/>
        </p:blipFill>
        <p:spPr>
          <a:xfrm>
            <a:off x="1" y="-672"/>
            <a:ext cx="12190803" cy="6858671"/>
          </a:xfrm>
          <a:prstGeom prst="rect">
            <a:avLst/>
          </a:prstGeom>
          <a:noFill/>
          <a:ln>
            <a:noFill/>
          </a:ln>
        </p:spPr>
      </p:pic>
      <p:sp>
        <p:nvSpPr>
          <p:cNvPr id="18" name="Google Shape;18;p44"/>
          <p:cNvSpPr txBox="1">
            <a:spLocks noGrp="1"/>
          </p:cNvSpPr>
          <p:nvPr>
            <p:ph type="ctrTitle"/>
          </p:nvPr>
        </p:nvSpPr>
        <p:spPr>
          <a:xfrm>
            <a:off x="1524000" y="1527477"/>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F2F2F2"/>
              </a:buClr>
              <a:buSzPts val="6000"/>
              <a:buFont typeface="Calibri"/>
              <a:buNone/>
              <a:defRPr sz="6000" b="1">
                <a:solidFill>
                  <a:srgbClr val="F2F2F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4"/>
          <p:cNvSpPr txBox="1">
            <a:spLocks noGrp="1"/>
          </p:cNvSpPr>
          <p:nvPr>
            <p:ph type="subTitle" idx="1"/>
          </p:nvPr>
        </p:nvSpPr>
        <p:spPr>
          <a:xfrm>
            <a:off x="1524000" y="4007152"/>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F2F2F2"/>
              </a:buClr>
              <a:buSzPts val="2400"/>
              <a:buNone/>
              <a:defRPr sz="2400">
                <a:solidFill>
                  <a:srgbClr val="F2F2F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0" name="Google Shape;20;p44"/>
          <p:cNvPicPr preferRelativeResize="0"/>
          <p:nvPr/>
        </p:nvPicPr>
        <p:blipFill rotWithShape="1">
          <a:blip r:embed="rId3">
            <a:alphaModFix/>
          </a:blip>
          <a:srcRect/>
          <a:stretch/>
        </p:blipFill>
        <p:spPr>
          <a:xfrm>
            <a:off x="8886280" y="6347443"/>
            <a:ext cx="3004968" cy="5018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Mukautettu asettelu">
  <p:cSld name="4_Mukautettu asettelu">
    <p:spTree>
      <p:nvGrpSpPr>
        <p:cNvPr id="1" name="Shape 63"/>
        <p:cNvGrpSpPr/>
        <p:nvPr/>
      </p:nvGrpSpPr>
      <p:grpSpPr>
        <a:xfrm>
          <a:off x="0" y="0"/>
          <a:ext cx="0" cy="0"/>
          <a:chOff x="0" y="0"/>
          <a:chExt cx="0" cy="0"/>
        </a:xfrm>
      </p:grpSpPr>
      <p:sp>
        <p:nvSpPr>
          <p:cNvPr id="64" name="Google Shape;64;p5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5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6" name="Google Shape;66;p5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5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8" name="Google Shape;68;p5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53"/>
          <p:cNvSpPr txBox="1">
            <a:spLocks noGrp="1"/>
          </p:cNvSpPr>
          <p:nvPr>
            <p:ph type="sldNum" idx="12"/>
          </p:nvPr>
        </p:nvSpPr>
        <p:spPr>
          <a:xfrm>
            <a:off x="11044362" y="182562"/>
            <a:ext cx="644055" cy="381981"/>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400">
                <a:solidFill>
                  <a:schemeClr val="lt1"/>
                </a:solidFill>
                <a:latin typeface="Calibri"/>
                <a:ea typeface="Calibri"/>
                <a:cs typeface="Calibri"/>
                <a:sym typeface="Calibri"/>
              </a:defRPr>
            </a:lvl1pPr>
            <a:lvl2pPr marL="0" lvl="1" indent="0" algn="ctr">
              <a:spcBef>
                <a:spcPts val="0"/>
              </a:spcBef>
              <a:buNone/>
              <a:defRPr sz="1400">
                <a:solidFill>
                  <a:schemeClr val="lt1"/>
                </a:solidFill>
                <a:latin typeface="Calibri"/>
                <a:ea typeface="Calibri"/>
                <a:cs typeface="Calibri"/>
                <a:sym typeface="Calibri"/>
              </a:defRPr>
            </a:lvl2pPr>
            <a:lvl3pPr marL="0" lvl="2" indent="0" algn="ctr">
              <a:spcBef>
                <a:spcPts val="0"/>
              </a:spcBef>
              <a:buNone/>
              <a:defRPr sz="1400">
                <a:solidFill>
                  <a:schemeClr val="lt1"/>
                </a:solidFill>
                <a:latin typeface="Calibri"/>
                <a:ea typeface="Calibri"/>
                <a:cs typeface="Calibri"/>
                <a:sym typeface="Calibri"/>
              </a:defRPr>
            </a:lvl3pPr>
            <a:lvl4pPr marL="0" lvl="3" indent="0" algn="ctr">
              <a:spcBef>
                <a:spcPts val="0"/>
              </a:spcBef>
              <a:buNone/>
              <a:defRPr sz="1400">
                <a:solidFill>
                  <a:schemeClr val="lt1"/>
                </a:solidFill>
                <a:latin typeface="Calibri"/>
                <a:ea typeface="Calibri"/>
                <a:cs typeface="Calibri"/>
                <a:sym typeface="Calibri"/>
              </a:defRPr>
            </a:lvl4pPr>
            <a:lvl5pPr marL="0" lvl="4" indent="0" algn="ctr">
              <a:spcBef>
                <a:spcPts val="0"/>
              </a:spcBef>
              <a:buNone/>
              <a:defRPr sz="1400">
                <a:solidFill>
                  <a:schemeClr val="lt1"/>
                </a:solidFill>
                <a:latin typeface="Calibri"/>
                <a:ea typeface="Calibri"/>
                <a:cs typeface="Calibri"/>
                <a:sym typeface="Calibri"/>
              </a:defRPr>
            </a:lvl5pPr>
            <a:lvl6pPr marL="0" lvl="5" indent="0" algn="ctr">
              <a:spcBef>
                <a:spcPts val="0"/>
              </a:spcBef>
              <a:buNone/>
              <a:defRPr sz="1400">
                <a:solidFill>
                  <a:schemeClr val="lt1"/>
                </a:solidFill>
                <a:latin typeface="Calibri"/>
                <a:ea typeface="Calibri"/>
                <a:cs typeface="Calibri"/>
                <a:sym typeface="Calibri"/>
              </a:defRPr>
            </a:lvl6pPr>
            <a:lvl7pPr marL="0" lvl="6" indent="0" algn="ctr">
              <a:spcBef>
                <a:spcPts val="0"/>
              </a:spcBef>
              <a:buNone/>
              <a:defRPr sz="1400">
                <a:solidFill>
                  <a:schemeClr val="lt1"/>
                </a:solidFill>
                <a:latin typeface="Calibri"/>
                <a:ea typeface="Calibri"/>
                <a:cs typeface="Calibri"/>
                <a:sym typeface="Calibri"/>
              </a:defRPr>
            </a:lvl7pPr>
            <a:lvl8pPr marL="0" lvl="7" indent="0" algn="ctr">
              <a:spcBef>
                <a:spcPts val="0"/>
              </a:spcBef>
              <a:buNone/>
              <a:defRPr sz="1400">
                <a:solidFill>
                  <a:schemeClr val="lt1"/>
                </a:solidFill>
                <a:latin typeface="Calibri"/>
                <a:ea typeface="Calibri"/>
                <a:cs typeface="Calibri"/>
                <a:sym typeface="Calibri"/>
              </a:defRPr>
            </a:lvl8pPr>
            <a:lvl9pPr marL="0" lvl="8" indent="0" algn="ctr">
              <a:spcBef>
                <a:spcPts val="0"/>
              </a:spcBef>
              <a:buNone/>
              <a:defRPr sz="1400">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sp>
        <p:nvSpPr>
          <p:cNvPr id="70" name="Google Shape;70;p53"/>
          <p:cNvSpPr txBox="1">
            <a:spLocks noGrp="1"/>
          </p:cNvSpPr>
          <p:nvPr>
            <p:ph type="ftr" idx="11"/>
          </p:nvPr>
        </p:nvSpPr>
        <p:spPr>
          <a:xfrm>
            <a:off x="838200" y="6334918"/>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ukautettu asettelu">
  <p:cSld name="Mukautettu asettelu">
    <p:spTree>
      <p:nvGrpSpPr>
        <p:cNvPr id="1" name="Shape 71"/>
        <p:cNvGrpSpPr/>
        <p:nvPr/>
      </p:nvGrpSpPr>
      <p:grpSpPr>
        <a:xfrm>
          <a:off x="0" y="0"/>
          <a:ext cx="0" cy="0"/>
          <a:chOff x="0" y="0"/>
          <a:chExt cx="0" cy="0"/>
        </a:xfrm>
      </p:grpSpPr>
      <p:pic>
        <p:nvPicPr>
          <p:cNvPr id="72" name="Google Shape;72;p54"/>
          <p:cNvPicPr preferRelativeResize="0"/>
          <p:nvPr/>
        </p:nvPicPr>
        <p:blipFill rotWithShape="1">
          <a:blip r:embed="rId2">
            <a:alphaModFix/>
          </a:blip>
          <a:srcRect/>
          <a:stretch/>
        </p:blipFill>
        <p:spPr>
          <a:xfrm>
            <a:off x="1" y="-672"/>
            <a:ext cx="12190802" cy="6858670"/>
          </a:xfrm>
          <a:prstGeom prst="rect">
            <a:avLst/>
          </a:prstGeom>
          <a:noFill/>
          <a:ln>
            <a:noFill/>
          </a:ln>
        </p:spPr>
      </p:pic>
      <p:sp>
        <p:nvSpPr>
          <p:cNvPr id="73" name="Google Shape;73;p54"/>
          <p:cNvSpPr txBox="1">
            <a:spLocks noGrp="1"/>
          </p:cNvSpPr>
          <p:nvPr>
            <p:ph type="body" idx="1"/>
          </p:nvPr>
        </p:nvSpPr>
        <p:spPr>
          <a:xfrm>
            <a:off x="1749365" y="963559"/>
            <a:ext cx="3737035" cy="309656"/>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4" name="Google Shape;74;p54"/>
          <p:cNvSpPr txBox="1">
            <a:spLocks noGrp="1"/>
          </p:cNvSpPr>
          <p:nvPr>
            <p:ph type="body" idx="2"/>
          </p:nvPr>
        </p:nvSpPr>
        <p:spPr>
          <a:xfrm>
            <a:off x="805064" y="1706422"/>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4"/>
          <p:cNvSpPr txBox="1">
            <a:spLocks noGrp="1"/>
          </p:cNvSpPr>
          <p:nvPr>
            <p:ph type="body" idx="3"/>
          </p:nvPr>
        </p:nvSpPr>
        <p:spPr>
          <a:xfrm>
            <a:off x="6485234" y="1706422"/>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54"/>
          <p:cNvSpPr txBox="1">
            <a:spLocks noGrp="1"/>
          </p:cNvSpPr>
          <p:nvPr>
            <p:ph type="body" idx="4"/>
          </p:nvPr>
        </p:nvSpPr>
        <p:spPr>
          <a:xfrm>
            <a:off x="7457613" y="959551"/>
            <a:ext cx="3737035" cy="309656"/>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pic>
        <p:nvPicPr>
          <p:cNvPr id="77" name="Google Shape;77;p54"/>
          <p:cNvPicPr preferRelativeResize="0"/>
          <p:nvPr/>
        </p:nvPicPr>
        <p:blipFill rotWithShape="1">
          <a:blip r:embed="rId3">
            <a:alphaModFix/>
          </a:blip>
          <a:srcRect/>
          <a:stretch/>
        </p:blipFill>
        <p:spPr>
          <a:xfrm>
            <a:off x="9326130" y="5598342"/>
            <a:ext cx="1674832" cy="297367"/>
          </a:xfrm>
          <a:prstGeom prst="rect">
            <a:avLst/>
          </a:prstGeom>
          <a:noFill/>
          <a:ln>
            <a:noFill/>
          </a:ln>
        </p:spPr>
      </p:pic>
      <p:pic>
        <p:nvPicPr>
          <p:cNvPr id="78" name="Google Shape;78;p54" descr="Kuva, joka sisältää kohteen teksti, clipart-kuva&#10;&#10;Kuvaus luotu automaattisesti"/>
          <p:cNvPicPr preferRelativeResize="0"/>
          <p:nvPr/>
        </p:nvPicPr>
        <p:blipFill rotWithShape="1">
          <a:blip r:embed="rId4">
            <a:alphaModFix/>
          </a:blip>
          <a:srcRect/>
          <a:stretch/>
        </p:blipFill>
        <p:spPr>
          <a:xfrm>
            <a:off x="11280942" y="5508229"/>
            <a:ext cx="387480" cy="387480"/>
          </a:xfrm>
          <a:prstGeom prst="rect">
            <a:avLst/>
          </a:prstGeom>
          <a:noFill/>
          <a:ln>
            <a:noFill/>
          </a:ln>
        </p:spPr>
      </p:pic>
      <p:sp>
        <p:nvSpPr>
          <p:cNvPr id="79" name="Google Shape;79;p54"/>
          <p:cNvSpPr txBox="1">
            <a:spLocks noGrp="1"/>
          </p:cNvSpPr>
          <p:nvPr>
            <p:ph type="sldNum" idx="12"/>
          </p:nvPr>
        </p:nvSpPr>
        <p:spPr>
          <a:xfrm>
            <a:off x="11044362" y="182562"/>
            <a:ext cx="644055" cy="381981"/>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400">
                <a:solidFill>
                  <a:schemeClr val="lt1"/>
                </a:solidFill>
                <a:latin typeface="Calibri"/>
                <a:ea typeface="Calibri"/>
                <a:cs typeface="Calibri"/>
                <a:sym typeface="Calibri"/>
              </a:defRPr>
            </a:lvl1pPr>
            <a:lvl2pPr marL="0" lvl="1" indent="0" algn="ctr">
              <a:spcBef>
                <a:spcPts val="0"/>
              </a:spcBef>
              <a:buNone/>
              <a:defRPr sz="1400">
                <a:solidFill>
                  <a:schemeClr val="lt1"/>
                </a:solidFill>
                <a:latin typeface="Calibri"/>
                <a:ea typeface="Calibri"/>
                <a:cs typeface="Calibri"/>
                <a:sym typeface="Calibri"/>
              </a:defRPr>
            </a:lvl2pPr>
            <a:lvl3pPr marL="0" lvl="2" indent="0" algn="ctr">
              <a:spcBef>
                <a:spcPts val="0"/>
              </a:spcBef>
              <a:buNone/>
              <a:defRPr sz="1400">
                <a:solidFill>
                  <a:schemeClr val="lt1"/>
                </a:solidFill>
                <a:latin typeface="Calibri"/>
                <a:ea typeface="Calibri"/>
                <a:cs typeface="Calibri"/>
                <a:sym typeface="Calibri"/>
              </a:defRPr>
            </a:lvl3pPr>
            <a:lvl4pPr marL="0" lvl="3" indent="0" algn="ctr">
              <a:spcBef>
                <a:spcPts val="0"/>
              </a:spcBef>
              <a:buNone/>
              <a:defRPr sz="1400">
                <a:solidFill>
                  <a:schemeClr val="lt1"/>
                </a:solidFill>
                <a:latin typeface="Calibri"/>
                <a:ea typeface="Calibri"/>
                <a:cs typeface="Calibri"/>
                <a:sym typeface="Calibri"/>
              </a:defRPr>
            </a:lvl4pPr>
            <a:lvl5pPr marL="0" lvl="4" indent="0" algn="ctr">
              <a:spcBef>
                <a:spcPts val="0"/>
              </a:spcBef>
              <a:buNone/>
              <a:defRPr sz="1400">
                <a:solidFill>
                  <a:schemeClr val="lt1"/>
                </a:solidFill>
                <a:latin typeface="Calibri"/>
                <a:ea typeface="Calibri"/>
                <a:cs typeface="Calibri"/>
                <a:sym typeface="Calibri"/>
              </a:defRPr>
            </a:lvl5pPr>
            <a:lvl6pPr marL="0" lvl="5" indent="0" algn="ctr">
              <a:spcBef>
                <a:spcPts val="0"/>
              </a:spcBef>
              <a:buNone/>
              <a:defRPr sz="1400">
                <a:solidFill>
                  <a:schemeClr val="lt1"/>
                </a:solidFill>
                <a:latin typeface="Calibri"/>
                <a:ea typeface="Calibri"/>
                <a:cs typeface="Calibri"/>
                <a:sym typeface="Calibri"/>
              </a:defRPr>
            </a:lvl6pPr>
            <a:lvl7pPr marL="0" lvl="6" indent="0" algn="ctr">
              <a:spcBef>
                <a:spcPts val="0"/>
              </a:spcBef>
              <a:buNone/>
              <a:defRPr sz="1400">
                <a:solidFill>
                  <a:schemeClr val="lt1"/>
                </a:solidFill>
                <a:latin typeface="Calibri"/>
                <a:ea typeface="Calibri"/>
                <a:cs typeface="Calibri"/>
                <a:sym typeface="Calibri"/>
              </a:defRPr>
            </a:lvl7pPr>
            <a:lvl8pPr marL="0" lvl="7" indent="0" algn="ctr">
              <a:spcBef>
                <a:spcPts val="0"/>
              </a:spcBef>
              <a:buNone/>
              <a:defRPr sz="1400">
                <a:solidFill>
                  <a:schemeClr val="lt1"/>
                </a:solidFill>
                <a:latin typeface="Calibri"/>
                <a:ea typeface="Calibri"/>
                <a:cs typeface="Calibri"/>
                <a:sym typeface="Calibri"/>
              </a:defRPr>
            </a:lvl8pPr>
            <a:lvl9pPr marL="0" lvl="8" indent="0" algn="ctr">
              <a:spcBef>
                <a:spcPts val="0"/>
              </a:spcBef>
              <a:buNone/>
              <a:defRPr sz="1400">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sp>
        <p:nvSpPr>
          <p:cNvPr id="80" name="Google Shape;80;p54"/>
          <p:cNvSpPr txBox="1">
            <a:spLocks noGrp="1"/>
          </p:cNvSpPr>
          <p:nvPr>
            <p:ph type="ftr" idx="11"/>
          </p:nvPr>
        </p:nvSpPr>
        <p:spPr>
          <a:xfrm>
            <a:off x="838200" y="6334918"/>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81" name="Google Shape;81;p54"/>
          <p:cNvPicPr preferRelativeResize="0"/>
          <p:nvPr/>
        </p:nvPicPr>
        <p:blipFill rotWithShape="1">
          <a:blip r:embed="rId5">
            <a:alphaModFix/>
          </a:blip>
          <a:srcRect/>
          <a:stretch/>
        </p:blipFill>
        <p:spPr>
          <a:xfrm>
            <a:off x="8886280" y="6347443"/>
            <a:ext cx="3004968" cy="50182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Mukautettu asettelu">
  <p:cSld name="2_Mukautettu asettelu">
    <p:spTree>
      <p:nvGrpSpPr>
        <p:cNvPr id="1" name="Shape 82"/>
        <p:cNvGrpSpPr/>
        <p:nvPr/>
      </p:nvGrpSpPr>
      <p:grpSpPr>
        <a:xfrm>
          <a:off x="0" y="0"/>
          <a:ext cx="0" cy="0"/>
          <a:chOff x="0" y="0"/>
          <a:chExt cx="0" cy="0"/>
        </a:xfrm>
      </p:grpSpPr>
      <p:sp>
        <p:nvSpPr>
          <p:cNvPr id="83" name="Google Shape;83;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5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5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55"/>
          <p:cNvSpPr txBox="1">
            <a:spLocks noGrp="1"/>
          </p:cNvSpPr>
          <p:nvPr>
            <p:ph type="sldNum" idx="12"/>
          </p:nvPr>
        </p:nvSpPr>
        <p:spPr>
          <a:xfrm>
            <a:off x="11044362" y="182562"/>
            <a:ext cx="644055" cy="381981"/>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400">
                <a:solidFill>
                  <a:schemeClr val="lt1"/>
                </a:solidFill>
                <a:latin typeface="Calibri"/>
                <a:ea typeface="Calibri"/>
                <a:cs typeface="Calibri"/>
                <a:sym typeface="Calibri"/>
              </a:defRPr>
            </a:lvl1pPr>
            <a:lvl2pPr marL="0" lvl="1" indent="0" algn="ctr">
              <a:spcBef>
                <a:spcPts val="0"/>
              </a:spcBef>
              <a:buNone/>
              <a:defRPr sz="1400">
                <a:solidFill>
                  <a:schemeClr val="lt1"/>
                </a:solidFill>
                <a:latin typeface="Calibri"/>
                <a:ea typeface="Calibri"/>
                <a:cs typeface="Calibri"/>
                <a:sym typeface="Calibri"/>
              </a:defRPr>
            </a:lvl2pPr>
            <a:lvl3pPr marL="0" lvl="2" indent="0" algn="ctr">
              <a:spcBef>
                <a:spcPts val="0"/>
              </a:spcBef>
              <a:buNone/>
              <a:defRPr sz="1400">
                <a:solidFill>
                  <a:schemeClr val="lt1"/>
                </a:solidFill>
                <a:latin typeface="Calibri"/>
                <a:ea typeface="Calibri"/>
                <a:cs typeface="Calibri"/>
                <a:sym typeface="Calibri"/>
              </a:defRPr>
            </a:lvl3pPr>
            <a:lvl4pPr marL="0" lvl="3" indent="0" algn="ctr">
              <a:spcBef>
                <a:spcPts val="0"/>
              </a:spcBef>
              <a:buNone/>
              <a:defRPr sz="1400">
                <a:solidFill>
                  <a:schemeClr val="lt1"/>
                </a:solidFill>
                <a:latin typeface="Calibri"/>
                <a:ea typeface="Calibri"/>
                <a:cs typeface="Calibri"/>
                <a:sym typeface="Calibri"/>
              </a:defRPr>
            </a:lvl4pPr>
            <a:lvl5pPr marL="0" lvl="4" indent="0" algn="ctr">
              <a:spcBef>
                <a:spcPts val="0"/>
              </a:spcBef>
              <a:buNone/>
              <a:defRPr sz="1400">
                <a:solidFill>
                  <a:schemeClr val="lt1"/>
                </a:solidFill>
                <a:latin typeface="Calibri"/>
                <a:ea typeface="Calibri"/>
                <a:cs typeface="Calibri"/>
                <a:sym typeface="Calibri"/>
              </a:defRPr>
            </a:lvl5pPr>
            <a:lvl6pPr marL="0" lvl="5" indent="0" algn="ctr">
              <a:spcBef>
                <a:spcPts val="0"/>
              </a:spcBef>
              <a:buNone/>
              <a:defRPr sz="1400">
                <a:solidFill>
                  <a:schemeClr val="lt1"/>
                </a:solidFill>
                <a:latin typeface="Calibri"/>
                <a:ea typeface="Calibri"/>
                <a:cs typeface="Calibri"/>
                <a:sym typeface="Calibri"/>
              </a:defRPr>
            </a:lvl6pPr>
            <a:lvl7pPr marL="0" lvl="6" indent="0" algn="ctr">
              <a:spcBef>
                <a:spcPts val="0"/>
              </a:spcBef>
              <a:buNone/>
              <a:defRPr sz="1400">
                <a:solidFill>
                  <a:schemeClr val="lt1"/>
                </a:solidFill>
                <a:latin typeface="Calibri"/>
                <a:ea typeface="Calibri"/>
                <a:cs typeface="Calibri"/>
                <a:sym typeface="Calibri"/>
              </a:defRPr>
            </a:lvl7pPr>
            <a:lvl8pPr marL="0" lvl="7" indent="0" algn="ctr">
              <a:spcBef>
                <a:spcPts val="0"/>
              </a:spcBef>
              <a:buNone/>
              <a:defRPr sz="1400">
                <a:solidFill>
                  <a:schemeClr val="lt1"/>
                </a:solidFill>
                <a:latin typeface="Calibri"/>
                <a:ea typeface="Calibri"/>
                <a:cs typeface="Calibri"/>
                <a:sym typeface="Calibri"/>
              </a:defRPr>
            </a:lvl8pPr>
            <a:lvl9pPr marL="0" lvl="8" indent="0" algn="ctr">
              <a:spcBef>
                <a:spcPts val="0"/>
              </a:spcBef>
              <a:buNone/>
              <a:defRPr sz="1400">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sp>
        <p:nvSpPr>
          <p:cNvPr id="87" name="Google Shape;87;p55"/>
          <p:cNvSpPr txBox="1">
            <a:spLocks noGrp="1"/>
          </p:cNvSpPr>
          <p:nvPr>
            <p:ph type="ftr" idx="11"/>
          </p:nvPr>
        </p:nvSpPr>
        <p:spPr>
          <a:xfrm>
            <a:off x="838200" y="6334918"/>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Mukautettu asettelu">
  <p:cSld name="3_Mukautettu asettelu">
    <p:spTree>
      <p:nvGrpSpPr>
        <p:cNvPr id="1" name="Shape 88"/>
        <p:cNvGrpSpPr/>
        <p:nvPr/>
      </p:nvGrpSpPr>
      <p:grpSpPr>
        <a:xfrm>
          <a:off x="0" y="0"/>
          <a:ext cx="0" cy="0"/>
          <a:chOff x="0" y="0"/>
          <a:chExt cx="0" cy="0"/>
        </a:xfrm>
      </p:grpSpPr>
      <p:sp>
        <p:nvSpPr>
          <p:cNvPr id="89" name="Google Shape;89;p5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56"/>
          <p:cNvSpPr>
            <a:spLocks noGrp="1"/>
          </p:cNvSpPr>
          <p:nvPr>
            <p:ph type="pic" idx="2"/>
          </p:nvPr>
        </p:nvSpPr>
        <p:spPr>
          <a:xfrm>
            <a:off x="5183188" y="987425"/>
            <a:ext cx="6172200" cy="4873625"/>
          </a:xfrm>
          <a:prstGeom prst="rect">
            <a:avLst/>
          </a:prstGeom>
          <a:noFill/>
          <a:ln>
            <a:noFill/>
          </a:ln>
        </p:spPr>
      </p:sp>
      <p:sp>
        <p:nvSpPr>
          <p:cNvPr id="91" name="Google Shape;91;p5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2" name="Google Shape;92;p56"/>
          <p:cNvSpPr txBox="1">
            <a:spLocks noGrp="1"/>
          </p:cNvSpPr>
          <p:nvPr>
            <p:ph type="sldNum" idx="12"/>
          </p:nvPr>
        </p:nvSpPr>
        <p:spPr>
          <a:xfrm>
            <a:off x="11044362" y="182562"/>
            <a:ext cx="644055" cy="381981"/>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400">
                <a:solidFill>
                  <a:schemeClr val="lt1"/>
                </a:solidFill>
                <a:latin typeface="Calibri"/>
                <a:ea typeface="Calibri"/>
                <a:cs typeface="Calibri"/>
                <a:sym typeface="Calibri"/>
              </a:defRPr>
            </a:lvl1pPr>
            <a:lvl2pPr marL="0" lvl="1" indent="0" algn="ctr">
              <a:spcBef>
                <a:spcPts val="0"/>
              </a:spcBef>
              <a:buNone/>
              <a:defRPr sz="1400">
                <a:solidFill>
                  <a:schemeClr val="lt1"/>
                </a:solidFill>
                <a:latin typeface="Calibri"/>
                <a:ea typeface="Calibri"/>
                <a:cs typeface="Calibri"/>
                <a:sym typeface="Calibri"/>
              </a:defRPr>
            </a:lvl2pPr>
            <a:lvl3pPr marL="0" lvl="2" indent="0" algn="ctr">
              <a:spcBef>
                <a:spcPts val="0"/>
              </a:spcBef>
              <a:buNone/>
              <a:defRPr sz="1400">
                <a:solidFill>
                  <a:schemeClr val="lt1"/>
                </a:solidFill>
                <a:latin typeface="Calibri"/>
                <a:ea typeface="Calibri"/>
                <a:cs typeface="Calibri"/>
                <a:sym typeface="Calibri"/>
              </a:defRPr>
            </a:lvl3pPr>
            <a:lvl4pPr marL="0" lvl="3" indent="0" algn="ctr">
              <a:spcBef>
                <a:spcPts val="0"/>
              </a:spcBef>
              <a:buNone/>
              <a:defRPr sz="1400">
                <a:solidFill>
                  <a:schemeClr val="lt1"/>
                </a:solidFill>
                <a:latin typeface="Calibri"/>
                <a:ea typeface="Calibri"/>
                <a:cs typeface="Calibri"/>
                <a:sym typeface="Calibri"/>
              </a:defRPr>
            </a:lvl4pPr>
            <a:lvl5pPr marL="0" lvl="4" indent="0" algn="ctr">
              <a:spcBef>
                <a:spcPts val="0"/>
              </a:spcBef>
              <a:buNone/>
              <a:defRPr sz="1400">
                <a:solidFill>
                  <a:schemeClr val="lt1"/>
                </a:solidFill>
                <a:latin typeface="Calibri"/>
                <a:ea typeface="Calibri"/>
                <a:cs typeface="Calibri"/>
                <a:sym typeface="Calibri"/>
              </a:defRPr>
            </a:lvl5pPr>
            <a:lvl6pPr marL="0" lvl="5" indent="0" algn="ctr">
              <a:spcBef>
                <a:spcPts val="0"/>
              </a:spcBef>
              <a:buNone/>
              <a:defRPr sz="1400">
                <a:solidFill>
                  <a:schemeClr val="lt1"/>
                </a:solidFill>
                <a:latin typeface="Calibri"/>
                <a:ea typeface="Calibri"/>
                <a:cs typeface="Calibri"/>
                <a:sym typeface="Calibri"/>
              </a:defRPr>
            </a:lvl6pPr>
            <a:lvl7pPr marL="0" lvl="6" indent="0" algn="ctr">
              <a:spcBef>
                <a:spcPts val="0"/>
              </a:spcBef>
              <a:buNone/>
              <a:defRPr sz="1400">
                <a:solidFill>
                  <a:schemeClr val="lt1"/>
                </a:solidFill>
                <a:latin typeface="Calibri"/>
                <a:ea typeface="Calibri"/>
                <a:cs typeface="Calibri"/>
                <a:sym typeface="Calibri"/>
              </a:defRPr>
            </a:lvl7pPr>
            <a:lvl8pPr marL="0" lvl="7" indent="0" algn="ctr">
              <a:spcBef>
                <a:spcPts val="0"/>
              </a:spcBef>
              <a:buNone/>
              <a:defRPr sz="1400">
                <a:solidFill>
                  <a:schemeClr val="lt1"/>
                </a:solidFill>
                <a:latin typeface="Calibri"/>
                <a:ea typeface="Calibri"/>
                <a:cs typeface="Calibri"/>
                <a:sym typeface="Calibri"/>
              </a:defRPr>
            </a:lvl8pPr>
            <a:lvl9pPr marL="0" lvl="8" indent="0" algn="ctr">
              <a:spcBef>
                <a:spcPts val="0"/>
              </a:spcBef>
              <a:buNone/>
              <a:defRPr sz="1400">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sp>
        <p:nvSpPr>
          <p:cNvPr id="93" name="Google Shape;93;p56"/>
          <p:cNvSpPr txBox="1">
            <a:spLocks noGrp="1"/>
          </p:cNvSpPr>
          <p:nvPr>
            <p:ph type="ftr" idx="11"/>
          </p:nvPr>
        </p:nvSpPr>
        <p:spPr>
          <a:xfrm>
            <a:off x="838200" y="6334918"/>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ain otsikko">
  <p:cSld name="Vain otsikko">
    <p:spTree>
      <p:nvGrpSpPr>
        <p:cNvPr id="1" name="Shape 94"/>
        <p:cNvGrpSpPr/>
        <p:nvPr/>
      </p:nvGrpSpPr>
      <p:grpSpPr>
        <a:xfrm>
          <a:off x="0" y="0"/>
          <a:ext cx="0" cy="0"/>
          <a:chOff x="0" y="0"/>
          <a:chExt cx="0" cy="0"/>
        </a:xfrm>
      </p:grpSpPr>
      <p:pic>
        <p:nvPicPr>
          <p:cNvPr id="95" name="Google Shape;95;p57"/>
          <p:cNvPicPr preferRelativeResize="0"/>
          <p:nvPr/>
        </p:nvPicPr>
        <p:blipFill rotWithShape="1">
          <a:blip r:embed="rId2">
            <a:alphaModFix/>
          </a:blip>
          <a:srcRect/>
          <a:stretch/>
        </p:blipFill>
        <p:spPr>
          <a:xfrm>
            <a:off x="2" y="-672"/>
            <a:ext cx="12190800" cy="6858669"/>
          </a:xfrm>
          <a:prstGeom prst="rect">
            <a:avLst/>
          </a:prstGeom>
          <a:noFill/>
          <a:ln>
            <a:noFill/>
          </a:ln>
        </p:spPr>
      </p:pic>
      <p:sp>
        <p:nvSpPr>
          <p:cNvPr id="96" name="Google Shape;96;p57"/>
          <p:cNvSpPr txBox="1">
            <a:spLocks noGrp="1"/>
          </p:cNvSpPr>
          <p:nvPr>
            <p:ph type="title"/>
          </p:nvPr>
        </p:nvSpPr>
        <p:spPr>
          <a:xfrm>
            <a:off x="919223" y="2268899"/>
            <a:ext cx="4023167" cy="23202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57"/>
          <p:cNvSpPr txBox="1">
            <a:spLocks noGrp="1"/>
          </p:cNvSpPr>
          <p:nvPr>
            <p:ph type="body" idx="1"/>
          </p:nvPr>
        </p:nvSpPr>
        <p:spPr>
          <a:xfrm>
            <a:off x="6096000" y="853352"/>
            <a:ext cx="5791200" cy="513075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57"/>
          <p:cNvSpPr txBox="1">
            <a:spLocks noGrp="1"/>
          </p:cNvSpPr>
          <p:nvPr>
            <p:ph type="sldNum" idx="12"/>
          </p:nvPr>
        </p:nvSpPr>
        <p:spPr>
          <a:xfrm>
            <a:off x="11044362" y="182562"/>
            <a:ext cx="644055" cy="381981"/>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400">
                <a:solidFill>
                  <a:schemeClr val="lt1"/>
                </a:solidFill>
                <a:latin typeface="Calibri"/>
                <a:ea typeface="Calibri"/>
                <a:cs typeface="Calibri"/>
                <a:sym typeface="Calibri"/>
              </a:defRPr>
            </a:lvl1pPr>
            <a:lvl2pPr marL="0" lvl="1" indent="0" algn="ctr">
              <a:spcBef>
                <a:spcPts val="0"/>
              </a:spcBef>
              <a:buNone/>
              <a:defRPr sz="1400">
                <a:solidFill>
                  <a:schemeClr val="lt1"/>
                </a:solidFill>
                <a:latin typeface="Calibri"/>
                <a:ea typeface="Calibri"/>
                <a:cs typeface="Calibri"/>
                <a:sym typeface="Calibri"/>
              </a:defRPr>
            </a:lvl2pPr>
            <a:lvl3pPr marL="0" lvl="2" indent="0" algn="ctr">
              <a:spcBef>
                <a:spcPts val="0"/>
              </a:spcBef>
              <a:buNone/>
              <a:defRPr sz="1400">
                <a:solidFill>
                  <a:schemeClr val="lt1"/>
                </a:solidFill>
                <a:latin typeface="Calibri"/>
                <a:ea typeface="Calibri"/>
                <a:cs typeface="Calibri"/>
                <a:sym typeface="Calibri"/>
              </a:defRPr>
            </a:lvl3pPr>
            <a:lvl4pPr marL="0" lvl="3" indent="0" algn="ctr">
              <a:spcBef>
                <a:spcPts val="0"/>
              </a:spcBef>
              <a:buNone/>
              <a:defRPr sz="1400">
                <a:solidFill>
                  <a:schemeClr val="lt1"/>
                </a:solidFill>
                <a:latin typeface="Calibri"/>
                <a:ea typeface="Calibri"/>
                <a:cs typeface="Calibri"/>
                <a:sym typeface="Calibri"/>
              </a:defRPr>
            </a:lvl4pPr>
            <a:lvl5pPr marL="0" lvl="4" indent="0" algn="ctr">
              <a:spcBef>
                <a:spcPts val="0"/>
              </a:spcBef>
              <a:buNone/>
              <a:defRPr sz="1400">
                <a:solidFill>
                  <a:schemeClr val="lt1"/>
                </a:solidFill>
                <a:latin typeface="Calibri"/>
                <a:ea typeface="Calibri"/>
                <a:cs typeface="Calibri"/>
                <a:sym typeface="Calibri"/>
              </a:defRPr>
            </a:lvl5pPr>
            <a:lvl6pPr marL="0" lvl="5" indent="0" algn="ctr">
              <a:spcBef>
                <a:spcPts val="0"/>
              </a:spcBef>
              <a:buNone/>
              <a:defRPr sz="1400">
                <a:solidFill>
                  <a:schemeClr val="lt1"/>
                </a:solidFill>
                <a:latin typeface="Calibri"/>
                <a:ea typeface="Calibri"/>
                <a:cs typeface="Calibri"/>
                <a:sym typeface="Calibri"/>
              </a:defRPr>
            </a:lvl6pPr>
            <a:lvl7pPr marL="0" lvl="6" indent="0" algn="ctr">
              <a:spcBef>
                <a:spcPts val="0"/>
              </a:spcBef>
              <a:buNone/>
              <a:defRPr sz="1400">
                <a:solidFill>
                  <a:schemeClr val="lt1"/>
                </a:solidFill>
                <a:latin typeface="Calibri"/>
                <a:ea typeface="Calibri"/>
                <a:cs typeface="Calibri"/>
                <a:sym typeface="Calibri"/>
              </a:defRPr>
            </a:lvl7pPr>
            <a:lvl8pPr marL="0" lvl="7" indent="0" algn="ctr">
              <a:spcBef>
                <a:spcPts val="0"/>
              </a:spcBef>
              <a:buNone/>
              <a:defRPr sz="1400">
                <a:solidFill>
                  <a:schemeClr val="lt1"/>
                </a:solidFill>
                <a:latin typeface="Calibri"/>
                <a:ea typeface="Calibri"/>
                <a:cs typeface="Calibri"/>
                <a:sym typeface="Calibri"/>
              </a:defRPr>
            </a:lvl8pPr>
            <a:lvl9pPr marL="0" lvl="8" indent="0" algn="ctr">
              <a:spcBef>
                <a:spcPts val="0"/>
              </a:spcBef>
              <a:buNone/>
              <a:defRPr sz="1400">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sp>
        <p:nvSpPr>
          <p:cNvPr id="99" name="Google Shape;99;p57"/>
          <p:cNvSpPr txBox="1">
            <a:spLocks noGrp="1"/>
          </p:cNvSpPr>
          <p:nvPr>
            <p:ph type="ftr" idx="11"/>
          </p:nvPr>
        </p:nvSpPr>
        <p:spPr>
          <a:xfrm>
            <a:off x="838200" y="6334918"/>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yhjä">
  <p:cSld name="Tyhjä">
    <p:spTree>
      <p:nvGrpSpPr>
        <p:cNvPr id="1" name="Shape 100"/>
        <p:cNvGrpSpPr/>
        <p:nvPr/>
      </p:nvGrpSpPr>
      <p:grpSpPr>
        <a:xfrm>
          <a:off x="0" y="0"/>
          <a:ext cx="0" cy="0"/>
          <a:chOff x="0" y="0"/>
          <a:chExt cx="0" cy="0"/>
        </a:xfrm>
      </p:grpSpPr>
      <p:pic>
        <p:nvPicPr>
          <p:cNvPr id="101" name="Google Shape;101;p58"/>
          <p:cNvPicPr preferRelativeResize="0"/>
          <p:nvPr/>
        </p:nvPicPr>
        <p:blipFill rotWithShape="1">
          <a:blip r:embed="rId2">
            <a:alphaModFix/>
          </a:blip>
          <a:srcRect/>
          <a:stretch/>
        </p:blipFill>
        <p:spPr>
          <a:xfrm>
            <a:off x="1" y="-669"/>
            <a:ext cx="12190800" cy="6858669"/>
          </a:xfrm>
          <a:prstGeom prst="rect">
            <a:avLst/>
          </a:prstGeom>
          <a:noFill/>
          <a:ln>
            <a:noFill/>
          </a:ln>
        </p:spPr>
      </p:pic>
      <p:sp>
        <p:nvSpPr>
          <p:cNvPr id="102" name="Google Shape;102;p58"/>
          <p:cNvSpPr txBox="1">
            <a:spLocks noGrp="1"/>
          </p:cNvSpPr>
          <p:nvPr>
            <p:ph type="title"/>
          </p:nvPr>
        </p:nvSpPr>
        <p:spPr>
          <a:xfrm>
            <a:off x="352064" y="2662439"/>
            <a:ext cx="11465688" cy="126137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58"/>
          <p:cNvSpPr txBox="1">
            <a:spLocks noGrp="1"/>
          </p:cNvSpPr>
          <p:nvPr>
            <p:ph type="body" idx="1"/>
          </p:nvPr>
        </p:nvSpPr>
        <p:spPr>
          <a:xfrm>
            <a:off x="645069" y="5288163"/>
            <a:ext cx="7609730" cy="73236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Kuvatekstillinen sisältö">
  <p:cSld name="Kuvatekstillinen sisältö">
    <p:spTree>
      <p:nvGrpSpPr>
        <p:cNvPr id="1" name="Shape 104"/>
        <p:cNvGrpSpPr/>
        <p:nvPr/>
      </p:nvGrpSpPr>
      <p:grpSpPr>
        <a:xfrm>
          <a:off x="0" y="0"/>
          <a:ext cx="0" cy="0"/>
          <a:chOff x="0" y="0"/>
          <a:chExt cx="0" cy="0"/>
        </a:xfrm>
      </p:grpSpPr>
      <p:pic>
        <p:nvPicPr>
          <p:cNvPr id="105" name="Google Shape;105;p59"/>
          <p:cNvPicPr preferRelativeResize="0"/>
          <p:nvPr/>
        </p:nvPicPr>
        <p:blipFill rotWithShape="1">
          <a:blip r:embed="rId2">
            <a:alphaModFix/>
          </a:blip>
          <a:srcRect/>
          <a:stretch/>
        </p:blipFill>
        <p:spPr>
          <a:xfrm>
            <a:off x="1199" y="-669"/>
            <a:ext cx="12190800" cy="6858668"/>
          </a:xfrm>
          <a:prstGeom prst="rect">
            <a:avLst/>
          </a:prstGeom>
          <a:noFill/>
          <a:ln>
            <a:noFill/>
          </a:ln>
        </p:spPr>
      </p:pic>
      <p:sp>
        <p:nvSpPr>
          <p:cNvPr id="106" name="Google Shape;106;p59"/>
          <p:cNvSpPr txBox="1">
            <a:spLocks noGrp="1"/>
          </p:cNvSpPr>
          <p:nvPr>
            <p:ph type="title"/>
          </p:nvPr>
        </p:nvSpPr>
        <p:spPr>
          <a:xfrm>
            <a:off x="347253" y="1073426"/>
            <a:ext cx="11497493" cy="137557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5_Mukautettu asettelu">
  <p:cSld name="5_Mukautettu asettelu">
    <p:spTree>
      <p:nvGrpSpPr>
        <p:cNvPr id="1" name="Shape 107"/>
        <p:cNvGrpSpPr/>
        <p:nvPr/>
      </p:nvGrpSpPr>
      <p:grpSpPr>
        <a:xfrm>
          <a:off x="0" y="0"/>
          <a:ext cx="0" cy="0"/>
          <a:chOff x="0" y="0"/>
          <a:chExt cx="0" cy="0"/>
        </a:xfrm>
      </p:grpSpPr>
      <p:pic>
        <p:nvPicPr>
          <p:cNvPr id="108" name="Google Shape;108;p60"/>
          <p:cNvPicPr preferRelativeResize="0"/>
          <p:nvPr/>
        </p:nvPicPr>
        <p:blipFill rotWithShape="1">
          <a:blip r:embed="rId2">
            <a:alphaModFix/>
          </a:blip>
          <a:srcRect/>
          <a:stretch/>
        </p:blipFill>
        <p:spPr>
          <a:xfrm>
            <a:off x="1200" y="-669"/>
            <a:ext cx="12190798" cy="6858668"/>
          </a:xfrm>
          <a:prstGeom prst="rect">
            <a:avLst/>
          </a:prstGeom>
          <a:noFill/>
          <a:ln>
            <a:noFill/>
          </a:ln>
        </p:spPr>
      </p:pic>
      <p:sp>
        <p:nvSpPr>
          <p:cNvPr id="109" name="Google Shape;109;p60"/>
          <p:cNvSpPr txBox="1">
            <a:spLocks noGrp="1"/>
          </p:cNvSpPr>
          <p:nvPr>
            <p:ph type="title"/>
          </p:nvPr>
        </p:nvSpPr>
        <p:spPr>
          <a:xfrm>
            <a:off x="347253" y="677648"/>
            <a:ext cx="11497493" cy="120064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60"/>
          <p:cNvSpPr txBox="1"/>
          <p:nvPr/>
        </p:nvSpPr>
        <p:spPr>
          <a:xfrm>
            <a:off x="6466399" y="2677804"/>
            <a:ext cx="609467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Valitse ylävalikosta ”Lisää” -&gt; ”Ylä- ja alatunniste”</a:t>
            </a:r>
            <a:endParaRPr/>
          </a:p>
        </p:txBody>
      </p:sp>
      <p:sp>
        <p:nvSpPr>
          <p:cNvPr id="111" name="Google Shape;111;p60"/>
          <p:cNvSpPr txBox="1"/>
          <p:nvPr/>
        </p:nvSpPr>
        <p:spPr>
          <a:xfrm>
            <a:off x="6535120" y="4753567"/>
            <a:ext cx="5376573" cy="92333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Klikkaa avautuvasta valikosta alatunniste-kohtaa.</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Kirjoita kenttään esityksen otsikko</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Klikkaa lopuksi ”Käytä kaikissa”.</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_Mukautettu asettelu">
  <p:cSld name="6_Mukautettu asettelu">
    <p:spTree>
      <p:nvGrpSpPr>
        <p:cNvPr id="1" name="Shape 112"/>
        <p:cNvGrpSpPr/>
        <p:nvPr/>
      </p:nvGrpSpPr>
      <p:grpSpPr>
        <a:xfrm>
          <a:off x="0" y="0"/>
          <a:ext cx="0" cy="0"/>
          <a:chOff x="0" y="0"/>
          <a:chExt cx="0" cy="0"/>
        </a:xfrm>
      </p:grpSpPr>
      <p:pic>
        <p:nvPicPr>
          <p:cNvPr id="113" name="Google Shape;113;p61"/>
          <p:cNvPicPr preferRelativeResize="0"/>
          <p:nvPr/>
        </p:nvPicPr>
        <p:blipFill rotWithShape="1">
          <a:blip r:embed="rId2">
            <a:alphaModFix/>
          </a:blip>
          <a:srcRect/>
          <a:stretch/>
        </p:blipFill>
        <p:spPr>
          <a:xfrm>
            <a:off x="1200" y="-669"/>
            <a:ext cx="12190798" cy="6858667"/>
          </a:xfrm>
          <a:prstGeom prst="rect">
            <a:avLst/>
          </a:prstGeom>
          <a:noFill/>
          <a:ln>
            <a:noFill/>
          </a:ln>
        </p:spPr>
      </p:pic>
      <p:sp>
        <p:nvSpPr>
          <p:cNvPr id="114" name="Google Shape;114;p61"/>
          <p:cNvSpPr txBox="1">
            <a:spLocks noGrp="1"/>
          </p:cNvSpPr>
          <p:nvPr>
            <p:ph type="title"/>
          </p:nvPr>
        </p:nvSpPr>
        <p:spPr>
          <a:xfrm>
            <a:off x="347253" y="677648"/>
            <a:ext cx="11497493" cy="120064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61"/>
          <p:cNvSpPr txBox="1"/>
          <p:nvPr/>
        </p:nvSpPr>
        <p:spPr>
          <a:xfrm>
            <a:off x="6535120" y="4753567"/>
            <a:ext cx="5376573" cy="92333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Klikkaa haluaamasi diaa hiiren oikealla näppäimellä</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Valitse valikosto ”Asettelu”</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Valitse haluamasi diapohja</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Otsikko ja sisältö">
  <p:cSld name="1_Otsikko ja sisältö">
    <p:spTree>
      <p:nvGrpSpPr>
        <p:cNvPr id="1" name="Shape 116"/>
        <p:cNvGrpSpPr/>
        <p:nvPr/>
      </p:nvGrpSpPr>
      <p:grpSpPr>
        <a:xfrm>
          <a:off x="0" y="0"/>
          <a:ext cx="0" cy="0"/>
          <a:chOff x="0" y="0"/>
          <a:chExt cx="0" cy="0"/>
        </a:xfrm>
      </p:grpSpPr>
      <p:sp>
        <p:nvSpPr>
          <p:cNvPr id="117" name="Google Shape;117;p62"/>
          <p:cNvSpPr txBox="1">
            <a:spLocks noGrp="1"/>
          </p:cNvSpPr>
          <p:nvPr>
            <p:ph type="title"/>
          </p:nvPr>
        </p:nvSpPr>
        <p:spPr>
          <a:xfrm>
            <a:off x="484809" y="325370"/>
            <a:ext cx="10224000" cy="1260000"/>
          </a:xfrm>
          <a:prstGeom prst="rect">
            <a:avLst/>
          </a:prstGeom>
          <a:noFill/>
          <a:ln>
            <a:noFill/>
          </a:ln>
        </p:spPr>
        <p:txBody>
          <a:bodyPr spcFirstLastPara="1" wrap="square" lIns="91425" tIns="45700" rIns="91425" bIns="45700" anchor="ctr" anchorCtr="0">
            <a:normAutofit/>
          </a:bodyPr>
          <a:lstStyle>
            <a:lvl1pPr lvl="0" algn="l">
              <a:lnSpc>
                <a:spcPct val="112500"/>
              </a:lnSpc>
              <a:spcBef>
                <a:spcPts val="0"/>
              </a:spcBef>
              <a:spcAft>
                <a:spcPts val="0"/>
              </a:spcAft>
              <a:buClr>
                <a:schemeClr val="dk1"/>
              </a:buClr>
              <a:buSzPts val="3200"/>
              <a:buFont typeface="Calibri"/>
              <a:buNone/>
              <a:defRPr sz="3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62"/>
          <p:cNvSpPr txBox="1">
            <a:spLocks noGrp="1"/>
          </p:cNvSpPr>
          <p:nvPr>
            <p:ph type="ftr" idx="11"/>
          </p:nvPr>
        </p:nvSpPr>
        <p:spPr>
          <a:xfrm>
            <a:off x="502481" y="6290092"/>
            <a:ext cx="8880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62"/>
          <p:cNvSpPr txBox="1">
            <a:spLocks noGrp="1"/>
          </p:cNvSpPr>
          <p:nvPr>
            <p:ph type="sldNum" idx="12"/>
          </p:nvPr>
        </p:nvSpPr>
        <p:spPr>
          <a:xfrm>
            <a:off x="11202505" y="6290092"/>
            <a:ext cx="504687"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1">
                <a:solidFill>
                  <a:schemeClr val="lt1"/>
                </a:solidFill>
                <a:latin typeface="Calibri"/>
                <a:ea typeface="Calibri"/>
                <a:cs typeface="Calibri"/>
                <a:sym typeface="Calibri"/>
              </a:defRPr>
            </a:lvl1pPr>
            <a:lvl2pPr marL="0" lvl="1" indent="0" algn="ctr">
              <a:spcBef>
                <a:spcPts val="0"/>
              </a:spcBef>
              <a:buNone/>
              <a:defRPr sz="1200" b="1">
                <a:solidFill>
                  <a:schemeClr val="lt1"/>
                </a:solidFill>
                <a:latin typeface="Calibri"/>
                <a:ea typeface="Calibri"/>
                <a:cs typeface="Calibri"/>
                <a:sym typeface="Calibri"/>
              </a:defRPr>
            </a:lvl2pPr>
            <a:lvl3pPr marL="0" lvl="2" indent="0" algn="ctr">
              <a:spcBef>
                <a:spcPts val="0"/>
              </a:spcBef>
              <a:buNone/>
              <a:defRPr sz="1200" b="1">
                <a:solidFill>
                  <a:schemeClr val="lt1"/>
                </a:solidFill>
                <a:latin typeface="Calibri"/>
                <a:ea typeface="Calibri"/>
                <a:cs typeface="Calibri"/>
                <a:sym typeface="Calibri"/>
              </a:defRPr>
            </a:lvl3pPr>
            <a:lvl4pPr marL="0" lvl="3" indent="0" algn="ctr">
              <a:spcBef>
                <a:spcPts val="0"/>
              </a:spcBef>
              <a:buNone/>
              <a:defRPr sz="1200" b="1">
                <a:solidFill>
                  <a:schemeClr val="lt1"/>
                </a:solidFill>
                <a:latin typeface="Calibri"/>
                <a:ea typeface="Calibri"/>
                <a:cs typeface="Calibri"/>
                <a:sym typeface="Calibri"/>
              </a:defRPr>
            </a:lvl4pPr>
            <a:lvl5pPr marL="0" lvl="4" indent="0" algn="ctr">
              <a:spcBef>
                <a:spcPts val="0"/>
              </a:spcBef>
              <a:buNone/>
              <a:defRPr sz="1200" b="1">
                <a:solidFill>
                  <a:schemeClr val="lt1"/>
                </a:solidFill>
                <a:latin typeface="Calibri"/>
                <a:ea typeface="Calibri"/>
                <a:cs typeface="Calibri"/>
                <a:sym typeface="Calibri"/>
              </a:defRPr>
            </a:lvl5pPr>
            <a:lvl6pPr marL="0" lvl="5" indent="0" algn="ctr">
              <a:spcBef>
                <a:spcPts val="0"/>
              </a:spcBef>
              <a:buNone/>
              <a:defRPr sz="1200" b="1">
                <a:solidFill>
                  <a:schemeClr val="lt1"/>
                </a:solidFill>
                <a:latin typeface="Calibri"/>
                <a:ea typeface="Calibri"/>
                <a:cs typeface="Calibri"/>
                <a:sym typeface="Calibri"/>
              </a:defRPr>
            </a:lvl6pPr>
            <a:lvl7pPr marL="0" lvl="6" indent="0" algn="ctr">
              <a:spcBef>
                <a:spcPts val="0"/>
              </a:spcBef>
              <a:buNone/>
              <a:defRPr sz="1200" b="1">
                <a:solidFill>
                  <a:schemeClr val="lt1"/>
                </a:solidFill>
                <a:latin typeface="Calibri"/>
                <a:ea typeface="Calibri"/>
                <a:cs typeface="Calibri"/>
                <a:sym typeface="Calibri"/>
              </a:defRPr>
            </a:lvl7pPr>
            <a:lvl8pPr marL="0" lvl="7" indent="0" algn="ctr">
              <a:spcBef>
                <a:spcPts val="0"/>
              </a:spcBef>
              <a:buNone/>
              <a:defRPr sz="1200" b="1">
                <a:solidFill>
                  <a:schemeClr val="lt1"/>
                </a:solidFill>
                <a:latin typeface="Calibri"/>
                <a:ea typeface="Calibri"/>
                <a:cs typeface="Calibri"/>
                <a:sym typeface="Calibri"/>
              </a:defRPr>
            </a:lvl8pPr>
            <a:lvl9pPr marL="0" lvl="8" indent="0" algn="ctr">
              <a:spcBef>
                <a:spcPts val="0"/>
              </a:spcBef>
              <a:buNone/>
              <a:defRPr sz="1200" b="1">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sp>
        <p:nvSpPr>
          <p:cNvPr id="120" name="Google Shape;120;p62"/>
          <p:cNvSpPr txBox="1">
            <a:spLocks noGrp="1"/>
          </p:cNvSpPr>
          <p:nvPr>
            <p:ph type="body" idx="1"/>
          </p:nvPr>
        </p:nvSpPr>
        <p:spPr>
          <a:xfrm>
            <a:off x="484809" y="1600341"/>
            <a:ext cx="102240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1000"/>
              </a:spcBef>
              <a:spcAft>
                <a:spcPts val="0"/>
              </a:spcAft>
              <a:buClr>
                <a:schemeClr val="dk1"/>
              </a:buClr>
              <a:buSzPts val="2400"/>
              <a:buChar char="•"/>
              <a:defRPr sz="2400">
                <a:solidFill>
                  <a:schemeClr val="dk1"/>
                </a:solidFill>
              </a:defRPr>
            </a:lvl1pPr>
            <a:lvl2pPr marL="914400" lvl="1" indent="-368300" algn="l">
              <a:lnSpc>
                <a:spcPct val="100000"/>
              </a:lnSpc>
              <a:spcBef>
                <a:spcPts val="500"/>
              </a:spcBef>
              <a:spcAft>
                <a:spcPts val="0"/>
              </a:spcAft>
              <a:buClr>
                <a:schemeClr val="dk1"/>
              </a:buClr>
              <a:buSzPts val="2200"/>
              <a:buFont typeface="Calibri"/>
              <a:buChar char="‐"/>
              <a:defRPr sz="2200">
                <a:solidFill>
                  <a:schemeClr val="dk1"/>
                </a:solidFill>
              </a:defRPr>
            </a:lvl2pPr>
            <a:lvl3pPr marL="1371600" lvl="2" indent="-355600" algn="l">
              <a:lnSpc>
                <a:spcPct val="100000"/>
              </a:lnSpc>
              <a:spcBef>
                <a:spcPts val="500"/>
              </a:spcBef>
              <a:spcAft>
                <a:spcPts val="0"/>
              </a:spcAft>
              <a:buClr>
                <a:schemeClr val="dk1"/>
              </a:buClr>
              <a:buSzPts val="2000"/>
              <a:buFont typeface="Calibri"/>
              <a:buChar char="‐"/>
              <a:defRPr sz="2000">
                <a:solidFill>
                  <a:schemeClr val="dk1"/>
                </a:solidFill>
              </a:defRPr>
            </a:lvl3pPr>
            <a:lvl4pPr marL="1828800" lvl="3" indent="-342900" algn="l">
              <a:lnSpc>
                <a:spcPct val="100000"/>
              </a:lnSpc>
              <a:spcBef>
                <a:spcPts val="500"/>
              </a:spcBef>
              <a:spcAft>
                <a:spcPts val="0"/>
              </a:spcAft>
              <a:buClr>
                <a:schemeClr val="dk1"/>
              </a:buClr>
              <a:buSzPts val="1800"/>
              <a:buFont typeface="Calibri"/>
              <a:buChar char="‐"/>
              <a:defRPr sz="1800">
                <a:solidFill>
                  <a:schemeClr val="dk1"/>
                </a:solidFill>
              </a:defRPr>
            </a:lvl4pPr>
            <a:lvl5pPr marL="2286000" lvl="4" indent="-342900" algn="l">
              <a:lnSpc>
                <a:spcPct val="100000"/>
              </a:lnSpc>
              <a:spcBef>
                <a:spcPts val="500"/>
              </a:spcBef>
              <a:spcAft>
                <a:spcPts val="0"/>
              </a:spcAft>
              <a:buClr>
                <a:schemeClr val="dk1"/>
              </a:buClr>
              <a:buSzPts val="1800"/>
              <a:buFont typeface="Calibri"/>
              <a:buChar char="‐"/>
              <a:defRPr sz="18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62"/>
          <p:cNvSpPr/>
          <p:nvPr/>
        </p:nvSpPr>
        <p:spPr>
          <a:xfrm>
            <a:off x="12329491" y="-1"/>
            <a:ext cx="2492820" cy="3856384"/>
          </a:xfrm>
          <a:prstGeom prst="rect">
            <a:avLst/>
          </a:prstGeom>
          <a:noFill/>
          <a:ln w="9525" cap="flat" cmpd="sng">
            <a:solidFill>
              <a:srgbClr val="9DA5AB"/>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626971"/>
              </a:buClr>
              <a:buSzPts val="1000"/>
              <a:buFont typeface="Helvetica Neue"/>
              <a:buNone/>
            </a:pPr>
            <a:r>
              <a:rPr lang="en-GB" sz="1000" b="1" i="0" u="none" strike="noStrike" cap="none">
                <a:solidFill>
                  <a:srgbClr val="626971"/>
                </a:solidFill>
                <a:latin typeface="Helvetica Neue"/>
                <a:ea typeface="Helvetica Neue"/>
                <a:cs typeface="Helvetica Neue"/>
                <a:sym typeface="Helvetica Neue"/>
              </a:rPr>
              <a:t>Ohje</a:t>
            </a:r>
            <a:endParaRPr/>
          </a:p>
          <a:p>
            <a:pPr marL="171450" marR="0" lvl="0" indent="-171450" algn="l" rtl="0">
              <a:lnSpc>
                <a:spcPct val="100000"/>
              </a:lnSpc>
              <a:spcBef>
                <a:spcPts val="300"/>
              </a:spcBef>
              <a:spcAft>
                <a:spcPts val="0"/>
              </a:spcAft>
              <a:buClr>
                <a:srgbClr val="626971"/>
              </a:buClr>
              <a:buSzPts val="1000"/>
              <a:buFont typeface="Arial"/>
              <a:buChar char="•"/>
            </a:pPr>
            <a:r>
              <a:rPr lang="en-GB" sz="1000" b="0" i="0" u="none" strike="noStrike" cap="none">
                <a:solidFill>
                  <a:srgbClr val="626971"/>
                </a:solidFill>
                <a:latin typeface="Helvetica Neue"/>
                <a:ea typeface="Helvetica Neue"/>
                <a:cs typeface="Helvetica Neue"/>
                <a:sym typeface="Helvetica Neue"/>
              </a:rPr>
              <a:t>Tämä on perustekstidia, jota tulee käyttää aina kun mahdollista. </a:t>
            </a:r>
            <a:endParaRPr/>
          </a:p>
          <a:p>
            <a:pPr marL="171450" marR="0" lvl="0" indent="-171450" algn="l" rtl="0">
              <a:lnSpc>
                <a:spcPct val="100000"/>
              </a:lnSpc>
              <a:spcBef>
                <a:spcPts val="300"/>
              </a:spcBef>
              <a:spcAft>
                <a:spcPts val="0"/>
              </a:spcAft>
              <a:buClr>
                <a:srgbClr val="626971"/>
              </a:buClr>
              <a:buSzPts val="1000"/>
              <a:buFont typeface="Arial"/>
              <a:buChar char="•"/>
            </a:pPr>
            <a:r>
              <a:rPr lang="en-GB" sz="1000" b="0" i="0" u="none" strike="noStrike" cap="none">
                <a:solidFill>
                  <a:srgbClr val="626971"/>
                </a:solidFill>
                <a:latin typeface="Helvetica Neue"/>
                <a:ea typeface="Helvetica Neue"/>
                <a:cs typeface="Helvetica Neue"/>
                <a:sym typeface="Helvetica Neue"/>
              </a:rPr>
              <a:t>Myös kaksipalstaiset  tekstidiat ovat suositeltavia. </a:t>
            </a:r>
            <a:endParaRPr/>
          </a:p>
          <a:p>
            <a:pPr marL="171450" marR="0" lvl="0" indent="-171450" algn="l" rtl="0">
              <a:lnSpc>
                <a:spcPct val="100000"/>
              </a:lnSpc>
              <a:spcBef>
                <a:spcPts val="300"/>
              </a:spcBef>
              <a:spcAft>
                <a:spcPts val="0"/>
              </a:spcAft>
              <a:buClr>
                <a:srgbClr val="626971"/>
              </a:buClr>
              <a:buSzPts val="1000"/>
              <a:buFont typeface="Arial"/>
              <a:buChar char="•"/>
            </a:pPr>
            <a:r>
              <a:rPr lang="en-GB" sz="1000" b="0" i="0" u="none" strike="noStrike" cap="none">
                <a:solidFill>
                  <a:srgbClr val="626971"/>
                </a:solidFill>
                <a:latin typeface="Helvetica Neue"/>
                <a:ea typeface="Helvetica Neue"/>
                <a:cs typeface="Helvetica Neue"/>
                <a:sym typeface="Helvetica Neue"/>
              </a:rPr>
              <a:t>Näiden oikeassa laidassa olevat graafiset elementit tekevät esityksen ilmeestä tunnistettavan ja johdonmukaisen.</a:t>
            </a:r>
            <a:endParaRPr/>
          </a:p>
          <a:p>
            <a:pPr marL="171450" marR="0" lvl="0" indent="-171450" algn="l" rtl="0">
              <a:lnSpc>
                <a:spcPct val="100000"/>
              </a:lnSpc>
              <a:spcBef>
                <a:spcPts val="300"/>
              </a:spcBef>
              <a:spcAft>
                <a:spcPts val="0"/>
              </a:spcAft>
              <a:buClr>
                <a:srgbClr val="626971"/>
              </a:buClr>
              <a:buSzPts val="1000"/>
              <a:buFont typeface="Arial"/>
              <a:buChar char="•"/>
            </a:pPr>
            <a:r>
              <a:rPr lang="en-GB" sz="1000" b="0" i="0" u="none" strike="noStrike" cap="none">
                <a:solidFill>
                  <a:srgbClr val="626971"/>
                </a:solidFill>
                <a:latin typeface="Helvetica Neue"/>
                <a:ea typeface="Helvetica Neue"/>
                <a:cs typeface="Helvetica Neue"/>
                <a:sym typeface="Helvetica Neue"/>
              </a:rPr>
              <a:t>Muuta tarvittaessa alatunnisteen tietoihin organisaatiosi nimi valitsemalla valikosta Lisää &gt; Ylä- ja alatunniste. </a:t>
            </a:r>
            <a:endParaRPr/>
          </a:p>
          <a:p>
            <a:pPr marL="171450" marR="0" lvl="0" indent="-171450" algn="l" rtl="0">
              <a:lnSpc>
                <a:spcPct val="100000"/>
              </a:lnSpc>
              <a:spcBef>
                <a:spcPts val="300"/>
              </a:spcBef>
              <a:spcAft>
                <a:spcPts val="0"/>
              </a:spcAft>
              <a:buClr>
                <a:srgbClr val="626971"/>
              </a:buClr>
              <a:buSzPts val="1000"/>
              <a:buFont typeface="Arial"/>
              <a:buChar char="•"/>
            </a:pPr>
            <a:r>
              <a:rPr lang="en-GB" sz="1000" b="0" i="0" u="none" strike="noStrike" cap="none">
                <a:solidFill>
                  <a:srgbClr val="626971"/>
                </a:solidFill>
                <a:latin typeface="Helvetica Neue"/>
                <a:ea typeface="Helvetica Neue"/>
                <a:cs typeface="Helvetica Neue"/>
                <a:sym typeface="Helvetica Neue"/>
              </a:rPr>
              <a:t>Käytä esityksissä sivunumeroita ja päivämäärää, jotka on valmiiksi asetettu alatunnisteen tietoihin.</a:t>
            </a:r>
            <a:endParaRPr/>
          </a:p>
          <a:p>
            <a:pPr marL="0" marR="0" lvl="0" indent="0" algn="l" rtl="0">
              <a:lnSpc>
                <a:spcPct val="100000"/>
              </a:lnSpc>
              <a:spcBef>
                <a:spcPts val="300"/>
              </a:spcBef>
              <a:spcAft>
                <a:spcPts val="0"/>
              </a:spcAft>
              <a:buClr>
                <a:schemeClr val="lt1"/>
              </a:buClr>
              <a:buSzPts val="1000"/>
              <a:buFont typeface="Calibri"/>
              <a:buNone/>
            </a:pPr>
            <a:endParaRPr sz="1000" b="0" i="0" u="none" strike="noStrike" cap="none">
              <a:solidFill>
                <a:srgbClr val="626971"/>
              </a:solidFill>
              <a:latin typeface="Helvetica Neue"/>
              <a:ea typeface="Helvetica Neue"/>
              <a:cs typeface="Helvetica Neue"/>
              <a:sym typeface="Helvetica Neue"/>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50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ukautettu asettelu">
  <p:cSld name="7_Mukautettu asettelu">
    <p:spTree>
      <p:nvGrpSpPr>
        <p:cNvPr id="1" name="Shape 21"/>
        <p:cNvGrpSpPr/>
        <p:nvPr/>
      </p:nvGrpSpPr>
      <p:grpSpPr>
        <a:xfrm>
          <a:off x="0" y="0"/>
          <a:ext cx="0" cy="0"/>
          <a:chOff x="0" y="0"/>
          <a:chExt cx="0" cy="0"/>
        </a:xfrm>
      </p:grpSpPr>
      <p:pic>
        <p:nvPicPr>
          <p:cNvPr id="22" name="Google Shape;22;p45"/>
          <p:cNvPicPr preferRelativeResize="0"/>
          <p:nvPr/>
        </p:nvPicPr>
        <p:blipFill rotWithShape="1">
          <a:blip r:embed="rId2">
            <a:alphaModFix/>
          </a:blip>
          <a:srcRect/>
          <a:stretch/>
        </p:blipFill>
        <p:spPr>
          <a:xfrm>
            <a:off x="1" y="-672"/>
            <a:ext cx="12190801" cy="6858669"/>
          </a:xfrm>
          <a:prstGeom prst="rect">
            <a:avLst/>
          </a:prstGeom>
          <a:noFill/>
          <a:ln>
            <a:noFill/>
          </a:ln>
        </p:spPr>
      </p:pic>
      <p:sp>
        <p:nvSpPr>
          <p:cNvPr id="23" name="Google Shape;23;p45"/>
          <p:cNvSpPr txBox="1">
            <a:spLocks noGrp="1"/>
          </p:cNvSpPr>
          <p:nvPr>
            <p:ph type="body" idx="1"/>
          </p:nvPr>
        </p:nvSpPr>
        <p:spPr>
          <a:xfrm>
            <a:off x="1749365" y="963559"/>
            <a:ext cx="3737100" cy="3096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 name="Google Shape;24;p45"/>
          <p:cNvSpPr txBox="1">
            <a:spLocks noGrp="1"/>
          </p:cNvSpPr>
          <p:nvPr>
            <p:ph type="body" idx="2"/>
          </p:nvPr>
        </p:nvSpPr>
        <p:spPr>
          <a:xfrm>
            <a:off x="805064" y="1706422"/>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45"/>
          <p:cNvSpPr txBox="1">
            <a:spLocks noGrp="1"/>
          </p:cNvSpPr>
          <p:nvPr>
            <p:ph type="body" idx="3"/>
          </p:nvPr>
        </p:nvSpPr>
        <p:spPr>
          <a:xfrm>
            <a:off x="6485234" y="1706422"/>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45"/>
          <p:cNvSpPr txBox="1">
            <a:spLocks noGrp="1"/>
          </p:cNvSpPr>
          <p:nvPr>
            <p:ph type="body" idx="4"/>
          </p:nvPr>
        </p:nvSpPr>
        <p:spPr>
          <a:xfrm>
            <a:off x="7457613" y="959551"/>
            <a:ext cx="3737100" cy="3096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pic>
        <p:nvPicPr>
          <p:cNvPr id="27" name="Google Shape;27;p45"/>
          <p:cNvPicPr preferRelativeResize="0"/>
          <p:nvPr/>
        </p:nvPicPr>
        <p:blipFill rotWithShape="1">
          <a:blip r:embed="rId3">
            <a:alphaModFix/>
          </a:blip>
          <a:srcRect/>
          <a:stretch/>
        </p:blipFill>
        <p:spPr>
          <a:xfrm>
            <a:off x="9326130" y="5598342"/>
            <a:ext cx="1674832" cy="297367"/>
          </a:xfrm>
          <a:prstGeom prst="rect">
            <a:avLst/>
          </a:prstGeom>
          <a:noFill/>
          <a:ln>
            <a:noFill/>
          </a:ln>
        </p:spPr>
      </p:pic>
      <p:pic>
        <p:nvPicPr>
          <p:cNvPr id="28" name="Google Shape;28;p45" descr="Kuva, joka sisältää kohteen teksti, clipart-kuva&#10;&#10;Kuvaus luotu automaattisesti"/>
          <p:cNvPicPr preferRelativeResize="0"/>
          <p:nvPr/>
        </p:nvPicPr>
        <p:blipFill rotWithShape="1">
          <a:blip r:embed="rId4">
            <a:alphaModFix/>
          </a:blip>
          <a:srcRect/>
          <a:stretch/>
        </p:blipFill>
        <p:spPr>
          <a:xfrm>
            <a:off x="11280942" y="5508229"/>
            <a:ext cx="387480" cy="387480"/>
          </a:xfrm>
          <a:prstGeom prst="rect">
            <a:avLst/>
          </a:prstGeom>
          <a:noFill/>
          <a:ln>
            <a:noFill/>
          </a:ln>
        </p:spPr>
      </p:pic>
      <p:sp>
        <p:nvSpPr>
          <p:cNvPr id="29" name="Google Shape;29;p45"/>
          <p:cNvSpPr txBox="1">
            <a:spLocks noGrp="1"/>
          </p:cNvSpPr>
          <p:nvPr>
            <p:ph type="sldNum" idx="12"/>
          </p:nvPr>
        </p:nvSpPr>
        <p:spPr>
          <a:xfrm>
            <a:off x="11044362" y="182562"/>
            <a:ext cx="644100" cy="3819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Clr>
                <a:schemeClr val="lt1"/>
              </a:buClr>
              <a:buSzPts val="1400"/>
              <a:buFont typeface="Calibri"/>
              <a:buNone/>
              <a:defRPr sz="1400" b="0" i="0" u="none" strike="noStrike" cap="none">
                <a:solidFill>
                  <a:schemeClr val="lt1"/>
                </a:solidFill>
                <a:latin typeface="Calibri"/>
                <a:ea typeface="Calibri"/>
                <a:cs typeface="Calibri"/>
                <a:sym typeface="Calibri"/>
              </a:defRPr>
            </a:lvl1pPr>
            <a:lvl2pPr marL="0" marR="0" lvl="1" indent="0" algn="ctr">
              <a:spcBef>
                <a:spcPts val="0"/>
              </a:spcBef>
              <a:spcAft>
                <a:spcPts val="0"/>
              </a:spcAft>
              <a:buClr>
                <a:schemeClr val="lt1"/>
              </a:buClr>
              <a:buSzPts val="1400"/>
              <a:buFont typeface="Calibri"/>
              <a:buNone/>
              <a:defRPr sz="1400" b="0" i="0" u="none" strike="noStrike" cap="none">
                <a:solidFill>
                  <a:schemeClr val="lt1"/>
                </a:solidFill>
                <a:latin typeface="Calibri"/>
                <a:ea typeface="Calibri"/>
                <a:cs typeface="Calibri"/>
                <a:sym typeface="Calibri"/>
              </a:defRPr>
            </a:lvl2pPr>
            <a:lvl3pPr marL="0" marR="0" lvl="2" indent="0" algn="ctr">
              <a:spcBef>
                <a:spcPts val="0"/>
              </a:spcBef>
              <a:spcAft>
                <a:spcPts val="0"/>
              </a:spcAft>
              <a:buClr>
                <a:schemeClr val="lt1"/>
              </a:buClr>
              <a:buSzPts val="1400"/>
              <a:buFont typeface="Calibri"/>
              <a:buNone/>
              <a:defRPr sz="1400" b="0" i="0" u="none" strike="noStrike" cap="none">
                <a:solidFill>
                  <a:schemeClr val="lt1"/>
                </a:solidFill>
                <a:latin typeface="Calibri"/>
                <a:ea typeface="Calibri"/>
                <a:cs typeface="Calibri"/>
                <a:sym typeface="Calibri"/>
              </a:defRPr>
            </a:lvl3pPr>
            <a:lvl4pPr marL="0" marR="0" lvl="3" indent="0" algn="ctr">
              <a:spcBef>
                <a:spcPts val="0"/>
              </a:spcBef>
              <a:spcAft>
                <a:spcPts val="0"/>
              </a:spcAft>
              <a:buClr>
                <a:schemeClr val="lt1"/>
              </a:buClr>
              <a:buSzPts val="1400"/>
              <a:buFont typeface="Calibri"/>
              <a:buNone/>
              <a:defRPr sz="1400" b="0" i="0" u="none" strike="noStrike" cap="none">
                <a:solidFill>
                  <a:schemeClr val="lt1"/>
                </a:solidFill>
                <a:latin typeface="Calibri"/>
                <a:ea typeface="Calibri"/>
                <a:cs typeface="Calibri"/>
                <a:sym typeface="Calibri"/>
              </a:defRPr>
            </a:lvl4pPr>
            <a:lvl5pPr marL="0" marR="0" lvl="4" indent="0" algn="ctr">
              <a:spcBef>
                <a:spcPts val="0"/>
              </a:spcBef>
              <a:spcAft>
                <a:spcPts val="0"/>
              </a:spcAft>
              <a:buClr>
                <a:schemeClr val="lt1"/>
              </a:buClr>
              <a:buSzPts val="1400"/>
              <a:buFont typeface="Calibri"/>
              <a:buNone/>
              <a:defRPr sz="1400" b="0" i="0" u="none" strike="noStrike" cap="none">
                <a:solidFill>
                  <a:schemeClr val="lt1"/>
                </a:solidFill>
                <a:latin typeface="Calibri"/>
                <a:ea typeface="Calibri"/>
                <a:cs typeface="Calibri"/>
                <a:sym typeface="Calibri"/>
              </a:defRPr>
            </a:lvl5pPr>
            <a:lvl6pPr marL="0" marR="0" lvl="5" indent="0" algn="ctr">
              <a:spcBef>
                <a:spcPts val="0"/>
              </a:spcBef>
              <a:spcAft>
                <a:spcPts val="0"/>
              </a:spcAft>
              <a:buClr>
                <a:schemeClr val="lt1"/>
              </a:buClr>
              <a:buSzPts val="1400"/>
              <a:buFont typeface="Calibri"/>
              <a:buNone/>
              <a:defRPr sz="1400" b="0" i="0" u="none" strike="noStrike" cap="none">
                <a:solidFill>
                  <a:schemeClr val="lt1"/>
                </a:solidFill>
                <a:latin typeface="Calibri"/>
                <a:ea typeface="Calibri"/>
                <a:cs typeface="Calibri"/>
                <a:sym typeface="Calibri"/>
              </a:defRPr>
            </a:lvl6pPr>
            <a:lvl7pPr marL="0" marR="0" lvl="6" indent="0" algn="ctr">
              <a:spcBef>
                <a:spcPts val="0"/>
              </a:spcBef>
              <a:spcAft>
                <a:spcPts val="0"/>
              </a:spcAft>
              <a:buClr>
                <a:schemeClr val="lt1"/>
              </a:buClr>
              <a:buSzPts val="1400"/>
              <a:buFont typeface="Calibri"/>
              <a:buNone/>
              <a:defRPr sz="1400" b="0" i="0" u="none" strike="noStrike" cap="none">
                <a:solidFill>
                  <a:schemeClr val="lt1"/>
                </a:solidFill>
                <a:latin typeface="Calibri"/>
                <a:ea typeface="Calibri"/>
                <a:cs typeface="Calibri"/>
                <a:sym typeface="Calibri"/>
              </a:defRPr>
            </a:lvl7pPr>
            <a:lvl8pPr marL="0" marR="0" lvl="7" indent="0" algn="ctr">
              <a:spcBef>
                <a:spcPts val="0"/>
              </a:spcBef>
              <a:spcAft>
                <a:spcPts val="0"/>
              </a:spcAft>
              <a:buClr>
                <a:schemeClr val="lt1"/>
              </a:buClr>
              <a:buSzPts val="1400"/>
              <a:buFont typeface="Calibri"/>
              <a:buNone/>
              <a:defRPr sz="1400" b="0" i="0" u="none" strike="noStrike" cap="none">
                <a:solidFill>
                  <a:schemeClr val="lt1"/>
                </a:solidFill>
                <a:latin typeface="Calibri"/>
                <a:ea typeface="Calibri"/>
                <a:cs typeface="Calibri"/>
                <a:sym typeface="Calibri"/>
              </a:defRPr>
            </a:lvl8pPr>
            <a:lvl9pPr marL="0" marR="0" lvl="8" indent="0" algn="ctr">
              <a:spcBef>
                <a:spcPts val="0"/>
              </a:spcBef>
              <a:spcAft>
                <a:spcPts val="0"/>
              </a:spcAft>
              <a:buClr>
                <a:schemeClr val="lt1"/>
              </a:buClr>
              <a:buSzPts val="1400"/>
              <a:buFont typeface="Calibri"/>
              <a:buNone/>
              <a:defRPr sz="14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sp>
        <p:nvSpPr>
          <p:cNvPr id="30" name="Google Shape;30;p45"/>
          <p:cNvSpPr txBox="1">
            <a:spLocks noGrp="1"/>
          </p:cNvSpPr>
          <p:nvPr>
            <p:ph type="ftr" idx="11"/>
          </p:nvPr>
        </p:nvSpPr>
        <p:spPr>
          <a:xfrm>
            <a:off x="838200" y="6334918"/>
            <a:ext cx="41148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sz="1200">
                <a:solidFill>
                  <a:srgbClr val="888888"/>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pic>
        <p:nvPicPr>
          <p:cNvPr id="31" name="Google Shape;31;p45"/>
          <p:cNvPicPr preferRelativeResize="0"/>
          <p:nvPr/>
        </p:nvPicPr>
        <p:blipFill rotWithShape="1">
          <a:blip r:embed="rId5">
            <a:alphaModFix/>
          </a:blip>
          <a:srcRect/>
          <a:stretch/>
        </p:blipFill>
        <p:spPr>
          <a:xfrm>
            <a:off x="8886280" y="6347443"/>
            <a:ext cx="3004968" cy="50182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tsikkodia" type="title">
  <p:cSld name="TITLE">
    <p:spTree>
      <p:nvGrpSpPr>
        <p:cNvPr id="1" name="Shape 128"/>
        <p:cNvGrpSpPr/>
        <p:nvPr/>
      </p:nvGrpSpPr>
      <p:grpSpPr>
        <a:xfrm>
          <a:off x="0" y="0"/>
          <a:ext cx="0" cy="0"/>
          <a:chOff x="0" y="0"/>
          <a:chExt cx="0" cy="0"/>
        </a:xfrm>
      </p:grpSpPr>
      <p:sp>
        <p:nvSpPr>
          <p:cNvPr id="129" name="Google Shape;129;p6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6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31" name="Google Shape;131;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tsikko ja sisältö" type="obj">
  <p:cSld name="OBJECT">
    <p:spTree>
      <p:nvGrpSpPr>
        <p:cNvPr id="1" name="Shape 134"/>
        <p:cNvGrpSpPr/>
        <p:nvPr/>
      </p:nvGrpSpPr>
      <p:grpSpPr>
        <a:xfrm>
          <a:off x="0" y="0"/>
          <a:ext cx="0" cy="0"/>
          <a:chOff x="0" y="0"/>
          <a:chExt cx="0" cy="0"/>
        </a:xfrm>
      </p:grpSpPr>
      <p:sp>
        <p:nvSpPr>
          <p:cNvPr id="135" name="Google Shape;135;p6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6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san ylätunniste" type="secHead">
  <p:cSld name="SECTION_HEADER">
    <p:spTree>
      <p:nvGrpSpPr>
        <p:cNvPr id="1" name="Shape 140"/>
        <p:cNvGrpSpPr/>
        <p:nvPr/>
      </p:nvGrpSpPr>
      <p:grpSpPr>
        <a:xfrm>
          <a:off x="0" y="0"/>
          <a:ext cx="0" cy="0"/>
          <a:chOff x="0" y="0"/>
          <a:chExt cx="0" cy="0"/>
        </a:xfrm>
      </p:grpSpPr>
      <p:sp>
        <p:nvSpPr>
          <p:cNvPr id="141" name="Google Shape;141;p6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6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43" name="Google Shape;143;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Kaksi sisältökohdetta" type="twoObj">
  <p:cSld name="TWO_OBJECTS">
    <p:spTree>
      <p:nvGrpSpPr>
        <p:cNvPr id="1" name="Shape 146"/>
        <p:cNvGrpSpPr/>
        <p:nvPr/>
      </p:nvGrpSpPr>
      <p:grpSpPr>
        <a:xfrm>
          <a:off x="0" y="0"/>
          <a:ext cx="0" cy="0"/>
          <a:chOff x="0" y="0"/>
          <a:chExt cx="0" cy="0"/>
        </a:xfrm>
      </p:grpSpPr>
      <p:sp>
        <p:nvSpPr>
          <p:cNvPr id="147" name="Google Shape;147;p6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6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6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ailu" type="twoTxTwoObj">
  <p:cSld name="TWO_OBJECTS_WITH_TEXT">
    <p:spTree>
      <p:nvGrpSpPr>
        <p:cNvPr id="1" name="Shape 153"/>
        <p:cNvGrpSpPr/>
        <p:nvPr/>
      </p:nvGrpSpPr>
      <p:grpSpPr>
        <a:xfrm>
          <a:off x="0" y="0"/>
          <a:ext cx="0" cy="0"/>
          <a:chOff x="0" y="0"/>
          <a:chExt cx="0" cy="0"/>
        </a:xfrm>
      </p:grpSpPr>
      <p:sp>
        <p:nvSpPr>
          <p:cNvPr id="154" name="Google Shape;154;p6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6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6" name="Google Shape;156;p6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6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8" name="Google Shape;158;p6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ain otsikko" type="titleOnly">
  <p:cSld name="TITLE_ONLY">
    <p:spTree>
      <p:nvGrpSpPr>
        <p:cNvPr id="1" name="Shape 162"/>
        <p:cNvGrpSpPr/>
        <p:nvPr/>
      </p:nvGrpSpPr>
      <p:grpSpPr>
        <a:xfrm>
          <a:off x="0" y="0"/>
          <a:ext cx="0" cy="0"/>
          <a:chOff x="0" y="0"/>
          <a:chExt cx="0" cy="0"/>
        </a:xfrm>
      </p:grpSpPr>
      <p:sp>
        <p:nvSpPr>
          <p:cNvPr id="163" name="Google Shape;163;p6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yhjä" type="blank">
  <p:cSld name="BLANK">
    <p:spTree>
      <p:nvGrpSpPr>
        <p:cNvPr id="1" name="Shape 167"/>
        <p:cNvGrpSpPr/>
        <p:nvPr/>
      </p:nvGrpSpPr>
      <p:grpSpPr>
        <a:xfrm>
          <a:off x="0" y="0"/>
          <a:ext cx="0" cy="0"/>
          <a:chOff x="0" y="0"/>
          <a:chExt cx="0" cy="0"/>
        </a:xfrm>
      </p:grpSpPr>
      <p:sp>
        <p:nvSpPr>
          <p:cNvPr id="168" name="Google Shape;168;p7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Kuvatekstillinen sisältö" type="objTx">
  <p:cSld name="OBJECT_WITH_CAPTION_TEXT">
    <p:spTree>
      <p:nvGrpSpPr>
        <p:cNvPr id="1" name="Shape 171"/>
        <p:cNvGrpSpPr/>
        <p:nvPr/>
      </p:nvGrpSpPr>
      <p:grpSpPr>
        <a:xfrm>
          <a:off x="0" y="0"/>
          <a:ext cx="0" cy="0"/>
          <a:chOff x="0" y="0"/>
          <a:chExt cx="0" cy="0"/>
        </a:xfrm>
      </p:grpSpPr>
      <p:sp>
        <p:nvSpPr>
          <p:cNvPr id="172" name="Google Shape;172;p7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7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74" name="Google Shape;174;p7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75" name="Google Shape;175;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Kuvatekstillinen kuva" type="picTx">
  <p:cSld name="PICTURE_WITH_CAPTION_TEXT">
    <p:spTree>
      <p:nvGrpSpPr>
        <p:cNvPr id="1" name="Shape 178"/>
        <p:cNvGrpSpPr/>
        <p:nvPr/>
      </p:nvGrpSpPr>
      <p:grpSpPr>
        <a:xfrm>
          <a:off x="0" y="0"/>
          <a:ext cx="0" cy="0"/>
          <a:chOff x="0" y="0"/>
          <a:chExt cx="0" cy="0"/>
        </a:xfrm>
      </p:grpSpPr>
      <p:sp>
        <p:nvSpPr>
          <p:cNvPr id="179" name="Google Shape;179;p7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0" name="Google Shape;180;p72"/>
          <p:cNvSpPr>
            <a:spLocks noGrp="1"/>
          </p:cNvSpPr>
          <p:nvPr>
            <p:ph type="pic" idx="2"/>
          </p:nvPr>
        </p:nvSpPr>
        <p:spPr>
          <a:xfrm>
            <a:off x="5183188" y="987425"/>
            <a:ext cx="6172200" cy="4873625"/>
          </a:xfrm>
          <a:prstGeom prst="rect">
            <a:avLst/>
          </a:prstGeom>
          <a:noFill/>
          <a:ln>
            <a:noFill/>
          </a:ln>
        </p:spPr>
      </p:sp>
      <p:sp>
        <p:nvSpPr>
          <p:cNvPr id="181" name="Google Shape;181;p7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82" name="Google Shape;182;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tsikko ja pystysuora teksti" type="vertTx">
  <p:cSld name="VERTICAL_TEXT">
    <p:spTree>
      <p:nvGrpSpPr>
        <p:cNvPr id="1" name="Shape 185"/>
        <p:cNvGrpSpPr/>
        <p:nvPr/>
      </p:nvGrpSpPr>
      <p:grpSpPr>
        <a:xfrm>
          <a:off x="0" y="0"/>
          <a:ext cx="0" cy="0"/>
          <a:chOff x="0" y="0"/>
          <a:chExt cx="0" cy="0"/>
        </a:xfrm>
      </p:grpSpPr>
      <p:sp>
        <p:nvSpPr>
          <p:cNvPr id="186" name="Google Shape;186;p7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7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Mukautettu asettelu">
  <p:cSld name="1_Mukautettu asettelu">
    <p:spTree>
      <p:nvGrpSpPr>
        <p:cNvPr id="1" name="Shape 32"/>
        <p:cNvGrpSpPr/>
        <p:nvPr/>
      </p:nvGrpSpPr>
      <p:grpSpPr>
        <a:xfrm>
          <a:off x="0" y="0"/>
          <a:ext cx="0" cy="0"/>
          <a:chOff x="0" y="0"/>
          <a:chExt cx="0" cy="0"/>
        </a:xfrm>
      </p:grpSpPr>
      <p:sp>
        <p:nvSpPr>
          <p:cNvPr id="33" name="Google Shape;33;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46"/>
          <p:cNvSpPr txBox="1">
            <a:spLocks noGrp="1"/>
          </p:cNvSpPr>
          <p:nvPr>
            <p:ph type="sldNum" idx="12"/>
          </p:nvPr>
        </p:nvSpPr>
        <p:spPr>
          <a:xfrm>
            <a:off x="11044362" y="182562"/>
            <a:ext cx="644055" cy="381981"/>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400" b="0" i="0" u="none" strike="noStrike" cap="none">
                <a:solidFill>
                  <a:schemeClr val="lt1"/>
                </a:solidFill>
                <a:latin typeface="Calibri"/>
                <a:ea typeface="Calibri"/>
                <a:cs typeface="Calibri"/>
                <a:sym typeface="Calibri"/>
              </a:defRPr>
            </a:lvl1pPr>
            <a:lvl2pPr marL="0" lvl="1" indent="0" algn="ctr">
              <a:spcBef>
                <a:spcPts val="0"/>
              </a:spcBef>
              <a:buNone/>
              <a:defRPr sz="1400" b="0" i="0" u="none" strike="noStrike" cap="none">
                <a:solidFill>
                  <a:schemeClr val="lt1"/>
                </a:solidFill>
                <a:latin typeface="Calibri"/>
                <a:ea typeface="Calibri"/>
                <a:cs typeface="Calibri"/>
                <a:sym typeface="Calibri"/>
              </a:defRPr>
            </a:lvl2pPr>
            <a:lvl3pPr marL="0" lvl="2" indent="0" algn="ctr">
              <a:spcBef>
                <a:spcPts val="0"/>
              </a:spcBef>
              <a:buNone/>
              <a:defRPr sz="1400" b="0" i="0" u="none" strike="noStrike" cap="none">
                <a:solidFill>
                  <a:schemeClr val="lt1"/>
                </a:solidFill>
                <a:latin typeface="Calibri"/>
                <a:ea typeface="Calibri"/>
                <a:cs typeface="Calibri"/>
                <a:sym typeface="Calibri"/>
              </a:defRPr>
            </a:lvl3pPr>
            <a:lvl4pPr marL="0" lvl="3" indent="0" algn="ctr">
              <a:spcBef>
                <a:spcPts val="0"/>
              </a:spcBef>
              <a:buNone/>
              <a:defRPr sz="1400" b="0" i="0" u="none" strike="noStrike" cap="none">
                <a:solidFill>
                  <a:schemeClr val="lt1"/>
                </a:solidFill>
                <a:latin typeface="Calibri"/>
                <a:ea typeface="Calibri"/>
                <a:cs typeface="Calibri"/>
                <a:sym typeface="Calibri"/>
              </a:defRPr>
            </a:lvl4pPr>
            <a:lvl5pPr marL="0" lvl="4" indent="0" algn="ctr">
              <a:spcBef>
                <a:spcPts val="0"/>
              </a:spcBef>
              <a:buNone/>
              <a:defRPr sz="1400" b="0" i="0" u="none" strike="noStrike" cap="none">
                <a:solidFill>
                  <a:schemeClr val="lt1"/>
                </a:solidFill>
                <a:latin typeface="Calibri"/>
                <a:ea typeface="Calibri"/>
                <a:cs typeface="Calibri"/>
                <a:sym typeface="Calibri"/>
              </a:defRPr>
            </a:lvl5pPr>
            <a:lvl6pPr marL="0" lvl="5" indent="0" algn="ctr">
              <a:spcBef>
                <a:spcPts val="0"/>
              </a:spcBef>
              <a:buNone/>
              <a:defRPr sz="1400" b="0" i="0" u="none" strike="noStrike" cap="none">
                <a:solidFill>
                  <a:schemeClr val="lt1"/>
                </a:solidFill>
                <a:latin typeface="Calibri"/>
                <a:ea typeface="Calibri"/>
                <a:cs typeface="Calibri"/>
                <a:sym typeface="Calibri"/>
              </a:defRPr>
            </a:lvl6pPr>
            <a:lvl7pPr marL="0" lvl="6" indent="0" algn="ctr">
              <a:spcBef>
                <a:spcPts val="0"/>
              </a:spcBef>
              <a:buNone/>
              <a:defRPr sz="1400" b="0" i="0" u="none" strike="noStrike" cap="none">
                <a:solidFill>
                  <a:schemeClr val="lt1"/>
                </a:solidFill>
                <a:latin typeface="Calibri"/>
                <a:ea typeface="Calibri"/>
                <a:cs typeface="Calibri"/>
                <a:sym typeface="Calibri"/>
              </a:defRPr>
            </a:lvl7pPr>
            <a:lvl8pPr marL="0" lvl="7" indent="0" algn="ctr">
              <a:spcBef>
                <a:spcPts val="0"/>
              </a:spcBef>
              <a:buNone/>
              <a:defRPr sz="1400" b="0" i="0" u="none" strike="noStrike" cap="none">
                <a:solidFill>
                  <a:schemeClr val="lt1"/>
                </a:solidFill>
                <a:latin typeface="Calibri"/>
                <a:ea typeface="Calibri"/>
                <a:cs typeface="Calibri"/>
                <a:sym typeface="Calibri"/>
              </a:defRPr>
            </a:lvl8pPr>
            <a:lvl9pPr marL="0" lvl="8" indent="0" algn="ctr">
              <a:spcBef>
                <a:spcPts val="0"/>
              </a:spcBef>
              <a:buNone/>
              <a:defRPr sz="14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sp>
        <p:nvSpPr>
          <p:cNvPr id="36" name="Google Shape;36;p46"/>
          <p:cNvSpPr txBox="1">
            <a:spLocks noGrp="1"/>
          </p:cNvSpPr>
          <p:nvPr>
            <p:ph type="ftr" idx="11"/>
          </p:nvPr>
        </p:nvSpPr>
        <p:spPr>
          <a:xfrm>
            <a:off x="838200" y="6334918"/>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ystysuora otsikko ja teksti" type="vertTitleAndTx">
  <p:cSld name="VERTICAL_TITLE_AND_VERTICAL_TEXT">
    <p:spTree>
      <p:nvGrpSpPr>
        <p:cNvPr id="1" name="Shape 191"/>
        <p:cNvGrpSpPr/>
        <p:nvPr/>
      </p:nvGrpSpPr>
      <p:grpSpPr>
        <a:xfrm>
          <a:off x="0" y="0"/>
          <a:ext cx="0" cy="0"/>
          <a:chOff x="0" y="0"/>
          <a:chExt cx="0" cy="0"/>
        </a:xfrm>
      </p:grpSpPr>
      <p:sp>
        <p:nvSpPr>
          <p:cNvPr id="192" name="Google Shape;192;p7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3" name="Google Shape;193;p7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7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7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Otsikko ja sisältö">
  <p:cSld name="2_Otsikko ja sisältö">
    <p:spTree>
      <p:nvGrpSpPr>
        <p:cNvPr id="1" name="Shape 37"/>
        <p:cNvGrpSpPr/>
        <p:nvPr/>
      </p:nvGrpSpPr>
      <p:grpSpPr>
        <a:xfrm>
          <a:off x="0" y="0"/>
          <a:ext cx="0" cy="0"/>
          <a:chOff x="0" y="0"/>
          <a:chExt cx="0" cy="0"/>
        </a:xfrm>
      </p:grpSpPr>
      <p:sp>
        <p:nvSpPr>
          <p:cNvPr id="38" name="Google Shape;38;p47"/>
          <p:cNvSpPr txBox="1">
            <a:spLocks noGrp="1"/>
          </p:cNvSpPr>
          <p:nvPr>
            <p:ph type="title"/>
          </p:nvPr>
        </p:nvSpPr>
        <p:spPr>
          <a:xfrm>
            <a:off x="484809" y="325370"/>
            <a:ext cx="10224000" cy="1260000"/>
          </a:xfrm>
          <a:prstGeom prst="rect">
            <a:avLst/>
          </a:prstGeom>
          <a:noFill/>
          <a:ln>
            <a:noFill/>
          </a:ln>
        </p:spPr>
        <p:txBody>
          <a:bodyPr spcFirstLastPara="1" wrap="square" lIns="91425" tIns="45700" rIns="91425" bIns="45700" anchor="ctr" anchorCtr="0">
            <a:normAutofit/>
          </a:bodyPr>
          <a:lstStyle>
            <a:lvl1pPr lvl="0" algn="l">
              <a:lnSpc>
                <a:spcPct val="112500"/>
              </a:lnSpc>
              <a:spcBef>
                <a:spcPts val="0"/>
              </a:spcBef>
              <a:spcAft>
                <a:spcPts val="0"/>
              </a:spcAft>
              <a:buClr>
                <a:schemeClr val="dk1"/>
              </a:buClr>
              <a:buSzPts val="3200"/>
              <a:buFont typeface="Calibri"/>
              <a:buNone/>
              <a:defRPr sz="3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47"/>
          <p:cNvSpPr txBox="1">
            <a:spLocks noGrp="1"/>
          </p:cNvSpPr>
          <p:nvPr>
            <p:ph type="ftr" idx="11"/>
          </p:nvPr>
        </p:nvSpPr>
        <p:spPr>
          <a:xfrm>
            <a:off x="502481" y="6290092"/>
            <a:ext cx="8880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7"/>
          <p:cNvSpPr txBox="1">
            <a:spLocks noGrp="1"/>
          </p:cNvSpPr>
          <p:nvPr>
            <p:ph type="sldNum" idx="12"/>
          </p:nvPr>
        </p:nvSpPr>
        <p:spPr>
          <a:xfrm>
            <a:off x="11202505" y="6290092"/>
            <a:ext cx="504687"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1" i="0" u="none" strike="noStrike" cap="none">
                <a:solidFill>
                  <a:schemeClr val="lt1"/>
                </a:solidFill>
                <a:latin typeface="Calibri"/>
                <a:ea typeface="Calibri"/>
                <a:cs typeface="Calibri"/>
                <a:sym typeface="Calibri"/>
              </a:defRPr>
            </a:lvl1pPr>
            <a:lvl2pPr marL="0" lvl="1" indent="0" algn="ctr">
              <a:spcBef>
                <a:spcPts val="0"/>
              </a:spcBef>
              <a:buNone/>
              <a:defRPr sz="1200" b="1" i="0" u="none" strike="noStrike" cap="none">
                <a:solidFill>
                  <a:schemeClr val="lt1"/>
                </a:solidFill>
                <a:latin typeface="Calibri"/>
                <a:ea typeface="Calibri"/>
                <a:cs typeface="Calibri"/>
                <a:sym typeface="Calibri"/>
              </a:defRPr>
            </a:lvl2pPr>
            <a:lvl3pPr marL="0" lvl="2" indent="0" algn="ctr">
              <a:spcBef>
                <a:spcPts val="0"/>
              </a:spcBef>
              <a:buNone/>
              <a:defRPr sz="1200" b="1" i="0" u="none" strike="noStrike" cap="none">
                <a:solidFill>
                  <a:schemeClr val="lt1"/>
                </a:solidFill>
                <a:latin typeface="Calibri"/>
                <a:ea typeface="Calibri"/>
                <a:cs typeface="Calibri"/>
                <a:sym typeface="Calibri"/>
              </a:defRPr>
            </a:lvl3pPr>
            <a:lvl4pPr marL="0" lvl="3" indent="0" algn="ctr">
              <a:spcBef>
                <a:spcPts val="0"/>
              </a:spcBef>
              <a:buNone/>
              <a:defRPr sz="1200" b="1" i="0" u="none" strike="noStrike" cap="none">
                <a:solidFill>
                  <a:schemeClr val="lt1"/>
                </a:solidFill>
                <a:latin typeface="Calibri"/>
                <a:ea typeface="Calibri"/>
                <a:cs typeface="Calibri"/>
                <a:sym typeface="Calibri"/>
              </a:defRPr>
            </a:lvl4pPr>
            <a:lvl5pPr marL="0" lvl="4" indent="0" algn="ctr">
              <a:spcBef>
                <a:spcPts val="0"/>
              </a:spcBef>
              <a:buNone/>
              <a:defRPr sz="1200" b="1" i="0" u="none" strike="noStrike" cap="none">
                <a:solidFill>
                  <a:schemeClr val="lt1"/>
                </a:solidFill>
                <a:latin typeface="Calibri"/>
                <a:ea typeface="Calibri"/>
                <a:cs typeface="Calibri"/>
                <a:sym typeface="Calibri"/>
              </a:defRPr>
            </a:lvl5pPr>
            <a:lvl6pPr marL="0" lvl="5" indent="0" algn="ctr">
              <a:spcBef>
                <a:spcPts val="0"/>
              </a:spcBef>
              <a:buNone/>
              <a:defRPr sz="1200" b="1" i="0" u="none" strike="noStrike" cap="none">
                <a:solidFill>
                  <a:schemeClr val="lt1"/>
                </a:solidFill>
                <a:latin typeface="Calibri"/>
                <a:ea typeface="Calibri"/>
                <a:cs typeface="Calibri"/>
                <a:sym typeface="Calibri"/>
              </a:defRPr>
            </a:lvl6pPr>
            <a:lvl7pPr marL="0" lvl="6" indent="0" algn="ctr">
              <a:spcBef>
                <a:spcPts val="0"/>
              </a:spcBef>
              <a:buNone/>
              <a:defRPr sz="1200" b="1" i="0" u="none" strike="noStrike" cap="none">
                <a:solidFill>
                  <a:schemeClr val="lt1"/>
                </a:solidFill>
                <a:latin typeface="Calibri"/>
                <a:ea typeface="Calibri"/>
                <a:cs typeface="Calibri"/>
                <a:sym typeface="Calibri"/>
              </a:defRPr>
            </a:lvl7pPr>
            <a:lvl8pPr marL="0" lvl="7" indent="0" algn="ctr">
              <a:spcBef>
                <a:spcPts val="0"/>
              </a:spcBef>
              <a:buNone/>
              <a:defRPr sz="1200" b="1" i="0" u="none" strike="noStrike" cap="none">
                <a:solidFill>
                  <a:schemeClr val="lt1"/>
                </a:solidFill>
                <a:latin typeface="Calibri"/>
                <a:ea typeface="Calibri"/>
                <a:cs typeface="Calibri"/>
                <a:sym typeface="Calibri"/>
              </a:defRPr>
            </a:lvl8pPr>
            <a:lvl9pPr marL="0" lvl="8" indent="0" algn="ctr">
              <a:spcBef>
                <a:spcPts val="0"/>
              </a:spcBef>
              <a:buNone/>
              <a:defRPr sz="1200" b="1"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sp>
        <p:nvSpPr>
          <p:cNvPr id="41" name="Google Shape;41;p47"/>
          <p:cNvSpPr txBox="1">
            <a:spLocks noGrp="1"/>
          </p:cNvSpPr>
          <p:nvPr>
            <p:ph type="body" idx="1"/>
          </p:nvPr>
        </p:nvSpPr>
        <p:spPr>
          <a:xfrm>
            <a:off x="484809" y="1600341"/>
            <a:ext cx="102240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1000"/>
              </a:spcBef>
              <a:spcAft>
                <a:spcPts val="0"/>
              </a:spcAft>
              <a:buClr>
                <a:schemeClr val="dk1"/>
              </a:buClr>
              <a:buSzPts val="2400"/>
              <a:buChar char="•"/>
              <a:defRPr sz="2400">
                <a:solidFill>
                  <a:schemeClr val="dk1"/>
                </a:solidFill>
              </a:defRPr>
            </a:lvl1pPr>
            <a:lvl2pPr marL="914400" lvl="1" indent="-368300" algn="l">
              <a:lnSpc>
                <a:spcPct val="100000"/>
              </a:lnSpc>
              <a:spcBef>
                <a:spcPts val="500"/>
              </a:spcBef>
              <a:spcAft>
                <a:spcPts val="0"/>
              </a:spcAft>
              <a:buClr>
                <a:schemeClr val="dk1"/>
              </a:buClr>
              <a:buSzPts val="2200"/>
              <a:buFont typeface="Calibri"/>
              <a:buChar char="‐"/>
              <a:defRPr sz="2200">
                <a:solidFill>
                  <a:schemeClr val="dk1"/>
                </a:solidFill>
              </a:defRPr>
            </a:lvl2pPr>
            <a:lvl3pPr marL="1371600" lvl="2" indent="-355600" algn="l">
              <a:lnSpc>
                <a:spcPct val="100000"/>
              </a:lnSpc>
              <a:spcBef>
                <a:spcPts val="500"/>
              </a:spcBef>
              <a:spcAft>
                <a:spcPts val="0"/>
              </a:spcAft>
              <a:buClr>
                <a:schemeClr val="dk1"/>
              </a:buClr>
              <a:buSzPts val="2000"/>
              <a:buFont typeface="Calibri"/>
              <a:buChar char="‐"/>
              <a:defRPr sz="2000">
                <a:solidFill>
                  <a:schemeClr val="dk1"/>
                </a:solidFill>
              </a:defRPr>
            </a:lvl3pPr>
            <a:lvl4pPr marL="1828800" lvl="3" indent="-342900" algn="l">
              <a:lnSpc>
                <a:spcPct val="100000"/>
              </a:lnSpc>
              <a:spcBef>
                <a:spcPts val="500"/>
              </a:spcBef>
              <a:spcAft>
                <a:spcPts val="0"/>
              </a:spcAft>
              <a:buClr>
                <a:schemeClr val="dk1"/>
              </a:buClr>
              <a:buSzPts val="1800"/>
              <a:buFont typeface="Calibri"/>
              <a:buChar char="‐"/>
              <a:defRPr sz="1800">
                <a:solidFill>
                  <a:schemeClr val="dk1"/>
                </a:solidFill>
              </a:defRPr>
            </a:lvl4pPr>
            <a:lvl5pPr marL="2286000" lvl="4" indent="-342900" algn="l">
              <a:lnSpc>
                <a:spcPct val="100000"/>
              </a:lnSpc>
              <a:spcBef>
                <a:spcPts val="500"/>
              </a:spcBef>
              <a:spcAft>
                <a:spcPts val="0"/>
              </a:spcAft>
              <a:buClr>
                <a:schemeClr val="dk1"/>
              </a:buClr>
              <a:buSzPts val="1800"/>
              <a:buFont typeface="Calibri"/>
              <a:buChar char="‐"/>
              <a:defRPr sz="18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47"/>
          <p:cNvSpPr/>
          <p:nvPr/>
        </p:nvSpPr>
        <p:spPr>
          <a:xfrm>
            <a:off x="12329491" y="-1"/>
            <a:ext cx="2492820" cy="3856384"/>
          </a:xfrm>
          <a:prstGeom prst="rect">
            <a:avLst/>
          </a:prstGeom>
          <a:noFill/>
          <a:ln w="9525" cap="flat" cmpd="sng">
            <a:solidFill>
              <a:srgbClr val="9DA5AB"/>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626971"/>
              </a:buClr>
              <a:buSzPts val="1000"/>
              <a:buFont typeface="Helvetica Neue"/>
              <a:buNone/>
            </a:pPr>
            <a:r>
              <a:rPr lang="en-GB" sz="1000" b="1" i="0" u="none" strike="noStrike" cap="none">
                <a:solidFill>
                  <a:srgbClr val="626971"/>
                </a:solidFill>
                <a:latin typeface="Helvetica Neue"/>
                <a:ea typeface="Helvetica Neue"/>
                <a:cs typeface="Helvetica Neue"/>
                <a:sym typeface="Helvetica Neue"/>
              </a:rPr>
              <a:t>Ohje</a:t>
            </a:r>
            <a:endParaRPr/>
          </a:p>
          <a:p>
            <a:pPr marL="171450" marR="0" lvl="0" indent="-171450" algn="l" rtl="0">
              <a:lnSpc>
                <a:spcPct val="100000"/>
              </a:lnSpc>
              <a:spcBef>
                <a:spcPts val="300"/>
              </a:spcBef>
              <a:spcAft>
                <a:spcPts val="0"/>
              </a:spcAft>
              <a:buClr>
                <a:srgbClr val="626971"/>
              </a:buClr>
              <a:buSzPts val="1000"/>
              <a:buFont typeface="Arial"/>
              <a:buChar char="•"/>
            </a:pPr>
            <a:r>
              <a:rPr lang="en-GB" sz="1000" b="0" i="0" u="none" strike="noStrike" cap="none">
                <a:solidFill>
                  <a:srgbClr val="626971"/>
                </a:solidFill>
                <a:latin typeface="Helvetica Neue"/>
                <a:ea typeface="Helvetica Neue"/>
                <a:cs typeface="Helvetica Neue"/>
                <a:sym typeface="Helvetica Neue"/>
              </a:rPr>
              <a:t>Tämä on perustekstidia, jota tulee käyttää aina kun mahdollista. </a:t>
            </a:r>
            <a:endParaRPr/>
          </a:p>
          <a:p>
            <a:pPr marL="171450" marR="0" lvl="0" indent="-171450" algn="l" rtl="0">
              <a:lnSpc>
                <a:spcPct val="100000"/>
              </a:lnSpc>
              <a:spcBef>
                <a:spcPts val="300"/>
              </a:spcBef>
              <a:spcAft>
                <a:spcPts val="0"/>
              </a:spcAft>
              <a:buClr>
                <a:srgbClr val="626971"/>
              </a:buClr>
              <a:buSzPts val="1000"/>
              <a:buFont typeface="Arial"/>
              <a:buChar char="•"/>
            </a:pPr>
            <a:r>
              <a:rPr lang="en-GB" sz="1000" b="0" i="0" u="none" strike="noStrike" cap="none">
                <a:solidFill>
                  <a:srgbClr val="626971"/>
                </a:solidFill>
                <a:latin typeface="Helvetica Neue"/>
                <a:ea typeface="Helvetica Neue"/>
                <a:cs typeface="Helvetica Neue"/>
                <a:sym typeface="Helvetica Neue"/>
              </a:rPr>
              <a:t>Myös kaksipalstaiset  tekstidiat ovat suositeltavia. </a:t>
            </a:r>
            <a:endParaRPr/>
          </a:p>
          <a:p>
            <a:pPr marL="171450" marR="0" lvl="0" indent="-171450" algn="l" rtl="0">
              <a:lnSpc>
                <a:spcPct val="100000"/>
              </a:lnSpc>
              <a:spcBef>
                <a:spcPts val="300"/>
              </a:spcBef>
              <a:spcAft>
                <a:spcPts val="0"/>
              </a:spcAft>
              <a:buClr>
                <a:srgbClr val="626971"/>
              </a:buClr>
              <a:buSzPts val="1000"/>
              <a:buFont typeface="Arial"/>
              <a:buChar char="•"/>
            </a:pPr>
            <a:r>
              <a:rPr lang="en-GB" sz="1000" b="0" i="0" u="none" strike="noStrike" cap="none">
                <a:solidFill>
                  <a:srgbClr val="626971"/>
                </a:solidFill>
                <a:latin typeface="Helvetica Neue"/>
                <a:ea typeface="Helvetica Neue"/>
                <a:cs typeface="Helvetica Neue"/>
                <a:sym typeface="Helvetica Neue"/>
              </a:rPr>
              <a:t>Näiden oikeassa laidassa olevat graafiset elementit tekevät esityksen ilmeestä tunnistettavan ja johdonmukaisen.</a:t>
            </a:r>
            <a:endParaRPr/>
          </a:p>
          <a:p>
            <a:pPr marL="171450" marR="0" lvl="0" indent="-171450" algn="l" rtl="0">
              <a:lnSpc>
                <a:spcPct val="100000"/>
              </a:lnSpc>
              <a:spcBef>
                <a:spcPts val="300"/>
              </a:spcBef>
              <a:spcAft>
                <a:spcPts val="0"/>
              </a:spcAft>
              <a:buClr>
                <a:srgbClr val="626971"/>
              </a:buClr>
              <a:buSzPts val="1000"/>
              <a:buFont typeface="Arial"/>
              <a:buChar char="•"/>
            </a:pPr>
            <a:r>
              <a:rPr lang="en-GB" sz="1000" b="0" i="0" u="none" strike="noStrike" cap="none">
                <a:solidFill>
                  <a:srgbClr val="626971"/>
                </a:solidFill>
                <a:latin typeface="Helvetica Neue"/>
                <a:ea typeface="Helvetica Neue"/>
                <a:cs typeface="Helvetica Neue"/>
                <a:sym typeface="Helvetica Neue"/>
              </a:rPr>
              <a:t>Muuta tarvittaessa alatunnisteen tietoihin organisaatiosi nimi valitsemalla valikosta Lisää &gt; Ylä- ja alatunniste. </a:t>
            </a:r>
            <a:endParaRPr/>
          </a:p>
          <a:p>
            <a:pPr marL="171450" marR="0" lvl="0" indent="-171450" algn="l" rtl="0">
              <a:lnSpc>
                <a:spcPct val="100000"/>
              </a:lnSpc>
              <a:spcBef>
                <a:spcPts val="300"/>
              </a:spcBef>
              <a:spcAft>
                <a:spcPts val="0"/>
              </a:spcAft>
              <a:buClr>
                <a:srgbClr val="626971"/>
              </a:buClr>
              <a:buSzPts val="1000"/>
              <a:buFont typeface="Arial"/>
              <a:buChar char="•"/>
            </a:pPr>
            <a:r>
              <a:rPr lang="en-GB" sz="1000" b="0" i="0" u="none" strike="noStrike" cap="none">
                <a:solidFill>
                  <a:srgbClr val="626971"/>
                </a:solidFill>
                <a:latin typeface="Helvetica Neue"/>
                <a:ea typeface="Helvetica Neue"/>
                <a:cs typeface="Helvetica Neue"/>
                <a:sym typeface="Helvetica Neue"/>
              </a:rPr>
              <a:t>Käytä esityksissä sivunumeroita ja päivämäärää, jotka on valmiiksi asetettu alatunnisteen tietoihin.</a:t>
            </a:r>
            <a:endParaRPr/>
          </a:p>
          <a:p>
            <a:pPr marL="0" marR="0" lvl="0" indent="0" algn="l" rtl="0">
              <a:lnSpc>
                <a:spcPct val="100000"/>
              </a:lnSpc>
              <a:spcBef>
                <a:spcPts val="300"/>
              </a:spcBef>
              <a:spcAft>
                <a:spcPts val="0"/>
              </a:spcAft>
              <a:buClr>
                <a:schemeClr val="lt1"/>
              </a:buClr>
              <a:buSzPts val="1000"/>
              <a:buFont typeface="Calibri"/>
              <a:buNone/>
            </a:pPr>
            <a:endParaRPr sz="1000" b="0" i="0" u="none" strike="noStrike" cap="none">
              <a:solidFill>
                <a:srgbClr val="626971"/>
              </a:solidFill>
              <a:latin typeface="Helvetica Neue"/>
              <a:ea typeface="Helvetica Neue"/>
              <a:cs typeface="Helvetica Neue"/>
              <a:sym typeface="Helvetica Neue"/>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50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tsikko ja sisältö">
  <p:cSld name="Otsikko ja sisältö">
    <p:spTree>
      <p:nvGrpSpPr>
        <p:cNvPr id="1" name="Shape 43"/>
        <p:cNvGrpSpPr/>
        <p:nvPr/>
      </p:nvGrpSpPr>
      <p:grpSpPr>
        <a:xfrm>
          <a:off x="0" y="0"/>
          <a:ext cx="0" cy="0"/>
          <a:chOff x="0" y="0"/>
          <a:chExt cx="0" cy="0"/>
        </a:xfrm>
      </p:grpSpPr>
      <p:pic>
        <p:nvPicPr>
          <p:cNvPr id="44" name="Google Shape;44;p48"/>
          <p:cNvPicPr preferRelativeResize="0"/>
          <p:nvPr/>
        </p:nvPicPr>
        <p:blipFill rotWithShape="1">
          <a:blip r:embed="rId2">
            <a:alphaModFix/>
          </a:blip>
          <a:srcRect/>
          <a:stretch/>
        </p:blipFill>
        <p:spPr>
          <a:xfrm>
            <a:off x="1" y="-672"/>
            <a:ext cx="12190803" cy="6858670"/>
          </a:xfrm>
          <a:prstGeom prst="rect">
            <a:avLst/>
          </a:prstGeom>
          <a:noFill/>
          <a:ln>
            <a:noFill/>
          </a:ln>
        </p:spPr>
      </p:pic>
      <p:sp>
        <p:nvSpPr>
          <p:cNvPr id="45" name="Google Shape;45;p48"/>
          <p:cNvSpPr txBox="1">
            <a:spLocks noGrp="1"/>
          </p:cNvSpPr>
          <p:nvPr>
            <p:ph type="title"/>
          </p:nvPr>
        </p:nvSpPr>
        <p:spPr>
          <a:xfrm>
            <a:off x="325289" y="2672413"/>
            <a:ext cx="11553959" cy="125553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Calibri"/>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6" name="Google Shape;46;p48"/>
          <p:cNvPicPr preferRelativeResize="0"/>
          <p:nvPr/>
        </p:nvPicPr>
        <p:blipFill rotWithShape="1">
          <a:blip r:embed="rId3">
            <a:alphaModFix/>
          </a:blip>
          <a:srcRect/>
          <a:stretch/>
        </p:blipFill>
        <p:spPr>
          <a:xfrm>
            <a:off x="8886280" y="6347443"/>
            <a:ext cx="3004968" cy="50182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49"/>
          <p:cNvSpPr txBox="1">
            <a:spLocks noGrp="1"/>
          </p:cNvSpPr>
          <p:nvPr>
            <p:ph type="sldNum" idx="12"/>
          </p:nvPr>
        </p:nvSpPr>
        <p:spPr>
          <a:xfrm>
            <a:off x="11044362" y="182562"/>
            <a:ext cx="644055" cy="381981"/>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400" b="0" i="0" u="none" strike="noStrike" cap="none">
                <a:solidFill>
                  <a:schemeClr val="lt1"/>
                </a:solidFill>
                <a:latin typeface="Calibri"/>
                <a:ea typeface="Calibri"/>
                <a:cs typeface="Calibri"/>
                <a:sym typeface="Calibri"/>
              </a:defRPr>
            </a:lvl1pPr>
            <a:lvl2pPr marL="0" lvl="1" indent="0" algn="ctr">
              <a:spcBef>
                <a:spcPts val="0"/>
              </a:spcBef>
              <a:buNone/>
              <a:defRPr sz="1400" b="0" i="0" u="none" strike="noStrike" cap="none">
                <a:solidFill>
                  <a:schemeClr val="lt1"/>
                </a:solidFill>
                <a:latin typeface="Calibri"/>
                <a:ea typeface="Calibri"/>
                <a:cs typeface="Calibri"/>
                <a:sym typeface="Calibri"/>
              </a:defRPr>
            </a:lvl2pPr>
            <a:lvl3pPr marL="0" lvl="2" indent="0" algn="ctr">
              <a:spcBef>
                <a:spcPts val="0"/>
              </a:spcBef>
              <a:buNone/>
              <a:defRPr sz="1400" b="0" i="0" u="none" strike="noStrike" cap="none">
                <a:solidFill>
                  <a:schemeClr val="lt1"/>
                </a:solidFill>
                <a:latin typeface="Calibri"/>
                <a:ea typeface="Calibri"/>
                <a:cs typeface="Calibri"/>
                <a:sym typeface="Calibri"/>
              </a:defRPr>
            </a:lvl3pPr>
            <a:lvl4pPr marL="0" lvl="3" indent="0" algn="ctr">
              <a:spcBef>
                <a:spcPts val="0"/>
              </a:spcBef>
              <a:buNone/>
              <a:defRPr sz="1400" b="0" i="0" u="none" strike="noStrike" cap="none">
                <a:solidFill>
                  <a:schemeClr val="lt1"/>
                </a:solidFill>
                <a:latin typeface="Calibri"/>
                <a:ea typeface="Calibri"/>
                <a:cs typeface="Calibri"/>
                <a:sym typeface="Calibri"/>
              </a:defRPr>
            </a:lvl4pPr>
            <a:lvl5pPr marL="0" lvl="4" indent="0" algn="ctr">
              <a:spcBef>
                <a:spcPts val="0"/>
              </a:spcBef>
              <a:buNone/>
              <a:defRPr sz="1400" b="0" i="0" u="none" strike="noStrike" cap="none">
                <a:solidFill>
                  <a:schemeClr val="lt1"/>
                </a:solidFill>
                <a:latin typeface="Calibri"/>
                <a:ea typeface="Calibri"/>
                <a:cs typeface="Calibri"/>
                <a:sym typeface="Calibri"/>
              </a:defRPr>
            </a:lvl5pPr>
            <a:lvl6pPr marL="0" lvl="5" indent="0" algn="ctr">
              <a:spcBef>
                <a:spcPts val="0"/>
              </a:spcBef>
              <a:buNone/>
              <a:defRPr sz="1400" b="0" i="0" u="none" strike="noStrike" cap="none">
                <a:solidFill>
                  <a:schemeClr val="lt1"/>
                </a:solidFill>
                <a:latin typeface="Calibri"/>
                <a:ea typeface="Calibri"/>
                <a:cs typeface="Calibri"/>
                <a:sym typeface="Calibri"/>
              </a:defRPr>
            </a:lvl6pPr>
            <a:lvl7pPr marL="0" lvl="6" indent="0" algn="ctr">
              <a:spcBef>
                <a:spcPts val="0"/>
              </a:spcBef>
              <a:buNone/>
              <a:defRPr sz="1400" b="0" i="0" u="none" strike="noStrike" cap="none">
                <a:solidFill>
                  <a:schemeClr val="lt1"/>
                </a:solidFill>
                <a:latin typeface="Calibri"/>
                <a:ea typeface="Calibri"/>
                <a:cs typeface="Calibri"/>
                <a:sym typeface="Calibri"/>
              </a:defRPr>
            </a:lvl7pPr>
            <a:lvl8pPr marL="0" lvl="7" indent="0" algn="ctr">
              <a:spcBef>
                <a:spcPts val="0"/>
              </a:spcBef>
              <a:buNone/>
              <a:defRPr sz="1400" b="0" i="0" u="none" strike="noStrike" cap="none">
                <a:solidFill>
                  <a:schemeClr val="lt1"/>
                </a:solidFill>
                <a:latin typeface="Calibri"/>
                <a:ea typeface="Calibri"/>
                <a:cs typeface="Calibri"/>
                <a:sym typeface="Calibri"/>
              </a:defRPr>
            </a:lvl8pPr>
            <a:lvl9pPr marL="0" lvl="8" indent="0" algn="ctr">
              <a:spcBef>
                <a:spcPts val="0"/>
              </a:spcBef>
              <a:buNone/>
              <a:defRPr sz="14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sp>
        <p:nvSpPr>
          <p:cNvPr id="49" name="Google Shape;49;p49"/>
          <p:cNvSpPr txBox="1">
            <a:spLocks noGrp="1"/>
          </p:cNvSpPr>
          <p:nvPr>
            <p:ph type="ftr" idx="11"/>
          </p:nvPr>
        </p:nvSpPr>
        <p:spPr>
          <a:xfrm>
            <a:off x="838200" y="6334918"/>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4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so kuva 2">
  <p:cSld name="Iso kuva 2">
    <p:spTree>
      <p:nvGrpSpPr>
        <p:cNvPr id="1" name="Shape 51"/>
        <p:cNvGrpSpPr/>
        <p:nvPr/>
      </p:nvGrpSpPr>
      <p:grpSpPr>
        <a:xfrm>
          <a:off x="0" y="0"/>
          <a:ext cx="0" cy="0"/>
          <a:chOff x="0" y="0"/>
          <a:chExt cx="0" cy="0"/>
        </a:xfrm>
      </p:grpSpPr>
      <p:sp>
        <p:nvSpPr>
          <p:cNvPr id="52" name="Google Shape;52;p50"/>
          <p:cNvSpPr txBox="1">
            <a:spLocks noGrp="1"/>
          </p:cNvSpPr>
          <p:nvPr>
            <p:ph type="title"/>
          </p:nvPr>
        </p:nvSpPr>
        <p:spPr>
          <a:xfrm>
            <a:off x="484810" y="5738190"/>
            <a:ext cx="11222381" cy="564954"/>
          </a:xfrm>
          <a:prstGeom prst="rect">
            <a:avLst/>
          </a:prstGeom>
          <a:noFill/>
          <a:ln>
            <a:noFill/>
          </a:ln>
        </p:spPr>
        <p:txBody>
          <a:bodyPr spcFirstLastPara="1" wrap="square" lIns="91425" tIns="45700" rIns="91425" bIns="45700" anchor="ctr" anchorCtr="0">
            <a:normAutofit/>
          </a:bodyPr>
          <a:lstStyle>
            <a:lvl1pPr lvl="0" algn="l">
              <a:lnSpc>
                <a:spcPct val="112500"/>
              </a:lnSpc>
              <a:spcBef>
                <a:spcPts val="0"/>
              </a:spcBef>
              <a:spcAft>
                <a:spcPts val="0"/>
              </a:spcAft>
              <a:buClr>
                <a:schemeClr val="dk1"/>
              </a:buClr>
              <a:buSzPts val="3200"/>
              <a:buFont typeface="Calibri"/>
              <a:buNone/>
              <a:defRPr sz="3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50"/>
          <p:cNvSpPr>
            <a:spLocks noGrp="1"/>
          </p:cNvSpPr>
          <p:nvPr>
            <p:ph type="pic" idx="2"/>
          </p:nvPr>
        </p:nvSpPr>
        <p:spPr>
          <a:xfrm>
            <a:off x="636103" y="397565"/>
            <a:ext cx="10959383" cy="5192098"/>
          </a:xfrm>
          <a:prstGeom prst="rect">
            <a:avLst/>
          </a:prstGeom>
          <a:noFill/>
          <a:ln>
            <a:noFill/>
          </a:ln>
        </p:spPr>
      </p:sp>
      <p:sp>
        <p:nvSpPr>
          <p:cNvPr id="54" name="Google Shape;54;p50"/>
          <p:cNvSpPr txBox="1">
            <a:spLocks noGrp="1"/>
          </p:cNvSpPr>
          <p:nvPr>
            <p:ph type="ftr" idx="11"/>
          </p:nvPr>
        </p:nvSpPr>
        <p:spPr>
          <a:xfrm>
            <a:off x="502481" y="6290092"/>
            <a:ext cx="8880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50"/>
          <p:cNvSpPr txBox="1">
            <a:spLocks noGrp="1"/>
          </p:cNvSpPr>
          <p:nvPr>
            <p:ph type="sldNum" idx="12"/>
          </p:nvPr>
        </p:nvSpPr>
        <p:spPr>
          <a:xfrm>
            <a:off x="11202505" y="6290092"/>
            <a:ext cx="504687"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1" i="0" u="none" strike="noStrike" cap="none">
                <a:solidFill>
                  <a:schemeClr val="lt1"/>
                </a:solidFill>
                <a:latin typeface="Calibri"/>
                <a:ea typeface="Calibri"/>
                <a:cs typeface="Calibri"/>
                <a:sym typeface="Calibri"/>
              </a:defRPr>
            </a:lvl1pPr>
            <a:lvl2pPr marL="0" lvl="1" indent="0" algn="ctr">
              <a:spcBef>
                <a:spcPts val="0"/>
              </a:spcBef>
              <a:buNone/>
              <a:defRPr sz="1200" b="1" i="0" u="none" strike="noStrike" cap="none">
                <a:solidFill>
                  <a:schemeClr val="lt1"/>
                </a:solidFill>
                <a:latin typeface="Calibri"/>
                <a:ea typeface="Calibri"/>
                <a:cs typeface="Calibri"/>
                <a:sym typeface="Calibri"/>
              </a:defRPr>
            </a:lvl2pPr>
            <a:lvl3pPr marL="0" lvl="2" indent="0" algn="ctr">
              <a:spcBef>
                <a:spcPts val="0"/>
              </a:spcBef>
              <a:buNone/>
              <a:defRPr sz="1200" b="1" i="0" u="none" strike="noStrike" cap="none">
                <a:solidFill>
                  <a:schemeClr val="lt1"/>
                </a:solidFill>
                <a:latin typeface="Calibri"/>
                <a:ea typeface="Calibri"/>
                <a:cs typeface="Calibri"/>
                <a:sym typeface="Calibri"/>
              </a:defRPr>
            </a:lvl3pPr>
            <a:lvl4pPr marL="0" lvl="3" indent="0" algn="ctr">
              <a:spcBef>
                <a:spcPts val="0"/>
              </a:spcBef>
              <a:buNone/>
              <a:defRPr sz="1200" b="1" i="0" u="none" strike="noStrike" cap="none">
                <a:solidFill>
                  <a:schemeClr val="lt1"/>
                </a:solidFill>
                <a:latin typeface="Calibri"/>
                <a:ea typeface="Calibri"/>
                <a:cs typeface="Calibri"/>
                <a:sym typeface="Calibri"/>
              </a:defRPr>
            </a:lvl4pPr>
            <a:lvl5pPr marL="0" lvl="4" indent="0" algn="ctr">
              <a:spcBef>
                <a:spcPts val="0"/>
              </a:spcBef>
              <a:buNone/>
              <a:defRPr sz="1200" b="1" i="0" u="none" strike="noStrike" cap="none">
                <a:solidFill>
                  <a:schemeClr val="lt1"/>
                </a:solidFill>
                <a:latin typeface="Calibri"/>
                <a:ea typeface="Calibri"/>
                <a:cs typeface="Calibri"/>
                <a:sym typeface="Calibri"/>
              </a:defRPr>
            </a:lvl5pPr>
            <a:lvl6pPr marL="0" lvl="5" indent="0" algn="ctr">
              <a:spcBef>
                <a:spcPts val="0"/>
              </a:spcBef>
              <a:buNone/>
              <a:defRPr sz="1200" b="1" i="0" u="none" strike="noStrike" cap="none">
                <a:solidFill>
                  <a:schemeClr val="lt1"/>
                </a:solidFill>
                <a:latin typeface="Calibri"/>
                <a:ea typeface="Calibri"/>
                <a:cs typeface="Calibri"/>
                <a:sym typeface="Calibri"/>
              </a:defRPr>
            </a:lvl6pPr>
            <a:lvl7pPr marL="0" lvl="6" indent="0" algn="ctr">
              <a:spcBef>
                <a:spcPts val="0"/>
              </a:spcBef>
              <a:buNone/>
              <a:defRPr sz="1200" b="1" i="0" u="none" strike="noStrike" cap="none">
                <a:solidFill>
                  <a:schemeClr val="lt1"/>
                </a:solidFill>
                <a:latin typeface="Calibri"/>
                <a:ea typeface="Calibri"/>
                <a:cs typeface="Calibri"/>
                <a:sym typeface="Calibri"/>
              </a:defRPr>
            </a:lvl7pPr>
            <a:lvl8pPr marL="0" lvl="7" indent="0" algn="ctr">
              <a:spcBef>
                <a:spcPts val="0"/>
              </a:spcBef>
              <a:buNone/>
              <a:defRPr sz="1200" b="1" i="0" u="none" strike="noStrike" cap="none">
                <a:solidFill>
                  <a:schemeClr val="lt1"/>
                </a:solidFill>
                <a:latin typeface="Calibri"/>
                <a:ea typeface="Calibri"/>
                <a:cs typeface="Calibri"/>
                <a:sym typeface="Calibri"/>
              </a:defRPr>
            </a:lvl8pPr>
            <a:lvl9pPr marL="0" lvl="8" indent="0" algn="ctr">
              <a:spcBef>
                <a:spcPts val="0"/>
              </a:spcBef>
              <a:buNone/>
              <a:defRPr sz="1200" b="1"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san ylätunniste">
  <p:cSld name="Osan ylätunniste">
    <p:spTree>
      <p:nvGrpSpPr>
        <p:cNvPr id="1" name="Shape 56"/>
        <p:cNvGrpSpPr/>
        <p:nvPr/>
      </p:nvGrpSpPr>
      <p:grpSpPr>
        <a:xfrm>
          <a:off x="0" y="0"/>
          <a:ext cx="0" cy="0"/>
          <a:chOff x="0" y="0"/>
          <a:chExt cx="0" cy="0"/>
        </a:xfrm>
      </p:grpSpPr>
      <p:sp>
        <p:nvSpPr>
          <p:cNvPr id="57" name="Google Shape;57;p51"/>
          <p:cNvSpPr txBox="1">
            <a:spLocks noGrp="1"/>
          </p:cNvSpPr>
          <p:nvPr>
            <p:ph type="sldNum" idx="12"/>
          </p:nvPr>
        </p:nvSpPr>
        <p:spPr>
          <a:xfrm>
            <a:off x="11044362" y="182562"/>
            <a:ext cx="644055" cy="381981"/>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400">
                <a:solidFill>
                  <a:schemeClr val="lt1"/>
                </a:solidFill>
                <a:latin typeface="Calibri"/>
                <a:ea typeface="Calibri"/>
                <a:cs typeface="Calibri"/>
                <a:sym typeface="Calibri"/>
              </a:defRPr>
            </a:lvl1pPr>
            <a:lvl2pPr marL="0" lvl="1" indent="0" algn="ctr">
              <a:spcBef>
                <a:spcPts val="0"/>
              </a:spcBef>
              <a:buNone/>
              <a:defRPr sz="1400">
                <a:solidFill>
                  <a:schemeClr val="lt1"/>
                </a:solidFill>
                <a:latin typeface="Calibri"/>
                <a:ea typeface="Calibri"/>
                <a:cs typeface="Calibri"/>
                <a:sym typeface="Calibri"/>
              </a:defRPr>
            </a:lvl2pPr>
            <a:lvl3pPr marL="0" lvl="2" indent="0" algn="ctr">
              <a:spcBef>
                <a:spcPts val="0"/>
              </a:spcBef>
              <a:buNone/>
              <a:defRPr sz="1400">
                <a:solidFill>
                  <a:schemeClr val="lt1"/>
                </a:solidFill>
                <a:latin typeface="Calibri"/>
                <a:ea typeface="Calibri"/>
                <a:cs typeface="Calibri"/>
                <a:sym typeface="Calibri"/>
              </a:defRPr>
            </a:lvl3pPr>
            <a:lvl4pPr marL="0" lvl="3" indent="0" algn="ctr">
              <a:spcBef>
                <a:spcPts val="0"/>
              </a:spcBef>
              <a:buNone/>
              <a:defRPr sz="1400">
                <a:solidFill>
                  <a:schemeClr val="lt1"/>
                </a:solidFill>
                <a:latin typeface="Calibri"/>
                <a:ea typeface="Calibri"/>
                <a:cs typeface="Calibri"/>
                <a:sym typeface="Calibri"/>
              </a:defRPr>
            </a:lvl4pPr>
            <a:lvl5pPr marL="0" lvl="4" indent="0" algn="ctr">
              <a:spcBef>
                <a:spcPts val="0"/>
              </a:spcBef>
              <a:buNone/>
              <a:defRPr sz="1400">
                <a:solidFill>
                  <a:schemeClr val="lt1"/>
                </a:solidFill>
                <a:latin typeface="Calibri"/>
                <a:ea typeface="Calibri"/>
                <a:cs typeface="Calibri"/>
                <a:sym typeface="Calibri"/>
              </a:defRPr>
            </a:lvl5pPr>
            <a:lvl6pPr marL="0" lvl="5" indent="0" algn="ctr">
              <a:spcBef>
                <a:spcPts val="0"/>
              </a:spcBef>
              <a:buNone/>
              <a:defRPr sz="1400">
                <a:solidFill>
                  <a:schemeClr val="lt1"/>
                </a:solidFill>
                <a:latin typeface="Calibri"/>
                <a:ea typeface="Calibri"/>
                <a:cs typeface="Calibri"/>
                <a:sym typeface="Calibri"/>
              </a:defRPr>
            </a:lvl6pPr>
            <a:lvl7pPr marL="0" lvl="6" indent="0" algn="ctr">
              <a:spcBef>
                <a:spcPts val="0"/>
              </a:spcBef>
              <a:buNone/>
              <a:defRPr sz="1400">
                <a:solidFill>
                  <a:schemeClr val="lt1"/>
                </a:solidFill>
                <a:latin typeface="Calibri"/>
                <a:ea typeface="Calibri"/>
                <a:cs typeface="Calibri"/>
                <a:sym typeface="Calibri"/>
              </a:defRPr>
            </a:lvl7pPr>
            <a:lvl8pPr marL="0" lvl="7" indent="0" algn="ctr">
              <a:spcBef>
                <a:spcPts val="0"/>
              </a:spcBef>
              <a:buNone/>
              <a:defRPr sz="1400">
                <a:solidFill>
                  <a:schemeClr val="lt1"/>
                </a:solidFill>
                <a:latin typeface="Calibri"/>
                <a:ea typeface="Calibri"/>
                <a:cs typeface="Calibri"/>
                <a:sym typeface="Calibri"/>
              </a:defRPr>
            </a:lvl8pPr>
            <a:lvl9pPr marL="0" lvl="8" indent="0" algn="ctr">
              <a:spcBef>
                <a:spcPts val="0"/>
              </a:spcBef>
              <a:buNone/>
              <a:defRPr sz="1400">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sp>
        <p:nvSpPr>
          <p:cNvPr id="58" name="Google Shape;58;p51"/>
          <p:cNvSpPr txBox="1">
            <a:spLocks noGrp="1"/>
          </p:cNvSpPr>
          <p:nvPr>
            <p:ph type="ftr" idx="11"/>
          </p:nvPr>
        </p:nvSpPr>
        <p:spPr>
          <a:xfrm>
            <a:off x="838200" y="6334918"/>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Kaksi sisältökohdetta">
  <p:cSld name="Kaksi sisältökohdetta">
    <p:spTree>
      <p:nvGrpSpPr>
        <p:cNvPr id="1" name="Shape 59"/>
        <p:cNvGrpSpPr/>
        <p:nvPr/>
      </p:nvGrpSpPr>
      <p:grpSpPr>
        <a:xfrm>
          <a:off x="0" y="0"/>
          <a:ext cx="0" cy="0"/>
          <a:chOff x="0" y="0"/>
          <a:chExt cx="0" cy="0"/>
        </a:xfrm>
      </p:grpSpPr>
      <p:sp>
        <p:nvSpPr>
          <p:cNvPr id="60" name="Google Shape;60;p52"/>
          <p:cNvSpPr>
            <a:spLocks noGrp="1"/>
          </p:cNvSpPr>
          <p:nvPr>
            <p:ph type="pic" idx="2"/>
          </p:nvPr>
        </p:nvSpPr>
        <p:spPr>
          <a:xfrm>
            <a:off x="838199" y="992187"/>
            <a:ext cx="10595777" cy="4873625"/>
          </a:xfrm>
          <a:prstGeom prst="rect">
            <a:avLst/>
          </a:prstGeom>
          <a:noFill/>
          <a:ln>
            <a:noFill/>
          </a:ln>
        </p:spPr>
      </p:sp>
      <p:sp>
        <p:nvSpPr>
          <p:cNvPr id="61" name="Google Shape;61;p52"/>
          <p:cNvSpPr txBox="1">
            <a:spLocks noGrp="1"/>
          </p:cNvSpPr>
          <p:nvPr>
            <p:ph type="sldNum" idx="12"/>
          </p:nvPr>
        </p:nvSpPr>
        <p:spPr>
          <a:xfrm>
            <a:off x="11044362" y="182562"/>
            <a:ext cx="644055" cy="381981"/>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400">
                <a:solidFill>
                  <a:schemeClr val="lt1"/>
                </a:solidFill>
                <a:latin typeface="Calibri"/>
                <a:ea typeface="Calibri"/>
                <a:cs typeface="Calibri"/>
                <a:sym typeface="Calibri"/>
              </a:defRPr>
            </a:lvl1pPr>
            <a:lvl2pPr marL="0" lvl="1" indent="0" algn="ctr">
              <a:spcBef>
                <a:spcPts val="0"/>
              </a:spcBef>
              <a:buNone/>
              <a:defRPr sz="1400">
                <a:solidFill>
                  <a:schemeClr val="lt1"/>
                </a:solidFill>
                <a:latin typeface="Calibri"/>
                <a:ea typeface="Calibri"/>
                <a:cs typeface="Calibri"/>
                <a:sym typeface="Calibri"/>
              </a:defRPr>
            </a:lvl2pPr>
            <a:lvl3pPr marL="0" lvl="2" indent="0" algn="ctr">
              <a:spcBef>
                <a:spcPts val="0"/>
              </a:spcBef>
              <a:buNone/>
              <a:defRPr sz="1400">
                <a:solidFill>
                  <a:schemeClr val="lt1"/>
                </a:solidFill>
                <a:latin typeface="Calibri"/>
                <a:ea typeface="Calibri"/>
                <a:cs typeface="Calibri"/>
                <a:sym typeface="Calibri"/>
              </a:defRPr>
            </a:lvl3pPr>
            <a:lvl4pPr marL="0" lvl="3" indent="0" algn="ctr">
              <a:spcBef>
                <a:spcPts val="0"/>
              </a:spcBef>
              <a:buNone/>
              <a:defRPr sz="1400">
                <a:solidFill>
                  <a:schemeClr val="lt1"/>
                </a:solidFill>
                <a:latin typeface="Calibri"/>
                <a:ea typeface="Calibri"/>
                <a:cs typeface="Calibri"/>
                <a:sym typeface="Calibri"/>
              </a:defRPr>
            </a:lvl4pPr>
            <a:lvl5pPr marL="0" lvl="4" indent="0" algn="ctr">
              <a:spcBef>
                <a:spcPts val="0"/>
              </a:spcBef>
              <a:buNone/>
              <a:defRPr sz="1400">
                <a:solidFill>
                  <a:schemeClr val="lt1"/>
                </a:solidFill>
                <a:latin typeface="Calibri"/>
                <a:ea typeface="Calibri"/>
                <a:cs typeface="Calibri"/>
                <a:sym typeface="Calibri"/>
              </a:defRPr>
            </a:lvl5pPr>
            <a:lvl6pPr marL="0" lvl="5" indent="0" algn="ctr">
              <a:spcBef>
                <a:spcPts val="0"/>
              </a:spcBef>
              <a:buNone/>
              <a:defRPr sz="1400">
                <a:solidFill>
                  <a:schemeClr val="lt1"/>
                </a:solidFill>
                <a:latin typeface="Calibri"/>
                <a:ea typeface="Calibri"/>
                <a:cs typeface="Calibri"/>
                <a:sym typeface="Calibri"/>
              </a:defRPr>
            </a:lvl6pPr>
            <a:lvl7pPr marL="0" lvl="6" indent="0" algn="ctr">
              <a:spcBef>
                <a:spcPts val="0"/>
              </a:spcBef>
              <a:buNone/>
              <a:defRPr sz="1400">
                <a:solidFill>
                  <a:schemeClr val="lt1"/>
                </a:solidFill>
                <a:latin typeface="Calibri"/>
                <a:ea typeface="Calibri"/>
                <a:cs typeface="Calibri"/>
                <a:sym typeface="Calibri"/>
              </a:defRPr>
            </a:lvl7pPr>
            <a:lvl8pPr marL="0" lvl="7" indent="0" algn="ctr">
              <a:spcBef>
                <a:spcPts val="0"/>
              </a:spcBef>
              <a:buNone/>
              <a:defRPr sz="1400">
                <a:solidFill>
                  <a:schemeClr val="lt1"/>
                </a:solidFill>
                <a:latin typeface="Calibri"/>
                <a:ea typeface="Calibri"/>
                <a:cs typeface="Calibri"/>
                <a:sym typeface="Calibri"/>
              </a:defRPr>
            </a:lvl8pPr>
            <a:lvl9pPr marL="0" lvl="8" indent="0" algn="ctr">
              <a:spcBef>
                <a:spcPts val="0"/>
              </a:spcBef>
              <a:buNone/>
              <a:defRPr sz="1400">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sp>
        <p:nvSpPr>
          <p:cNvPr id="62" name="Google Shape;62;p52"/>
          <p:cNvSpPr txBox="1">
            <a:spLocks noGrp="1"/>
          </p:cNvSpPr>
          <p:nvPr>
            <p:ph type="ftr" idx="11"/>
          </p:nvPr>
        </p:nvSpPr>
        <p:spPr>
          <a:xfrm>
            <a:off x="838200" y="6334918"/>
            <a:ext cx="411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43"/>
          <p:cNvPicPr preferRelativeResize="0"/>
          <p:nvPr/>
        </p:nvPicPr>
        <p:blipFill rotWithShape="1">
          <a:blip r:embed="rId21">
            <a:alphaModFix/>
          </a:blip>
          <a:srcRect/>
          <a:stretch/>
        </p:blipFill>
        <p:spPr>
          <a:xfrm>
            <a:off x="1" y="-672"/>
            <a:ext cx="12190802" cy="6858669"/>
          </a:xfrm>
          <a:prstGeom prst="rect">
            <a:avLst/>
          </a:prstGeom>
          <a:noFill/>
          <a:ln>
            <a:noFill/>
          </a:ln>
        </p:spPr>
      </p:pic>
      <p:sp>
        <p:nvSpPr>
          <p:cNvPr id="11" name="Google Shape;11;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4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43"/>
          <p:cNvSpPr txBox="1">
            <a:spLocks noGrp="1"/>
          </p:cNvSpPr>
          <p:nvPr>
            <p:ph type="ftr" idx="11"/>
          </p:nvPr>
        </p:nvSpPr>
        <p:spPr>
          <a:xfrm>
            <a:off x="838200" y="6334918"/>
            <a:ext cx="411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3"/>
          <p:cNvSpPr txBox="1">
            <a:spLocks noGrp="1"/>
          </p:cNvSpPr>
          <p:nvPr>
            <p:ph type="sldNum" idx="12"/>
          </p:nvPr>
        </p:nvSpPr>
        <p:spPr>
          <a:xfrm>
            <a:off x="11044362" y="182562"/>
            <a:ext cx="644055" cy="381981"/>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0" i="0" u="none" strike="noStrike" cap="none">
                <a:solidFill>
                  <a:schemeClr val="lt1"/>
                </a:solidFill>
                <a:latin typeface="Calibri"/>
                <a:ea typeface="Calibri"/>
                <a:cs typeface="Calibri"/>
                <a:sym typeface="Calibri"/>
              </a:defRPr>
            </a:lvl1pPr>
            <a:lvl2pPr marL="0" marR="0" lvl="1" indent="0" algn="ctr" rtl="0">
              <a:spcBef>
                <a:spcPts val="0"/>
              </a:spcBef>
              <a:buNone/>
              <a:defRPr sz="1400" b="0" i="0" u="none" strike="noStrike" cap="none">
                <a:solidFill>
                  <a:schemeClr val="lt1"/>
                </a:solidFill>
                <a:latin typeface="Calibri"/>
                <a:ea typeface="Calibri"/>
                <a:cs typeface="Calibri"/>
                <a:sym typeface="Calibri"/>
              </a:defRPr>
            </a:lvl2pPr>
            <a:lvl3pPr marL="0" marR="0" lvl="2" indent="0" algn="ctr" rtl="0">
              <a:spcBef>
                <a:spcPts val="0"/>
              </a:spcBef>
              <a:buNone/>
              <a:defRPr sz="1400" b="0" i="0" u="none" strike="noStrike" cap="none">
                <a:solidFill>
                  <a:schemeClr val="lt1"/>
                </a:solidFill>
                <a:latin typeface="Calibri"/>
                <a:ea typeface="Calibri"/>
                <a:cs typeface="Calibri"/>
                <a:sym typeface="Calibri"/>
              </a:defRPr>
            </a:lvl3pPr>
            <a:lvl4pPr marL="0" marR="0" lvl="3" indent="0" algn="ctr" rtl="0">
              <a:spcBef>
                <a:spcPts val="0"/>
              </a:spcBef>
              <a:buNone/>
              <a:defRPr sz="1400" b="0" i="0" u="none" strike="noStrike" cap="none">
                <a:solidFill>
                  <a:schemeClr val="lt1"/>
                </a:solidFill>
                <a:latin typeface="Calibri"/>
                <a:ea typeface="Calibri"/>
                <a:cs typeface="Calibri"/>
                <a:sym typeface="Calibri"/>
              </a:defRPr>
            </a:lvl4pPr>
            <a:lvl5pPr marL="0" marR="0" lvl="4" indent="0" algn="ctr" rtl="0">
              <a:spcBef>
                <a:spcPts val="0"/>
              </a:spcBef>
              <a:buNone/>
              <a:defRPr sz="1400" b="0" i="0" u="none" strike="noStrike" cap="none">
                <a:solidFill>
                  <a:schemeClr val="lt1"/>
                </a:solidFill>
                <a:latin typeface="Calibri"/>
                <a:ea typeface="Calibri"/>
                <a:cs typeface="Calibri"/>
                <a:sym typeface="Calibri"/>
              </a:defRPr>
            </a:lvl5pPr>
            <a:lvl6pPr marL="0" marR="0" lvl="5" indent="0" algn="ctr" rtl="0">
              <a:spcBef>
                <a:spcPts val="0"/>
              </a:spcBef>
              <a:buNone/>
              <a:defRPr sz="1400" b="0" i="0" u="none" strike="noStrike" cap="none">
                <a:solidFill>
                  <a:schemeClr val="lt1"/>
                </a:solidFill>
                <a:latin typeface="Calibri"/>
                <a:ea typeface="Calibri"/>
                <a:cs typeface="Calibri"/>
                <a:sym typeface="Calibri"/>
              </a:defRPr>
            </a:lvl6pPr>
            <a:lvl7pPr marL="0" marR="0" lvl="6" indent="0" algn="ctr" rtl="0">
              <a:spcBef>
                <a:spcPts val="0"/>
              </a:spcBef>
              <a:buNone/>
              <a:defRPr sz="1400" b="0" i="0" u="none" strike="noStrike" cap="none">
                <a:solidFill>
                  <a:schemeClr val="lt1"/>
                </a:solidFill>
                <a:latin typeface="Calibri"/>
                <a:ea typeface="Calibri"/>
                <a:cs typeface="Calibri"/>
                <a:sym typeface="Calibri"/>
              </a:defRPr>
            </a:lvl7pPr>
            <a:lvl8pPr marL="0" marR="0" lvl="7" indent="0" algn="ctr" rtl="0">
              <a:spcBef>
                <a:spcPts val="0"/>
              </a:spcBef>
              <a:buNone/>
              <a:defRPr sz="1400" b="0" i="0" u="none" strike="noStrike" cap="none">
                <a:solidFill>
                  <a:schemeClr val="lt1"/>
                </a:solidFill>
                <a:latin typeface="Calibri"/>
                <a:ea typeface="Calibri"/>
                <a:cs typeface="Calibri"/>
                <a:sym typeface="Calibri"/>
              </a:defRPr>
            </a:lvl8pPr>
            <a:lvl9pPr marL="0" marR="0" lvl="8" indent="0" algn="ctr" rtl="0">
              <a:spcBef>
                <a:spcPts val="0"/>
              </a:spcBef>
              <a:buNone/>
              <a:defRPr sz="14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pic>
        <p:nvPicPr>
          <p:cNvPr id="15" name="Google Shape;15;p43"/>
          <p:cNvPicPr preferRelativeResize="0"/>
          <p:nvPr/>
        </p:nvPicPr>
        <p:blipFill rotWithShape="1">
          <a:blip r:embed="rId22">
            <a:alphaModFix/>
          </a:blip>
          <a:srcRect/>
          <a:stretch/>
        </p:blipFill>
        <p:spPr>
          <a:xfrm>
            <a:off x="8886280" y="6347443"/>
            <a:ext cx="3004968" cy="50182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2"/>
        <p:cNvGrpSpPr/>
        <p:nvPr/>
      </p:nvGrpSpPr>
      <p:grpSpPr>
        <a:xfrm>
          <a:off x="0" y="0"/>
          <a:ext cx="0" cy="0"/>
          <a:chOff x="0" y="0"/>
          <a:chExt cx="0" cy="0"/>
        </a:xfrm>
      </p:grpSpPr>
      <p:sp>
        <p:nvSpPr>
          <p:cNvPr id="123" name="Google Shape;123;p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4" name="Google Shape;124;p6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 name="Google Shape;125;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6" name="Google Shape;126;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7" name="Google Shape;127;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mailto:yritysabc@abc.fi" TargetMode="External"/><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1" descr="Kuva, joka sisältää kohteen teksti, puutavara&#10;&#10;Kuvaus luotu automaattisesti"/>
          <p:cNvPicPr preferRelativeResize="0"/>
          <p:nvPr/>
        </p:nvPicPr>
        <p:blipFill rotWithShape="1">
          <a:blip r:embed="rId3">
            <a:alphaModFix/>
          </a:blip>
          <a:srcRect/>
          <a:stretch/>
        </p:blipFill>
        <p:spPr>
          <a:xfrm>
            <a:off x="325289" y="313562"/>
            <a:ext cx="11541420" cy="5744338"/>
          </a:xfrm>
          <a:prstGeom prst="rect">
            <a:avLst/>
          </a:prstGeom>
          <a:noFill/>
          <a:ln>
            <a:noFill/>
          </a:ln>
        </p:spPr>
      </p:pic>
      <p:sp>
        <p:nvSpPr>
          <p:cNvPr id="202" name="Google Shape;202;p1"/>
          <p:cNvSpPr txBox="1">
            <a:spLocks noGrp="1"/>
          </p:cNvSpPr>
          <p:nvPr>
            <p:ph type="ctrTitle"/>
          </p:nvPr>
        </p:nvSpPr>
        <p:spPr>
          <a:xfrm>
            <a:off x="1524000" y="1527477"/>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2F2F2"/>
              </a:buClr>
              <a:buSzPts val="6000"/>
              <a:buFont typeface="Calibri"/>
              <a:buNone/>
            </a:pPr>
            <a:r>
              <a:rPr lang="en-GB"/>
              <a:t>Industrial wood construction</a:t>
            </a:r>
            <a:endParaRPr/>
          </a:p>
        </p:txBody>
      </p:sp>
      <p:sp>
        <p:nvSpPr>
          <p:cNvPr id="203" name="Google Shape;203;p1"/>
          <p:cNvSpPr txBox="1">
            <a:spLocks noGrp="1"/>
          </p:cNvSpPr>
          <p:nvPr>
            <p:ph type="subTitle" idx="1"/>
          </p:nvPr>
        </p:nvSpPr>
        <p:spPr>
          <a:xfrm>
            <a:off x="1524000" y="4007152"/>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2F2F2"/>
              </a:buClr>
              <a:buSzPts val="2400"/>
              <a:buNone/>
            </a:pPr>
            <a:r>
              <a:rPr lang="en-GB"/>
              <a:t>Teaching materials for industrial wood construction education</a:t>
            </a:r>
            <a:endParaRPr/>
          </a:p>
          <a:p>
            <a:pPr marL="0" lvl="0" indent="0" algn="ctr" rtl="0">
              <a:lnSpc>
                <a:spcPct val="90000"/>
              </a:lnSpc>
              <a:spcBef>
                <a:spcPts val="0"/>
              </a:spcBef>
              <a:spcAft>
                <a:spcPts val="0"/>
              </a:spcAft>
              <a:buClr>
                <a:srgbClr val="F2F2F2"/>
              </a:buClr>
              <a:buSzPts val="2400"/>
              <a:buNone/>
            </a:pPr>
            <a:r>
              <a:rPr lang="en-GB"/>
              <a:t>2022</a:t>
            </a:r>
            <a:endParaRPr/>
          </a:p>
        </p:txBody>
      </p:sp>
      <p:pic>
        <p:nvPicPr>
          <p:cNvPr id="204" name="Google Shape;204;p1"/>
          <p:cNvPicPr preferRelativeResize="0"/>
          <p:nvPr/>
        </p:nvPicPr>
        <p:blipFill>
          <a:blip r:embed="rId4">
            <a:alphaModFix/>
          </a:blip>
          <a:stretch>
            <a:fillRect/>
          </a:stretch>
        </p:blipFill>
        <p:spPr>
          <a:xfrm>
            <a:off x="2525125" y="6292025"/>
            <a:ext cx="2870951" cy="487950"/>
          </a:xfrm>
          <a:prstGeom prst="rect">
            <a:avLst/>
          </a:prstGeom>
          <a:noFill/>
          <a:ln>
            <a:noFill/>
          </a:ln>
        </p:spPr>
      </p:pic>
      <p:pic>
        <p:nvPicPr>
          <p:cNvPr id="205" name="Google Shape;205;p1"/>
          <p:cNvPicPr preferRelativeResize="0"/>
          <p:nvPr/>
        </p:nvPicPr>
        <p:blipFill>
          <a:blip r:embed="rId5">
            <a:alphaModFix/>
          </a:blip>
          <a:stretch>
            <a:fillRect/>
          </a:stretch>
        </p:blipFill>
        <p:spPr>
          <a:xfrm>
            <a:off x="325300" y="6213974"/>
            <a:ext cx="2199815" cy="644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0"/>
          <p:cNvSpPr txBox="1">
            <a:spLocks noGrp="1"/>
          </p:cNvSpPr>
          <p:nvPr>
            <p:ph type="sldNum" idx="12"/>
          </p:nvPr>
        </p:nvSpPr>
        <p:spPr>
          <a:xfrm>
            <a:off x="11068498" y="142807"/>
            <a:ext cx="566454"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10</a:t>
            </a:fld>
            <a:endParaRPr/>
          </a:p>
        </p:txBody>
      </p:sp>
      <p:sp>
        <p:nvSpPr>
          <p:cNvPr id="275" name="Google Shape;275;p10"/>
          <p:cNvSpPr txBox="1">
            <a:spLocks noGrp="1"/>
          </p:cNvSpPr>
          <p:nvPr>
            <p:ph type="body" idx="1"/>
          </p:nvPr>
        </p:nvSpPr>
        <p:spPr>
          <a:xfrm>
            <a:off x="561303" y="1282044"/>
            <a:ext cx="6699033" cy="4717332"/>
          </a:xfrm>
          <a:prstGeom prst="rect">
            <a:avLst/>
          </a:prstGeom>
          <a:noFill/>
          <a:ln>
            <a:noFill/>
          </a:ln>
        </p:spPr>
        <p:txBody>
          <a:bodyPr spcFirstLastPara="1" wrap="square" lIns="91425" tIns="45700" rIns="91425" bIns="45700" anchor="t" anchorCtr="0">
            <a:normAutofit lnSpcReduction="10000"/>
          </a:bodyPr>
          <a:lstStyle/>
          <a:p>
            <a:pPr marL="457200" lvl="0" indent="-457200" algn="l" rtl="0">
              <a:lnSpc>
                <a:spcPct val="100000"/>
              </a:lnSpc>
              <a:spcBef>
                <a:spcPts val="0"/>
              </a:spcBef>
              <a:spcAft>
                <a:spcPts val="0"/>
              </a:spcAft>
              <a:buClr>
                <a:schemeClr val="dk1"/>
              </a:buClr>
              <a:buSzPts val="2400"/>
              <a:buFont typeface="Calibri"/>
              <a:buAutoNum type="alphaUcPeriod"/>
            </a:pPr>
            <a:r>
              <a:rPr lang="en-GB"/>
              <a:t>Process quality</a:t>
            </a:r>
            <a:endParaRPr/>
          </a:p>
          <a:p>
            <a:pPr marL="720000" lvl="1" indent="-171450" algn="l" rtl="0">
              <a:lnSpc>
                <a:spcPct val="100000"/>
              </a:lnSpc>
              <a:spcBef>
                <a:spcPts val="500"/>
              </a:spcBef>
              <a:spcAft>
                <a:spcPts val="0"/>
              </a:spcAft>
              <a:buClr>
                <a:schemeClr val="dk1"/>
              </a:buClr>
              <a:buSzPts val="2200"/>
              <a:buChar char="‐"/>
            </a:pPr>
            <a:r>
              <a:rPr lang="en-GB"/>
              <a:t>Standards define the planning and execution</a:t>
            </a:r>
            <a:endParaRPr/>
          </a:p>
          <a:p>
            <a:pPr marL="720000" lvl="1" indent="-171450" algn="l" rtl="0">
              <a:lnSpc>
                <a:spcPct val="100000"/>
              </a:lnSpc>
              <a:spcBef>
                <a:spcPts val="500"/>
              </a:spcBef>
              <a:spcAft>
                <a:spcPts val="0"/>
              </a:spcAft>
              <a:buClr>
                <a:schemeClr val="dk1"/>
              </a:buClr>
              <a:buSzPts val="2200"/>
              <a:buChar char="‐"/>
            </a:pPr>
            <a:r>
              <a:rPr lang="en-GB"/>
              <a:t>Planning and construction processes </a:t>
            </a:r>
            <a:endParaRPr/>
          </a:p>
          <a:p>
            <a:pPr marL="720000" lvl="1" indent="-171450" algn="l" rtl="0">
              <a:lnSpc>
                <a:spcPct val="100000"/>
              </a:lnSpc>
              <a:spcBef>
                <a:spcPts val="500"/>
              </a:spcBef>
              <a:spcAft>
                <a:spcPts val="0"/>
              </a:spcAft>
              <a:buClr>
                <a:schemeClr val="dk1"/>
              </a:buClr>
              <a:buSzPts val="2200"/>
              <a:buChar char="‐"/>
            </a:pPr>
            <a:r>
              <a:rPr lang="en-GB"/>
              <a:t>Collaboration and communication between parties involved</a:t>
            </a:r>
            <a:endParaRPr/>
          </a:p>
          <a:p>
            <a:pPr marL="720000" lvl="1" indent="-171450" algn="l" rtl="0">
              <a:lnSpc>
                <a:spcPct val="100000"/>
              </a:lnSpc>
              <a:spcBef>
                <a:spcPts val="500"/>
              </a:spcBef>
              <a:spcAft>
                <a:spcPts val="0"/>
              </a:spcAft>
              <a:buClr>
                <a:schemeClr val="dk1"/>
              </a:buClr>
              <a:buSzPts val="2200"/>
              <a:buChar char="‐"/>
            </a:pPr>
            <a:r>
              <a:rPr lang="en-GB"/>
              <a:t>Quality control in implementation</a:t>
            </a:r>
            <a:br>
              <a:rPr lang="en-GB"/>
            </a:br>
            <a:endParaRPr/>
          </a:p>
          <a:p>
            <a:pPr marL="457200" lvl="0" indent="-457200" algn="l" rtl="0">
              <a:lnSpc>
                <a:spcPct val="100000"/>
              </a:lnSpc>
              <a:spcBef>
                <a:spcPts val="1000"/>
              </a:spcBef>
              <a:spcAft>
                <a:spcPts val="0"/>
              </a:spcAft>
              <a:buClr>
                <a:schemeClr val="dk1"/>
              </a:buClr>
              <a:buSzPts val="2400"/>
              <a:buFont typeface="Calibri"/>
              <a:buAutoNum type="alphaUcPeriod"/>
            </a:pPr>
            <a:r>
              <a:rPr lang="en-GB"/>
              <a:t>Product quality</a:t>
            </a:r>
            <a:endParaRPr/>
          </a:p>
          <a:p>
            <a:pPr marL="720000" lvl="1" indent="-171450" algn="l" rtl="0">
              <a:lnSpc>
                <a:spcPct val="100000"/>
              </a:lnSpc>
              <a:spcBef>
                <a:spcPts val="500"/>
              </a:spcBef>
              <a:spcAft>
                <a:spcPts val="0"/>
              </a:spcAft>
              <a:buClr>
                <a:schemeClr val="dk1"/>
              </a:buClr>
              <a:buSzPts val="2200"/>
              <a:buChar char="‐"/>
            </a:pPr>
            <a:r>
              <a:rPr lang="en-GB"/>
              <a:t>Defined by product standards</a:t>
            </a:r>
            <a:endParaRPr/>
          </a:p>
          <a:p>
            <a:pPr marL="720000" lvl="1" indent="-171450" algn="l" rtl="0">
              <a:lnSpc>
                <a:spcPct val="100000"/>
              </a:lnSpc>
              <a:spcBef>
                <a:spcPts val="500"/>
              </a:spcBef>
              <a:spcAft>
                <a:spcPts val="0"/>
              </a:spcAft>
              <a:buClr>
                <a:schemeClr val="dk1"/>
              </a:buClr>
              <a:buSzPts val="2200"/>
              <a:buChar char="‐"/>
            </a:pPr>
            <a:r>
              <a:rPr lang="en-GB"/>
              <a:t>Quality is related to various properties of a product, including technical, visual, ecological, health, and longevity factors. </a:t>
            </a:r>
            <a:endParaRPr/>
          </a:p>
          <a:p>
            <a:pPr marL="720000" lvl="1" indent="-171450" algn="l" rtl="0">
              <a:lnSpc>
                <a:spcPct val="100000"/>
              </a:lnSpc>
              <a:spcBef>
                <a:spcPts val="500"/>
              </a:spcBef>
              <a:spcAft>
                <a:spcPts val="0"/>
              </a:spcAft>
              <a:buClr>
                <a:schemeClr val="dk1"/>
              </a:buClr>
              <a:buSzPts val="2200"/>
              <a:buChar char="‐"/>
            </a:pPr>
            <a:r>
              <a:rPr lang="en-GB"/>
              <a:t>Quality control in production</a:t>
            </a:r>
            <a:endParaRPr/>
          </a:p>
          <a:p>
            <a:pPr marL="0" lvl="0" indent="0" algn="l" rtl="0">
              <a:lnSpc>
                <a:spcPct val="100000"/>
              </a:lnSpc>
              <a:spcBef>
                <a:spcPts val="1000"/>
              </a:spcBef>
              <a:spcAft>
                <a:spcPts val="0"/>
              </a:spcAft>
              <a:buClr>
                <a:schemeClr val="dk1"/>
              </a:buClr>
              <a:buSzPts val="2400"/>
              <a:buNone/>
            </a:pPr>
            <a:endParaRPr/>
          </a:p>
        </p:txBody>
      </p:sp>
      <p:pic>
        <p:nvPicPr>
          <p:cNvPr id="276" name="Google Shape;276;p10"/>
          <p:cNvPicPr preferRelativeResize="0"/>
          <p:nvPr/>
        </p:nvPicPr>
        <p:blipFill rotWithShape="1">
          <a:blip r:embed="rId3">
            <a:alphaModFix/>
          </a:blip>
          <a:srcRect/>
          <a:stretch/>
        </p:blipFill>
        <p:spPr>
          <a:xfrm>
            <a:off x="7309086" y="909689"/>
            <a:ext cx="4059266" cy="2705689"/>
          </a:xfrm>
          <a:prstGeom prst="rect">
            <a:avLst/>
          </a:prstGeom>
          <a:noFill/>
          <a:ln>
            <a:noFill/>
          </a:ln>
        </p:spPr>
      </p:pic>
      <p:pic>
        <p:nvPicPr>
          <p:cNvPr id="277" name="Google Shape;277;p10"/>
          <p:cNvPicPr preferRelativeResize="0"/>
          <p:nvPr/>
        </p:nvPicPr>
        <p:blipFill rotWithShape="1">
          <a:blip r:embed="rId4">
            <a:alphaModFix/>
          </a:blip>
          <a:srcRect/>
          <a:stretch/>
        </p:blipFill>
        <p:spPr>
          <a:xfrm>
            <a:off x="7309086" y="3677936"/>
            <a:ext cx="4059266" cy="2624405"/>
          </a:xfrm>
          <a:prstGeom prst="rect">
            <a:avLst/>
          </a:prstGeom>
          <a:noFill/>
          <a:ln>
            <a:noFill/>
          </a:ln>
        </p:spPr>
      </p:pic>
      <p:sp>
        <p:nvSpPr>
          <p:cNvPr id="278" name="Google Shape;278;p10"/>
          <p:cNvSpPr txBox="1"/>
          <p:nvPr/>
        </p:nvSpPr>
        <p:spPr>
          <a:xfrm>
            <a:off x="1115097" y="-4351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Calibri"/>
              <a:buNone/>
            </a:pPr>
            <a:r>
              <a:rPr lang="en-GB" sz="4400" b="0" i="0" u="none" strike="noStrike" cap="none">
                <a:solidFill>
                  <a:schemeClr val="dk1"/>
                </a:solidFill>
                <a:latin typeface="Calibri"/>
                <a:ea typeface="Calibri"/>
                <a:cs typeface="Calibri"/>
                <a:sym typeface="Calibri"/>
              </a:rPr>
              <a:t>Standards guide the quality of construction</a:t>
            </a:r>
            <a:endParaRPr/>
          </a:p>
        </p:txBody>
      </p:sp>
      <p:sp>
        <p:nvSpPr>
          <p:cNvPr id="279" name="Google Shape;279;p10"/>
          <p:cNvSpPr txBox="1">
            <a:spLocks noGrp="1"/>
          </p:cNvSpPr>
          <p:nvPr>
            <p:ph type="ftr" idx="11"/>
          </p:nvPr>
        </p:nvSpPr>
        <p:spPr>
          <a:xfrm>
            <a:off x="502481" y="6290092"/>
            <a:ext cx="88800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b="0"/>
              <a:t>Standards and product approval of construction products</a:t>
            </a:r>
            <a:endParaRPr b="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Main standard types</a:t>
            </a:r>
            <a:endParaRPr/>
          </a:p>
        </p:txBody>
      </p:sp>
      <p:sp>
        <p:nvSpPr>
          <p:cNvPr id="285" name="Google Shape;285;p11"/>
          <p:cNvSpPr txBox="1">
            <a:spLocks noGrp="1"/>
          </p:cNvSpPr>
          <p:nvPr>
            <p:ph type="body" idx="1"/>
          </p:nvPr>
        </p:nvSpPr>
        <p:spPr>
          <a:xfrm>
            <a:off x="838200" y="1469136"/>
            <a:ext cx="10610088" cy="4707827"/>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90000"/>
              </a:lnSpc>
              <a:spcBef>
                <a:spcPts val="0"/>
              </a:spcBef>
              <a:spcAft>
                <a:spcPts val="0"/>
              </a:spcAft>
              <a:buClr>
                <a:srgbClr val="000000"/>
              </a:buClr>
              <a:buSzPct val="100000"/>
              <a:buFont typeface="Arial"/>
              <a:buChar char="•"/>
            </a:pPr>
            <a:r>
              <a:rPr lang="en-GB" b="0" i="0" u="sng">
                <a:solidFill>
                  <a:srgbClr val="000000"/>
                </a:solidFill>
                <a:latin typeface="Avenir"/>
                <a:ea typeface="Avenir"/>
                <a:cs typeface="Avenir"/>
                <a:sym typeface="Avenir"/>
              </a:rPr>
              <a:t>Product standards</a:t>
            </a:r>
            <a:r>
              <a:rPr lang="en-GB" b="0" i="0">
                <a:solidFill>
                  <a:srgbClr val="000000"/>
                </a:solidFill>
                <a:latin typeface="Avenir"/>
                <a:ea typeface="Avenir"/>
                <a:cs typeface="Avenir"/>
                <a:sym typeface="Avenir"/>
              </a:rPr>
              <a:t> – include, for example, product descriptions, intended use, minimum values for properties, and quality control procedures</a:t>
            </a:r>
            <a:endParaRPr/>
          </a:p>
          <a:p>
            <a:pPr marL="228600" lvl="0" indent="-228600" algn="l" rtl="0">
              <a:lnSpc>
                <a:spcPct val="90000"/>
              </a:lnSpc>
              <a:spcBef>
                <a:spcPts val="1000"/>
              </a:spcBef>
              <a:spcAft>
                <a:spcPts val="0"/>
              </a:spcAft>
              <a:buClr>
                <a:srgbClr val="000000"/>
              </a:buClr>
              <a:buSzPct val="100000"/>
              <a:buFont typeface="Arial"/>
              <a:buChar char="•"/>
            </a:pPr>
            <a:r>
              <a:rPr lang="en-GB" b="0" i="0" u="sng">
                <a:solidFill>
                  <a:srgbClr val="000000"/>
                </a:solidFill>
                <a:latin typeface="Avenir"/>
                <a:ea typeface="Avenir"/>
                <a:cs typeface="Avenir"/>
                <a:sym typeface="Avenir"/>
              </a:rPr>
              <a:t>Harmonised product standards </a:t>
            </a:r>
            <a:r>
              <a:rPr lang="en-GB" b="0" i="0">
                <a:solidFill>
                  <a:srgbClr val="000000"/>
                </a:solidFill>
                <a:latin typeface="Avenir"/>
                <a:ea typeface="Avenir"/>
                <a:cs typeface="Avenir"/>
                <a:sym typeface="Avenir"/>
              </a:rPr>
              <a:t>– additionally to the previous, it includes a reference to the Construction Products Regulation and registering procedures regarding compliance evaluation and a CE marking/declaration of performance(DoP)</a:t>
            </a:r>
            <a:endParaRPr/>
          </a:p>
          <a:p>
            <a:pPr marL="228600" lvl="0" indent="-228600" algn="l" rtl="0">
              <a:lnSpc>
                <a:spcPct val="90000"/>
              </a:lnSpc>
              <a:spcBef>
                <a:spcPts val="1000"/>
              </a:spcBef>
              <a:spcAft>
                <a:spcPts val="0"/>
              </a:spcAft>
              <a:buClr>
                <a:srgbClr val="000000"/>
              </a:buClr>
              <a:buSzPct val="100000"/>
              <a:buFont typeface="Arial"/>
              <a:buChar char="•"/>
            </a:pPr>
            <a:r>
              <a:rPr lang="en-GB" u="sng">
                <a:solidFill>
                  <a:srgbClr val="000000"/>
                </a:solidFill>
                <a:latin typeface="Avenir"/>
                <a:ea typeface="Avenir"/>
                <a:cs typeface="Avenir"/>
                <a:sym typeface="Avenir"/>
              </a:rPr>
              <a:t>Classification standards</a:t>
            </a:r>
            <a:r>
              <a:rPr lang="en-GB">
                <a:solidFill>
                  <a:srgbClr val="000000"/>
                </a:solidFill>
                <a:latin typeface="Avenir"/>
                <a:ea typeface="Avenir"/>
                <a:cs typeface="Avenir"/>
                <a:sym typeface="Avenir"/>
              </a:rPr>
              <a:t> – describe the classification of products or their properties, for example: Sawn timber strength classification SFS-EN 338</a:t>
            </a:r>
            <a:endParaRPr/>
          </a:p>
          <a:p>
            <a:pPr marL="228600" lvl="0" indent="-228600" algn="l" rtl="0">
              <a:lnSpc>
                <a:spcPct val="90000"/>
              </a:lnSpc>
              <a:spcBef>
                <a:spcPts val="1000"/>
              </a:spcBef>
              <a:spcAft>
                <a:spcPts val="0"/>
              </a:spcAft>
              <a:buClr>
                <a:srgbClr val="000000"/>
              </a:buClr>
              <a:buSzPct val="100000"/>
              <a:buFont typeface="Arial"/>
              <a:buChar char="•"/>
            </a:pPr>
            <a:r>
              <a:rPr lang="en-GB" u="sng">
                <a:solidFill>
                  <a:srgbClr val="000000"/>
                </a:solidFill>
                <a:latin typeface="Avenir"/>
                <a:ea typeface="Avenir"/>
                <a:cs typeface="Avenir"/>
                <a:sym typeface="Avenir"/>
              </a:rPr>
              <a:t>Testing standards</a:t>
            </a:r>
            <a:r>
              <a:rPr lang="en-GB">
                <a:solidFill>
                  <a:srgbClr val="000000"/>
                </a:solidFill>
                <a:latin typeface="Avenir"/>
                <a:ea typeface="Avenir"/>
                <a:cs typeface="Avenir"/>
                <a:sym typeface="Avenir"/>
              </a:rPr>
              <a:t> – describe testing procedures and the presentation of test results</a:t>
            </a:r>
            <a:endParaRPr/>
          </a:p>
          <a:p>
            <a:pPr marL="228600" lvl="0" indent="-228600" algn="l" rtl="0">
              <a:lnSpc>
                <a:spcPct val="90000"/>
              </a:lnSpc>
              <a:spcBef>
                <a:spcPts val="1000"/>
              </a:spcBef>
              <a:spcAft>
                <a:spcPts val="0"/>
              </a:spcAft>
              <a:buClr>
                <a:srgbClr val="000000"/>
              </a:buClr>
              <a:buSzPct val="100000"/>
              <a:buChar char="•"/>
            </a:pPr>
            <a:r>
              <a:rPr lang="en-GB" u="sng">
                <a:solidFill>
                  <a:srgbClr val="000000"/>
                </a:solidFill>
                <a:latin typeface="Avenir"/>
                <a:ea typeface="Avenir"/>
                <a:cs typeface="Avenir"/>
                <a:sym typeface="Avenir"/>
              </a:rPr>
              <a:t>Execution standards</a:t>
            </a:r>
            <a:r>
              <a:rPr lang="en-GB">
                <a:solidFill>
                  <a:srgbClr val="000000"/>
                </a:solidFill>
                <a:latin typeface="Avenir"/>
                <a:ea typeface="Avenir"/>
                <a:cs typeface="Avenir"/>
                <a:sym typeface="Avenir"/>
              </a:rPr>
              <a:t> – describe the execution of the construction site and its quality control, for example: SFS 5978 Execution of timber structures. Rules regarding the load-bearing structural parts of buildings</a:t>
            </a:r>
            <a:endParaRPr/>
          </a:p>
          <a:p>
            <a:pPr marL="228600" lvl="0" indent="-228600" algn="l" rtl="0">
              <a:lnSpc>
                <a:spcPct val="90000"/>
              </a:lnSpc>
              <a:spcBef>
                <a:spcPts val="1000"/>
              </a:spcBef>
              <a:spcAft>
                <a:spcPts val="0"/>
              </a:spcAft>
              <a:buClr>
                <a:srgbClr val="000000"/>
              </a:buClr>
              <a:buSzPct val="100000"/>
              <a:buFont typeface="Arial"/>
              <a:buChar char="•"/>
            </a:pPr>
            <a:r>
              <a:rPr lang="en-GB" u="sng">
                <a:solidFill>
                  <a:srgbClr val="000000"/>
                </a:solidFill>
                <a:latin typeface="Avenir"/>
                <a:ea typeface="Avenir"/>
                <a:cs typeface="Avenir"/>
                <a:sym typeface="Avenir"/>
              </a:rPr>
              <a:t>Structural design standards</a:t>
            </a:r>
            <a:r>
              <a:rPr lang="en-GB">
                <a:solidFill>
                  <a:srgbClr val="000000"/>
                </a:solidFill>
                <a:latin typeface="Avenir"/>
                <a:ea typeface="Avenir"/>
                <a:cs typeface="Avenir"/>
                <a:sym typeface="Avenir"/>
              </a:rPr>
              <a:t> - Eurocodes</a:t>
            </a:r>
            <a:endParaRPr/>
          </a:p>
        </p:txBody>
      </p:sp>
      <p:sp>
        <p:nvSpPr>
          <p:cNvPr id="286" name="Google Shape;286;p11"/>
          <p:cNvSpPr txBox="1">
            <a:spLocks noGrp="1"/>
          </p:cNvSpPr>
          <p:nvPr>
            <p:ph type="sldNum" idx="12"/>
          </p:nvPr>
        </p:nvSpPr>
        <p:spPr>
          <a:xfrm>
            <a:off x="11044362" y="182562"/>
            <a:ext cx="644055" cy="38198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11</a:t>
            </a:fld>
            <a:endParaRPr/>
          </a:p>
        </p:txBody>
      </p:sp>
      <p:sp>
        <p:nvSpPr>
          <p:cNvPr id="287" name="Google Shape;287;p11"/>
          <p:cNvSpPr txBox="1">
            <a:spLocks noGrp="1"/>
          </p:cNvSpPr>
          <p:nvPr>
            <p:ph type="ftr" idx="11"/>
          </p:nvPr>
        </p:nvSpPr>
        <p:spPr>
          <a:xfrm>
            <a:off x="838200" y="6334918"/>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Standards and product approval of construction products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2"/>
          <p:cNvSpPr txBox="1">
            <a:spLocks noGrp="1"/>
          </p:cNvSpPr>
          <p:nvPr>
            <p:ph type="title"/>
          </p:nvPr>
        </p:nvSpPr>
        <p:spPr>
          <a:xfrm>
            <a:off x="325289" y="2672413"/>
            <a:ext cx="11553959" cy="125553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GB"/>
              <a:t>Structural design standards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Eurocode parts</a:t>
            </a:r>
            <a:endParaRPr/>
          </a:p>
        </p:txBody>
      </p:sp>
      <p:sp>
        <p:nvSpPr>
          <p:cNvPr id="298" name="Google Shape;298;p13"/>
          <p:cNvSpPr txBox="1">
            <a:spLocks noGrp="1"/>
          </p:cNvSpPr>
          <p:nvPr>
            <p:ph type="sldNum" idx="12"/>
          </p:nvPr>
        </p:nvSpPr>
        <p:spPr>
          <a:xfrm>
            <a:off x="11044362" y="182562"/>
            <a:ext cx="644055" cy="38198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13</a:t>
            </a:fld>
            <a:endParaRPr/>
          </a:p>
        </p:txBody>
      </p:sp>
      <p:pic>
        <p:nvPicPr>
          <p:cNvPr id="299" name="Google Shape;299;p13"/>
          <p:cNvPicPr preferRelativeResize="0"/>
          <p:nvPr/>
        </p:nvPicPr>
        <p:blipFill rotWithShape="1">
          <a:blip r:embed="rId3">
            <a:alphaModFix/>
          </a:blip>
          <a:srcRect/>
          <a:stretch/>
        </p:blipFill>
        <p:spPr>
          <a:xfrm>
            <a:off x="979294" y="2064929"/>
            <a:ext cx="8083868" cy="3902557"/>
          </a:xfrm>
          <a:prstGeom prst="rect">
            <a:avLst/>
          </a:prstGeom>
          <a:noFill/>
          <a:ln>
            <a:noFill/>
          </a:ln>
        </p:spPr>
      </p:pic>
      <p:sp>
        <p:nvSpPr>
          <p:cNvPr id="300" name="Google Shape;300;p13"/>
          <p:cNvSpPr txBox="1"/>
          <p:nvPr/>
        </p:nvSpPr>
        <p:spPr>
          <a:xfrm>
            <a:off x="899160" y="259425"/>
            <a:ext cx="4349496" cy="61023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301" name="Google Shape;301;p13"/>
          <p:cNvSpPr/>
          <p:nvPr/>
        </p:nvSpPr>
        <p:spPr>
          <a:xfrm>
            <a:off x="4119306" y="1851923"/>
            <a:ext cx="1030224" cy="3334893"/>
          </a:xfrm>
          <a:prstGeom prst="roundRect">
            <a:avLst>
              <a:gd name="adj" fmla="val 16667"/>
            </a:avLst>
          </a:prstGeom>
          <a:noFill/>
          <a:ln w="28575" cap="flat" cmpd="sng">
            <a:solidFill>
              <a:srgbClr val="717943"/>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2" name="Google Shape;302;p13"/>
          <p:cNvSpPr txBox="1"/>
          <p:nvPr/>
        </p:nvSpPr>
        <p:spPr>
          <a:xfrm>
            <a:off x="5368986" y="1477609"/>
            <a:ext cx="5675376" cy="42615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en-GB" sz="1800" b="0" i="0" u="none" strike="noStrike" cap="none">
                <a:solidFill>
                  <a:schemeClr val="dk1"/>
                </a:solidFill>
                <a:latin typeface="Calibri"/>
                <a:ea typeface="Calibri"/>
                <a:cs typeface="Calibri"/>
                <a:sym typeface="Calibri"/>
              </a:rPr>
              <a:t>RIL 205-1-2017 handbook: Design of timber structures</a:t>
            </a:r>
            <a:endParaRPr/>
          </a:p>
        </p:txBody>
      </p:sp>
      <p:cxnSp>
        <p:nvCxnSpPr>
          <p:cNvPr id="303" name="Google Shape;303;p13"/>
          <p:cNvCxnSpPr/>
          <p:nvPr/>
        </p:nvCxnSpPr>
        <p:spPr>
          <a:xfrm flipH="1">
            <a:off x="4634286" y="1631074"/>
            <a:ext cx="734700" cy="186000"/>
          </a:xfrm>
          <a:prstGeom prst="curvedConnector2">
            <a:avLst/>
          </a:prstGeom>
          <a:noFill/>
          <a:ln w="9525" cap="flat" cmpd="sng">
            <a:solidFill>
              <a:schemeClr val="accent1"/>
            </a:solidFill>
            <a:prstDash val="solid"/>
            <a:miter lim="800000"/>
            <a:headEnd type="none" w="sm" len="sm"/>
            <a:tailEnd type="triangle" w="med" len="med"/>
          </a:ln>
        </p:spPr>
      </p:cxnSp>
      <p:sp>
        <p:nvSpPr>
          <p:cNvPr id="304" name="Google Shape;304;p13"/>
          <p:cNvSpPr txBox="1">
            <a:spLocks noGrp="1"/>
          </p:cNvSpPr>
          <p:nvPr>
            <p:ph type="ftr" idx="11"/>
          </p:nvPr>
        </p:nvSpPr>
        <p:spPr>
          <a:xfrm>
            <a:off x="838200" y="6334918"/>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Standards and product approval of construction products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Eurocode 5: Design of timber structures</a:t>
            </a:r>
            <a:endParaRPr/>
          </a:p>
        </p:txBody>
      </p:sp>
      <p:sp>
        <p:nvSpPr>
          <p:cNvPr id="310" name="Google Shape;310;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a:t>SFS-</a:t>
            </a:r>
            <a:r>
              <a:rPr lang="en-GB">
                <a:solidFill>
                  <a:srgbClr val="000000"/>
                </a:solidFill>
                <a:latin typeface="Avenir"/>
                <a:ea typeface="Avenir"/>
                <a:cs typeface="Avenir"/>
                <a:sym typeface="Avenir"/>
              </a:rPr>
              <a:t>EN 1995-1-1 Design of timber structures – general structural design</a:t>
            </a:r>
            <a:endParaRPr/>
          </a:p>
          <a:p>
            <a:pPr marL="228600" lvl="0" indent="-228600" algn="l" rtl="0">
              <a:lnSpc>
                <a:spcPct val="90000"/>
              </a:lnSpc>
              <a:spcBef>
                <a:spcPts val="1000"/>
              </a:spcBef>
              <a:spcAft>
                <a:spcPts val="0"/>
              </a:spcAft>
              <a:buClr>
                <a:srgbClr val="000000"/>
              </a:buClr>
              <a:buSzPts val="2800"/>
              <a:buChar char="•"/>
            </a:pPr>
            <a:r>
              <a:rPr lang="en-GB">
                <a:solidFill>
                  <a:srgbClr val="000000"/>
                </a:solidFill>
                <a:latin typeface="Avenir"/>
                <a:ea typeface="Avenir"/>
                <a:cs typeface="Avenir"/>
                <a:sym typeface="Avenir"/>
              </a:rPr>
              <a:t>SFS-EN 1995-1-2 Fire design of timber structures – structural design for fire safety</a:t>
            </a:r>
            <a:endParaRPr/>
          </a:p>
          <a:p>
            <a:pPr marL="228600" lvl="0" indent="-228600" algn="l" rtl="0">
              <a:lnSpc>
                <a:spcPct val="90000"/>
              </a:lnSpc>
              <a:spcBef>
                <a:spcPts val="1000"/>
              </a:spcBef>
              <a:spcAft>
                <a:spcPts val="0"/>
              </a:spcAft>
              <a:buClr>
                <a:srgbClr val="000000"/>
              </a:buClr>
              <a:buSzPts val="2800"/>
              <a:buChar char="•"/>
            </a:pPr>
            <a:r>
              <a:rPr lang="en-GB">
                <a:solidFill>
                  <a:srgbClr val="000000"/>
                </a:solidFill>
                <a:latin typeface="Avenir"/>
                <a:ea typeface="Avenir"/>
                <a:cs typeface="Avenir"/>
                <a:sym typeface="Avenir"/>
              </a:rPr>
              <a:t>SFS-EN 1995-2    Timber bridges – structural design of timber bridges</a:t>
            </a:r>
            <a:endParaRPr>
              <a:solidFill>
                <a:srgbClr val="000000"/>
              </a:solidFill>
              <a:latin typeface="Avenir"/>
              <a:ea typeface="Avenir"/>
              <a:cs typeface="Avenir"/>
              <a:sym typeface="Avenir"/>
            </a:endParaRPr>
          </a:p>
          <a:p>
            <a:pPr marL="228600" lvl="0" indent="-228600" algn="l" rtl="0">
              <a:lnSpc>
                <a:spcPct val="90000"/>
              </a:lnSpc>
              <a:spcBef>
                <a:spcPts val="1000"/>
              </a:spcBef>
              <a:spcAft>
                <a:spcPts val="0"/>
              </a:spcAft>
              <a:buClr>
                <a:srgbClr val="000000"/>
              </a:buClr>
              <a:buSzPts val="2800"/>
              <a:buChar char="•"/>
            </a:pPr>
            <a:r>
              <a:rPr lang="en-GB">
                <a:solidFill>
                  <a:srgbClr val="000000"/>
                </a:solidFill>
                <a:latin typeface="Avenir"/>
                <a:ea typeface="Avenir"/>
                <a:cs typeface="Avenir"/>
                <a:sym typeface="Avenir"/>
              </a:rPr>
              <a:t>When using Eurocodes, national added instructions, termed national annexes, are also used to complement the Eurocode.</a:t>
            </a:r>
            <a:endParaRPr/>
          </a:p>
        </p:txBody>
      </p:sp>
      <p:sp>
        <p:nvSpPr>
          <p:cNvPr id="311" name="Google Shape;311;p14"/>
          <p:cNvSpPr txBox="1">
            <a:spLocks noGrp="1"/>
          </p:cNvSpPr>
          <p:nvPr>
            <p:ph type="sldNum" idx="12"/>
          </p:nvPr>
        </p:nvSpPr>
        <p:spPr>
          <a:xfrm>
            <a:off x="11044362" y="182562"/>
            <a:ext cx="644055" cy="38198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14</a:t>
            </a:fld>
            <a:endParaRPr/>
          </a:p>
        </p:txBody>
      </p:sp>
      <p:sp>
        <p:nvSpPr>
          <p:cNvPr id="312" name="Google Shape;312;p14"/>
          <p:cNvSpPr txBox="1">
            <a:spLocks noGrp="1"/>
          </p:cNvSpPr>
          <p:nvPr>
            <p:ph type="ftr" idx="11"/>
          </p:nvPr>
        </p:nvSpPr>
        <p:spPr>
          <a:xfrm>
            <a:off x="838200" y="6334918"/>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Standards and product approval of construction products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5"/>
          <p:cNvSpPr txBox="1">
            <a:spLocks noGrp="1"/>
          </p:cNvSpPr>
          <p:nvPr>
            <p:ph type="title"/>
          </p:nvPr>
        </p:nvSpPr>
        <p:spPr>
          <a:xfrm>
            <a:off x="325289" y="2672413"/>
            <a:ext cx="11553959" cy="125553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GB"/>
              <a:t>Execution standards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6"/>
          <p:cNvSpPr txBox="1">
            <a:spLocks noGrp="1"/>
          </p:cNvSpPr>
          <p:nvPr>
            <p:ph type="sldNum" idx="12"/>
          </p:nvPr>
        </p:nvSpPr>
        <p:spPr>
          <a:xfrm>
            <a:off x="11044362" y="182562"/>
            <a:ext cx="644055" cy="38198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16</a:t>
            </a:fld>
            <a:endParaRPr/>
          </a:p>
        </p:txBody>
      </p:sp>
      <p:pic>
        <p:nvPicPr>
          <p:cNvPr id="323" name="Google Shape;323;p16"/>
          <p:cNvPicPr preferRelativeResize="0"/>
          <p:nvPr/>
        </p:nvPicPr>
        <p:blipFill rotWithShape="1">
          <a:blip r:embed="rId3">
            <a:alphaModFix/>
          </a:blip>
          <a:srcRect/>
          <a:stretch/>
        </p:blipFill>
        <p:spPr>
          <a:xfrm>
            <a:off x="2996293" y="101605"/>
            <a:ext cx="4724400" cy="6710414"/>
          </a:xfrm>
          <a:prstGeom prst="rect">
            <a:avLst/>
          </a:prstGeom>
          <a:noFill/>
          <a:ln>
            <a:noFill/>
          </a:ln>
        </p:spPr>
      </p:pic>
      <p:sp>
        <p:nvSpPr>
          <p:cNvPr id="324" name="Google Shape;324;p16"/>
          <p:cNvSpPr txBox="1">
            <a:spLocks noGrp="1"/>
          </p:cNvSpPr>
          <p:nvPr>
            <p:ph type="ftr" idx="11"/>
          </p:nvPr>
        </p:nvSpPr>
        <p:spPr>
          <a:xfrm>
            <a:off x="838200" y="6334918"/>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Standards and product approval of construction products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sz="4400"/>
              <a:t>Execution standards have three goals</a:t>
            </a:r>
            <a:endParaRPr/>
          </a:p>
        </p:txBody>
      </p:sp>
      <p:sp>
        <p:nvSpPr>
          <p:cNvPr id="330" name="Google Shape;330;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20000"/>
          </a:bodyPr>
          <a:lstStyle/>
          <a:p>
            <a:pPr marL="457200" lvl="0" indent="-457200" algn="l" rtl="0">
              <a:lnSpc>
                <a:spcPct val="90000"/>
              </a:lnSpc>
              <a:spcBef>
                <a:spcPts val="0"/>
              </a:spcBef>
              <a:spcAft>
                <a:spcPts val="0"/>
              </a:spcAft>
              <a:buClr>
                <a:schemeClr val="dk1"/>
              </a:buClr>
              <a:buSzPct val="100000"/>
              <a:buFont typeface="Calibri"/>
              <a:buAutoNum type="arabicPeriod"/>
            </a:pPr>
            <a:r>
              <a:rPr lang="en-GB" u="sng"/>
              <a:t>To transfer the requirements presented during the design phase</a:t>
            </a:r>
            <a:r>
              <a:rPr lang="en-GB"/>
              <a:t> to the executors. In other words, serve as a link between the design and execution phases.</a:t>
            </a:r>
            <a:endParaRPr/>
          </a:p>
          <a:p>
            <a:pPr marL="457200" lvl="0" indent="-457200" algn="l" rtl="0">
              <a:lnSpc>
                <a:spcPct val="90000"/>
              </a:lnSpc>
              <a:spcBef>
                <a:spcPts val="1000"/>
              </a:spcBef>
              <a:spcAft>
                <a:spcPts val="0"/>
              </a:spcAft>
              <a:buClr>
                <a:schemeClr val="dk1"/>
              </a:buClr>
              <a:buSzPct val="100000"/>
              <a:buFont typeface="Calibri"/>
              <a:buAutoNum type="arabicPeriod"/>
            </a:pPr>
            <a:r>
              <a:rPr lang="en-GB"/>
              <a:t>To define the main documents for the execution phase that describe </a:t>
            </a:r>
            <a:r>
              <a:rPr lang="en-GB" u="sng"/>
              <a:t>the technical requirements or requirement classes</a:t>
            </a:r>
            <a:r>
              <a:rPr lang="en-GB"/>
              <a:t> for execution</a:t>
            </a:r>
            <a:endParaRPr/>
          </a:p>
          <a:p>
            <a:pPr marL="457200" lvl="0" indent="-457200" algn="l" rtl="0">
              <a:lnSpc>
                <a:spcPct val="90000"/>
              </a:lnSpc>
              <a:spcBef>
                <a:spcPts val="1000"/>
              </a:spcBef>
              <a:spcAft>
                <a:spcPts val="0"/>
              </a:spcAft>
              <a:buClr>
                <a:schemeClr val="dk1"/>
              </a:buClr>
              <a:buSzPct val="100000"/>
              <a:buFont typeface="Calibri"/>
              <a:buAutoNum type="arabicPeriod"/>
            </a:pPr>
            <a:r>
              <a:rPr lang="en-GB"/>
              <a:t>To serve as </a:t>
            </a:r>
            <a:r>
              <a:rPr lang="en-GB" u="sng"/>
              <a:t>a check-list</a:t>
            </a:r>
            <a:r>
              <a:rPr lang="en-GB"/>
              <a:t> for the designer so they can ensure that they provide the executors with all necessary technical information for executing the structure </a:t>
            </a:r>
            <a:endParaRPr/>
          </a:p>
          <a:p>
            <a:pPr marL="0" lvl="0" indent="0" algn="l" rtl="0">
              <a:lnSpc>
                <a:spcPct val="90000"/>
              </a:lnSpc>
              <a:spcBef>
                <a:spcPts val="1000"/>
              </a:spcBef>
              <a:spcAft>
                <a:spcPts val="0"/>
              </a:spcAft>
              <a:buClr>
                <a:schemeClr val="dk1"/>
              </a:buClr>
              <a:buSzPct val="100000"/>
              <a:buNone/>
            </a:pPr>
            <a:r>
              <a:rPr lang="en-GB"/>
              <a:t> </a:t>
            </a:r>
            <a:endParaRPr/>
          </a:p>
          <a:p>
            <a:pPr marL="0" lvl="0" indent="0" algn="l" rtl="0">
              <a:lnSpc>
                <a:spcPct val="90000"/>
              </a:lnSpc>
              <a:spcBef>
                <a:spcPts val="1000"/>
              </a:spcBef>
              <a:spcAft>
                <a:spcPts val="0"/>
              </a:spcAft>
              <a:buClr>
                <a:schemeClr val="dk1"/>
              </a:buClr>
              <a:buSzPct val="100000"/>
              <a:buNone/>
            </a:pPr>
            <a:r>
              <a:rPr lang="en-GB"/>
              <a:t>In order to achieve these goals, the designers must produce documents and drawings that feature all necessary information to execute the work according to the design. </a:t>
            </a:r>
            <a:endParaRPr/>
          </a:p>
        </p:txBody>
      </p:sp>
      <p:sp>
        <p:nvSpPr>
          <p:cNvPr id="331" name="Google Shape;331;p17"/>
          <p:cNvSpPr txBox="1">
            <a:spLocks noGrp="1"/>
          </p:cNvSpPr>
          <p:nvPr>
            <p:ph type="sldNum" idx="12"/>
          </p:nvPr>
        </p:nvSpPr>
        <p:spPr>
          <a:xfrm>
            <a:off x="11044362" y="182562"/>
            <a:ext cx="644055" cy="38198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17</a:t>
            </a:fld>
            <a:endParaRPr/>
          </a:p>
        </p:txBody>
      </p:sp>
      <p:sp>
        <p:nvSpPr>
          <p:cNvPr id="332" name="Google Shape;332;p17"/>
          <p:cNvSpPr txBox="1">
            <a:spLocks noGrp="1"/>
          </p:cNvSpPr>
          <p:nvPr>
            <p:ph type="ftr" idx="11"/>
          </p:nvPr>
        </p:nvSpPr>
        <p:spPr>
          <a:xfrm>
            <a:off x="838200" y="6334918"/>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Standards and product approval of construction products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8"/>
          <p:cNvSpPr>
            <a:spLocks noGrp="1"/>
          </p:cNvSpPr>
          <p:nvPr>
            <p:ph type="pic" idx="2"/>
          </p:nvPr>
        </p:nvSpPr>
        <p:spPr>
          <a:xfrm>
            <a:off x="636103" y="397565"/>
            <a:ext cx="10959383" cy="5192098"/>
          </a:xfrm>
          <a:prstGeom prst="rect">
            <a:avLst/>
          </a:prstGeom>
          <a:noFill/>
          <a:ln>
            <a:noFill/>
          </a:ln>
        </p:spPr>
      </p:sp>
      <p:sp>
        <p:nvSpPr>
          <p:cNvPr id="338" name="Google Shape;338;p18"/>
          <p:cNvSpPr txBox="1">
            <a:spLocks noGrp="1"/>
          </p:cNvSpPr>
          <p:nvPr>
            <p:ph type="sldNum" idx="12"/>
          </p:nvPr>
        </p:nvSpPr>
        <p:spPr>
          <a:xfrm>
            <a:off x="11202505" y="6290092"/>
            <a:ext cx="504687"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18</a:t>
            </a:fld>
            <a:endParaRPr/>
          </a:p>
        </p:txBody>
      </p:sp>
      <p:sp>
        <p:nvSpPr>
          <p:cNvPr id="339" name="Google Shape;339;p18"/>
          <p:cNvSpPr txBox="1"/>
          <p:nvPr/>
        </p:nvSpPr>
        <p:spPr>
          <a:xfrm>
            <a:off x="1992914" y="397565"/>
            <a:ext cx="8219537" cy="519209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txBox="1"/>
          <p:nvPr/>
        </p:nvSpPr>
        <p:spPr>
          <a:xfrm>
            <a:off x="1992913" y="397565"/>
            <a:ext cx="8219537" cy="519209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txBox="1"/>
          <p:nvPr/>
        </p:nvSpPr>
        <p:spPr>
          <a:xfrm>
            <a:off x="1992914" y="397565"/>
            <a:ext cx="8219537" cy="519209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a:off x="1797050" y="404814"/>
            <a:ext cx="8280400" cy="350865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0" i="0" u="none" strike="noStrike" cap="none">
                <a:solidFill>
                  <a:schemeClr val="dk1"/>
                </a:solidFill>
                <a:latin typeface="Calibri"/>
                <a:ea typeface="Calibri"/>
                <a:cs typeface="Calibri"/>
                <a:sym typeface="Calibri"/>
              </a:rPr>
              <a:t>Report TVBK-3053</a:t>
            </a:r>
            <a:endParaRPr/>
          </a:p>
          <a:p>
            <a:pPr marL="0" marR="0" lvl="0" indent="0" algn="r" rtl="0">
              <a:spcBef>
                <a:spcPts val="0"/>
              </a:spcBef>
              <a:spcAft>
                <a:spcPts val="0"/>
              </a:spcAft>
              <a:buNone/>
            </a:pPr>
            <a:r>
              <a:rPr lang="en-GB" sz="1400" b="0" i="0" u="none" strike="noStrike" cap="none">
                <a:solidFill>
                  <a:schemeClr val="dk1"/>
                </a:solidFill>
                <a:latin typeface="Calibri"/>
                <a:ea typeface="Calibri"/>
                <a:cs typeface="Calibri"/>
                <a:sym typeface="Calibri"/>
              </a:rPr>
              <a:t>ISSN 0349:4969</a:t>
            </a:r>
            <a:endParaRPr/>
          </a:p>
          <a:p>
            <a:pPr marL="0" marR="0" lvl="0" indent="0" algn="r" rtl="0">
              <a:spcBef>
                <a:spcPts val="0"/>
              </a:spcBef>
              <a:spcAft>
                <a:spcPts val="0"/>
              </a:spcAft>
              <a:buNone/>
            </a:pPr>
            <a:r>
              <a:rPr lang="en-GB" sz="1400" b="0" i="0" u="none" strike="noStrike" cap="none">
                <a:solidFill>
                  <a:schemeClr val="dk1"/>
                </a:solidFill>
                <a:latin typeface="Calibri"/>
                <a:ea typeface="Calibri"/>
                <a:cs typeface="Calibri"/>
                <a:sym typeface="Calibri"/>
              </a:rPr>
              <a:t>ISNR:LUTVDG/TVBK-3053-SE (228)</a:t>
            </a:r>
            <a:endParaRPr/>
          </a:p>
          <a:p>
            <a:pPr marL="0" marR="0" lvl="0" indent="0" algn="l" rtl="0">
              <a:spcBef>
                <a:spcPts val="0"/>
              </a:spcBef>
              <a:spcAft>
                <a:spcPts val="0"/>
              </a:spcAft>
              <a:buNone/>
            </a:pPr>
            <a:r>
              <a:rPr lang="en-GB" sz="2000" b="1" i="0" u="none" strike="noStrike" cap="none">
                <a:solidFill>
                  <a:schemeClr val="dk1"/>
                </a:solidFill>
                <a:latin typeface="Calibri"/>
                <a:ea typeface="Calibri"/>
                <a:cs typeface="Calibri"/>
                <a:sym typeface="Calibri"/>
              </a:rPr>
              <a:t>Design of safe timber structures –</a:t>
            </a:r>
            <a:endParaRPr/>
          </a:p>
          <a:p>
            <a:pPr marL="0" marR="0" lvl="0" indent="0" algn="l" rtl="0">
              <a:spcBef>
                <a:spcPts val="0"/>
              </a:spcBef>
              <a:spcAft>
                <a:spcPts val="0"/>
              </a:spcAft>
              <a:buNone/>
            </a:pPr>
            <a:r>
              <a:rPr lang="en-GB" sz="2000" b="1">
                <a:solidFill>
                  <a:schemeClr val="dk1"/>
                </a:solidFill>
                <a:latin typeface="Calibri"/>
                <a:ea typeface="Calibri"/>
                <a:cs typeface="Calibri"/>
                <a:sym typeface="Calibri"/>
              </a:rPr>
              <a:t>How can we learn from structural failures in concrete,</a:t>
            </a:r>
            <a:endParaRPr/>
          </a:p>
          <a:p>
            <a:pPr marL="0" marR="0" lvl="0" indent="0" algn="l" rtl="0">
              <a:spcBef>
                <a:spcPts val="0"/>
              </a:spcBef>
              <a:spcAft>
                <a:spcPts val="0"/>
              </a:spcAft>
              <a:buNone/>
            </a:pPr>
            <a:r>
              <a:rPr lang="en-GB" sz="2000" b="1">
                <a:solidFill>
                  <a:schemeClr val="dk1"/>
                </a:solidFill>
                <a:latin typeface="Calibri"/>
                <a:ea typeface="Calibri"/>
                <a:cs typeface="Calibri"/>
                <a:sym typeface="Calibri"/>
              </a:rPr>
              <a:t>steel and timber?</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GB" sz="2000">
                <a:solidFill>
                  <a:schemeClr val="dk1"/>
                </a:solidFill>
                <a:latin typeface="Calibri"/>
                <a:ea typeface="Calibri"/>
                <a:cs typeface="Calibri"/>
                <a:sym typeface="Calibri"/>
              </a:rPr>
              <a:t>Eva Frühwald</a:t>
            </a:r>
            <a:br>
              <a:rPr lang="en-GB" sz="2000">
                <a:solidFill>
                  <a:schemeClr val="dk1"/>
                </a:solidFill>
                <a:latin typeface="Calibri"/>
                <a:ea typeface="Calibri"/>
                <a:cs typeface="Calibri"/>
                <a:sym typeface="Calibri"/>
              </a:rPr>
            </a:br>
            <a:r>
              <a:rPr lang="en-GB" sz="2000">
                <a:solidFill>
                  <a:schemeClr val="dk1"/>
                </a:solidFill>
                <a:latin typeface="Calibri"/>
                <a:ea typeface="Calibri"/>
                <a:cs typeface="Calibri"/>
                <a:sym typeface="Calibri"/>
              </a:rPr>
              <a:t>Erik Serrano</a:t>
            </a:r>
            <a:endParaRPr/>
          </a:p>
          <a:p>
            <a:pPr marL="0" marR="0" lvl="0" indent="0" algn="l" rtl="0">
              <a:spcBef>
                <a:spcPts val="0"/>
              </a:spcBef>
              <a:spcAft>
                <a:spcPts val="0"/>
              </a:spcAft>
              <a:buNone/>
            </a:pPr>
            <a:r>
              <a:rPr lang="en-GB" sz="2000">
                <a:solidFill>
                  <a:schemeClr val="dk1"/>
                </a:solidFill>
                <a:latin typeface="Calibri"/>
                <a:ea typeface="Calibri"/>
                <a:cs typeface="Calibri"/>
                <a:sym typeface="Calibri"/>
              </a:rPr>
              <a:t>Tomi Toratti</a:t>
            </a:r>
            <a:br>
              <a:rPr lang="en-GB" sz="2000">
                <a:solidFill>
                  <a:schemeClr val="dk1"/>
                </a:solidFill>
                <a:latin typeface="Calibri"/>
                <a:ea typeface="Calibri"/>
                <a:cs typeface="Calibri"/>
                <a:sym typeface="Calibri"/>
              </a:rPr>
            </a:br>
            <a:r>
              <a:rPr lang="en-GB" sz="2000">
                <a:solidFill>
                  <a:schemeClr val="dk1"/>
                </a:solidFill>
                <a:latin typeface="Calibri"/>
                <a:ea typeface="Calibri"/>
                <a:cs typeface="Calibri"/>
                <a:sym typeface="Calibri"/>
              </a:rPr>
              <a:t>Arne Emilsson</a:t>
            </a:r>
            <a:endParaRPr/>
          </a:p>
          <a:p>
            <a:pPr marL="0" marR="0" lvl="0" indent="0" algn="l" rtl="0">
              <a:spcBef>
                <a:spcPts val="0"/>
              </a:spcBef>
              <a:spcAft>
                <a:spcPts val="0"/>
              </a:spcAft>
              <a:buNone/>
            </a:pPr>
            <a:r>
              <a:rPr lang="en-GB" sz="2000">
                <a:solidFill>
                  <a:schemeClr val="dk1"/>
                </a:solidFill>
                <a:latin typeface="Calibri"/>
                <a:ea typeface="Calibri"/>
                <a:cs typeface="Calibri"/>
                <a:sym typeface="Calibri"/>
              </a:rPr>
              <a:t>Sven Thelandersson</a:t>
            </a:r>
            <a:endParaRPr/>
          </a:p>
        </p:txBody>
      </p:sp>
      <p:sp>
        <p:nvSpPr>
          <p:cNvPr id="343" name="Google Shape;343;p18"/>
          <p:cNvSpPr txBox="1"/>
          <p:nvPr/>
        </p:nvSpPr>
        <p:spPr>
          <a:xfrm>
            <a:off x="1797050" y="4550192"/>
            <a:ext cx="7056438" cy="1739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Result:</a:t>
            </a:r>
            <a:br>
              <a:rPr lang="en-GB" sz="1800">
                <a:solidFill>
                  <a:schemeClr val="dk1"/>
                </a:solidFill>
                <a:latin typeface="Calibri"/>
                <a:ea typeface="Calibri"/>
                <a:cs typeface="Calibri"/>
                <a:sym typeface="Calibri"/>
              </a:rPr>
            </a:br>
            <a:r>
              <a:rPr lang="en-GB" sz="1800">
                <a:solidFill>
                  <a:schemeClr val="dk1"/>
                </a:solidFill>
                <a:latin typeface="Calibri"/>
                <a:ea typeface="Calibri"/>
                <a:cs typeface="Calibri"/>
                <a:sym typeface="Calibri"/>
              </a:rPr>
              <a:t>50 % of cases relate to bad design</a:t>
            </a:r>
            <a:br>
              <a:rPr lang="en-GB" sz="1800">
                <a:solidFill>
                  <a:schemeClr val="dk1"/>
                </a:solidFill>
                <a:latin typeface="Calibri"/>
                <a:ea typeface="Calibri"/>
                <a:cs typeface="Calibri"/>
                <a:sym typeface="Calibri"/>
              </a:rPr>
            </a:br>
            <a:r>
              <a:rPr lang="en-GB" sz="1800">
                <a:solidFill>
                  <a:schemeClr val="dk1"/>
                </a:solidFill>
                <a:latin typeface="Calibri"/>
                <a:ea typeface="Calibri"/>
                <a:cs typeface="Calibri"/>
                <a:sym typeface="Calibri"/>
              </a:rPr>
              <a:t>25 % of cases relate to human factors on the site</a:t>
            </a:r>
            <a:br>
              <a:rPr lang="en-GB" sz="1800">
                <a:solidFill>
                  <a:schemeClr val="dk1"/>
                </a:solidFill>
                <a:latin typeface="Calibri"/>
                <a:ea typeface="Calibri"/>
                <a:cs typeface="Calibri"/>
                <a:sym typeface="Calibri"/>
              </a:rPr>
            </a:br>
            <a:br>
              <a:rPr lang="en-GB" sz="1800">
                <a:solidFill>
                  <a:schemeClr val="dk1"/>
                </a:solidFill>
                <a:latin typeface="Calibri"/>
                <a:ea typeface="Calibri"/>
                <a:cs typeface="Calibri"/>
                <a:sym typeface="Calibri"/>
              </a:rPr>
            </a:br>
            <a:r>
              <a:rPr lang="en-GB" sz="1800">
                <a:solidFill>
                  <a:schemeClr val="dk1"/>
                </a:solidFill>
                <a:latin typeface="Calibri"/>
                <a:ea typeface="Calibri"/>
                <a:cs typeface="Calibri"/>
                <a:sym typeface="Calibri"/>
              </a:rPr>
              <a:t>Conclusion:</a:t>
            </a:r>
            <a:br>
              <a:rPr lang="en-GB" sz="1800">
                <a:solidFill>
                  <a:schemeClr val="dk1"/>
                </a:solidFill>
                <a:latin typeface="Calibri"/>
                <a:ea typeface="Calibri"/>
                <a:cs typeface="Calibri"/>
                <a:sym typeface="Calibri"/>
              </a:rPr>
            </a:br>
            <a:r>
              <a:rPr lang="en-GB" sz="1800">
                <a:solidFill>
                  <a:schemeClr val="dk1"/>
                </a:solidFill>
                <a:latin typeface="Calibri"/>
                <a:ea typeface="Calibri"/>
                <a:cs typeface="Calibri"/>
                <a:sym typeface="Calibri"/>
              </a:rPr>
              <a:t>Human factors in the building process are dominant</a:t>
            </a:r>
            <a:endParaRPr/>
          </a:p>
        </p:txBody>
      </p:sp>
      <p:pic>
        <p:nvPicPr>
          <p:cNvPr id="344" name="Google Shape;344;p18" descr="jyväskylä_failure"/>
          <p:cNvPicPr preferRelativeResize="0"/>
          <p:nvPr/>
        </p:nvPicPr>
        <p:blipFill rotWithShape="1">
          <a:blip r:embed="rId3">
            <a:alphaModFix/>
          </a:blip>
          <a:srcRect/>
          <a:stretch/>
        </p:blipFill>
        <p:spPr>
          <a:xfrm>
            <a:off x="5684838" y="1773238"/>
            <a:ext cx="4876800" cy="3262312"/>
          </a:xfrm>
          <a:prstGeom prst="rect">
            <a:avLst/>
          </a:prstGeom>
          <a:noFill/>
          <a:ln>
            <a:noFill/>
          </a:ln>
        </p:spPr>
      </p:pic>
      <p:sp>
        <p:nvSpPr>
          <p:cNvPr id="345" name="Google Shape;345;p18"/>
          <p:cNvSpPr txBox="1">
            <a:spLocks noGrp="1"/>
          </p:cNvSpPr>
          <p:nvPr>
            <p:ph type="ftr" idx="11"/>
          </p:nvPr>
        </p:nvSpPr>
        <p:spPr>
          <a:xfrm>
            <a:off x="502481" y="6290092"/>
            <a:ext cx="88800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b="0"/>
              <a:t>Standards and product approval of construction products</a:t>
            </a:r>
            <a:endParaRPr b="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9"/>
          <p:cNvSpPr txBox="1">
            <a:spLocks noGrp="1"/>
          </p:cNvSpPr>
          <p:nvPr>
            <p:ph type="sldNum" idx="12"/>
          </p:nvPr>
        </p:nvSpPr>
        <p:spPr>
          <a:xfrm>
            <a:off x="11044362" y="182562"/>
            <a:ext cx="644055" cy="38198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19</a:t>
            </a:fld>
            <a:endParaRPr/>
          </a:p>
        </p:txBody>
      </p:sp>
      <p:pic>
        <p:nvPicPr>
          <p:cNvPr id="352" name="Google Shape;352;p19"/>
          <p:cNvPicPr preferRelativeResize="0"/>
          <p:nvPr/>
        </p:nvPicPr>
        <p:blipFill rotWithShape="1">
          <a:blip r:embed="rId3">
            <a:alphaModFix/>
          </a:blip>
          <a:srcRect/>
          <a:stretch/>
        </p:blipFill>
        <p:spPr>
          <a:xfrm>
            <a:off x="2107224" y="764002"/>
            <a:ext cx="7910146" cy="5251450"/>
          </a:xfrm>
          <a:prstGeom prst="rect">
            <a:avLst/>
          </a:prstGeom>
          <a:noFill/>
          <a:ln>
            <a:noFill/>
          </a:ln>
        </p:spPr>
      </p:pic>
      <p:sp>
        <p:nvSpPr>
          <p:cNvPr id="353" name="Google Shape;353;p19"/>
          <p:cNvSpPr txBox="1"/>
          <p:nvPr/>
        </p:nvSpPr>
        <p:spPr>
          <a:xfrm>
            <a:off x="5246914" y="1041916"/>
            <a:ext cx="198392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Design errors</a:t>
            </a:r>
            <a:endParaRPr/>
          </a:p>
        </p:txBody>
      </p:sp>
      <p:sp>
        <p:nvSpPr>
          <p:cNvPr id="354" name="Google Shape;354;p19"/>
          <p:cNvSpPr txBox="1"/>
          <p:nvPr/>
        </p:nvSpPr>
        <p:spPr>
          <a:xfrm>
            <a:off x="4914900" y="6136498"/>
            <a:ext cx="251941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Human errors</a:t>
            </a:r>
            <a:endParaRPr/>
          </a:p>
        </p:txBody>
      </p:sp>
      <p:sp>
        <p:nvSpPr>
          <p:cNvPr id="355" name="Google Shape;355;p19"/>
          <p:cNvSpPr/>
          <p:nvPr/>
        </p:nvSpPr>
        <p:spPr>
          <a:xfrm rot="-5400000" flipH="1">
            <a:off x="5858513" y="3695070"/>
            <a:ext cx="290869" cy="4591987"/>
          </a:xfrm>
          <a:prstGeom prst="rightBrace">
            <a:avLst>
              <a:gd name="adj1" fmla="val 8333"/>
              <a:gd name="adj2" fmla="val 51075"/>
            </a:avLst>
          </a:prstGeom>
          <a:no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56" name="Google Shape;356;p19"/>
          <p:cNvSpPr txBox="1"/>
          <p:nvPr/>
        </p:nvSpPr>
        <p:spPr>
          <a:xfrm rot="-2254539">
            <a:off x="8353423" y="3074822"/>
            <a:ext cx="198392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Overload</a:t>
            </a:r>
            <a:endParaRPr/>
          </a:p>
        </p:txBody>
      </p:sp>
      <p:sp>
        <p:nvSpPr>
          <p:cNvPr id="357" name="Google Shape;357;p19"/>
          <p:cNvSpPr txBox="1"/>
          <p:nvPr/>
        </p:nvSpPr>
        <p:spPr>
          <a:xfrm rot="-2761645">
            <a:off x="2715992" y="4047164"/>
            <a:ext cx="198392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Material defect</a:t>
            </a:r>
            <a:endParaRPr/>
          </a:p>
        </p:txBody>
      </p:sp>
      <p:sp>
        <p:nvSpPr>
          <p:cNvPr id="358" name="Google Shape;358;p19"/>
          <p:cNvSpPr txBox="1">
            <a:spLocks noGrp="1"/>
          </p:cNvSpPr>
          <p:nvPr>
            <p:ph type="ftr" idx="11"/>
          </p:nvPr>
        </p:nvSpPr>
        <p:spPr>
          <a:xfrm>
            <a:off x="838200" y="6334918"/>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Standards and product approval of construction products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
          <p:cNvSpPr txBox="1">
            <a:spLocks noGrp="1"/>
          </p:cNvSpPr>
          <p:nvPr>
            <p:ph type="body" idx="1"/>
          </p:nvPr>
        </p:nvSpPr>
        <p:spPr>
          <a:xfrm>
            <a:off x="1749365" y="963559"/>
            <a:ext cx="3737100" cy="309600"/>
          </a:xfrm>
          <a:prstGeom prst="rect">
            <a:avLst/>
          </a:prstGeom>
          <a:noFill/>
          <a:ln>
            <a:noFill/>
          </a:ln>
        </p:spPr>
        <p:txBody>
          <a:bodyPr spcFirstLastPara="1" wrap="square" lIns="91425" tIns="45700" rIns="91425" bIns="45700" anchor="b"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en-GB"/>
              <a:t>Origin of the materials</a:t>
            </a:r>
            <a:endParaRPr/>
          </a:p>
        </p:txBody>
      </p:sp>
      <p:sp>
        <p:nvSpPr>
          <p:cNvPr id="211" name="Google Shape;211;p2"/>
          <p:cNvSpPr txBox="1">
            <a:spLocks noGrp="1"/>
          </p:cNvSpPr>
          <p:nvPr>
            <p:ph type="body" idx="2"/>
          </p:nvPr>
        </p:nvSpPr>
        <p:spPr>
          <a:xfrm>
            <a:off x="805064" y="1706422"/>
            <a:ext cx="5157900" cy="3684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r>
              <a:rPr lang="en-GB" sz="1600"/>
              <a:t>These learning materials for industrial wood construction have been prepared in a project led by Puuinfo Oy in 2021–2022. Also involved in the project were </a:t>
            </a:r>
            <a:endParaRPr/>
          </a:p>
          <a:p>
            <a:pPr marL="647700" lvl="0" indent="-355600" algn="l" rtl="0">
              <a:lnSpc>
                <a:spcPct val="115000"/>
              </a:lnSpc>
              <a:spcBef>
                <a:spcPts val="1700"/>
              </a:spcBef>
              <a:spcAft>
                <a:spcPts val="0"/>
              </a:spcAft>
              <a:buClr>
                <a:srgbClr val="272117"/>
              </a:buClr>
              <a:buSzPts val="2000"/>
              <a:buChar char="●"/>
            </a:pPr>
            <a:r>
              <a:rPr lang="en-GB" sz="1600"/>
              <a:t>Lappia Vocational College,</a:t>
            </a:r>
            <a:endParaRPr/>
          </a:p>
          <a:p>
            <a:pPr marL="647700" lvl="0" indent="-355600" algn="l" rtl="0">
              <a:lnSpc>
                <a:spcPct val="115000"/>
              </a:lnSpc>
              <a:spcBef>
                <a:spcPts val="0"/>
              </a:spcBef>
              <a:spcAft>
                <a:spcPts val="0"/>
              </a:spcAft>
              <a:buClr>
                <a:srgbClr val="272117"/>
              </a:buClr>
              <a:buSzPts val="2000"/>
              <a:buChar char="●"/>
            </a:pPr>
            <a:r>
              <a:rPr lang="en-GB" sz="1600"/>
              <a:t>TTS-Työtehoseura ry</a:t>
            </a:r>
            <a:endParaRPr sz="1600"/>
          </a:p>
          <a:p>
            <a:pPr marL="647700" lvl="0" indent="-355600" algn="l" rtl="0">
              <a:lnSpc>
                <a:spcPct val="115000"/>
              </a:lnSpc>
              <a:spcBef>
                <a:spcPts val="0"/>
              </a:spcBef>
              <a:spcAft>
                <a:spcPts val="0"/>
              </a:spcAft>
              <a:buClr>
                <a:srgbClr val="272117"/>
              </a:buClr>
              <a:buSzPts val="2000"/>
              <a:buChar char="●"/>
            </a:pPr>
            <a:r>
              <a:rPr lang="en-GB" sz="1600"/>
              <a:t>South-Eastern Finland University of Applied Sciences,</a:t>
            </a:r>
            <a:endParaRPr/>
          </a:p>
          <a:p>
            <a:pPr marL="647700" lvl="0" indent="-355600" algn="l" rtl="0">
              <a:lnSpc>
                <a:spcPct val="115000"/>
              </a:lnSpc>
              <a:spcBef>
                <a:spcPts val="0"/>
              </a:spcBef>
              <a:spcAft>
                <a:spcPts val="0"/>
              </a:spcAft>
              <a:buClr>
                <a:srgbClr val="272117"/>
              </a:buClr>
              <a:buSzPts val="2000"/>
              <a:buChar char="●"/>
            </a:pPr>
            <a:r>
              <a:rPr lang="en-GB" sz="1600"/>
              <a:t>Metropolia University of Applied Sciences,</a:t>
            </a:r>
            <a:endParaRPr/>
          </a:p>
          <a:p>
            <a:pPr marL="647700" lvl="0" indent="-355600" algn="l" rtl="0">
              <a:lnSpc>
                <a:spcPct val="115000"/>
              </a:lnSpc>
              <a:spcBef>
                <a:spcPts val="0"/>
              </a:spcBef>
              <a:spcAft>
                <a:spcPts val="0"/>
              </a:spcAft>
              <a:buClr>
                <a:srgbClr val="272117"/>
              </a:buClr>
              <a:buSzPts val="2000"/>
              <a:buChar char="●"/>
            </a:pPr>
            <a:r>
              <a:rPr lang="en-GB" sz="1600"/>
              <a:t>Jyväskylä University of Applied Sciences,</a:t>
            </a:r>
            <a:endParaRPr/>
          </a:p>
          <a:p>
            <a:pPr marL="647700" marR="0" lvl="0" indent="-355600" algn="l" rtl="0">
              <a:lnSpc>
                <a:spcPct val="115000"/>
              </a:lnSpc>
              <a:spcBef>
                <a:spcPts val="0"/>
              </a:spcBef>
              <a:spcAft>
                <a:spcPts val="0"/>
              </a:spcAft>
              <a:buClr>
                <a:srgbClr val="272117"/>
              </a:buClr>
              <a:buSzPts val="2000"/>
              <a:buChar char="●"/>
            </a:pPr>
            <a:r>
              <a:rPr lang="en-GB" sz="1600"/>
              <a:t>University of Tampere, and</a:t>
            </a:r>
            <a:endParaRPr/>
          </a:p>
          <a:p>
            <a:pPr marL="647700" marR="0" lvl="0" indent="-355600" algn="l" rtl="0">
              <a:lnSpc>
                <a:spcPct val="115000"/>
              </a:lnSpc>
              <a:spcBef>
                <a:spcPts val="0"/>
              </a:spcBef>
              <a:spcAft>
                <a:spcPts val="0"/>
              </a:spcAft>
              <a:buClr>
                <a:srgbClr val="272117"/>
              </a:buClr>
              <a:buSzPts val="2000"/>
              <a:buChar char="●"/>
            </a:pPr>
            <a:r>
              <a:rPr lang="en-GB" sz="1600"/>
              <a:t>Federation of the Finnish Woodworking Industries Puutuoteteollisuus ry</a:t>
            </a:r>
            <a:endParaRPr sz="1600"/>
          </a:p>
          <a:p>
            <a:pPr marL="0" lvl="0" indent="0" algn="l" rtl="0">
              <a:lnSpc>
                <a:spcPct val="115000"/>
              </a:lnSpc>
              <a:spcBef>
                <a:spcPts val="1700"/>
              </a:spcBef>
              <a:spcAft>
                <a:spcPts val="0"/>
              </a:spcAft>
              <a:buSzPts val="1800"/>
              <a:buNone/>
            </a:pPr>
            <a:r>
              <a:rPr lang="en-GB" sz="1600"/>
              <a:t>The project was funded by the Ministry of the Environment. </a:t>
            </a:r>
            <a:endParaRPr/>
          </a:p>
          <a:p>
            <a:pPr marL="0" lvl="0" indent="0" algn="l" rtl="0">
              <a:lnSpc>
                <a:spcPct val="90000"/>
              </a:lnSpc>
              <a:spcBef>
                <a:spcPts val="4200"/>
              </a:spcBef>
              <a:spcAft>
                <a:spcPts val="0"/>
              </a:spcAft>
              <a:buClr>
                <a:schemeClr val="lt2"/>
              </a:buClr>
              <a:buSzPts val="2400"/>
              <a:buNone/>
            </a:pPr>
            <a:endParaRPr sz="1600"/>
          </a:p>
        </p:txBody>
      </p:sp>
      <p:sp>
        <p:nvSpPr>
          <p:cNvPr id="212" name="Google Shape;212;p2"/>
          <p:cNvSpPr txBox="1">
            <a:spLocks noGrp="1"/>
          </p:cNvSpPr>
          <p:nvPr>
            <p:ph type="body" idx="3"/>
          </p:nvPr>
        </p:nvSpPr>
        <p:spPr>
          <a:xfrm>
            <a:off x="6485234" y="1706422"/>
            <a:ext cx="5183100" cy="36846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51351"/>
              <a:buNone/>
            </a:pPr>
            <a:r>
              <a:rPr lang="en-GB" sz="2000"/>
              <a:t>The materials are intended to be used as extensively as possible in industrial wood construction education and studies.</a:t>
            </a:r>
            <a:endParaRPr/>
          </a:p>
          <a:p>
            <a:pPr marL="0" lvl="0" indent="0" algn="l" rtl="0">
              <a:lnSpc>
                <a:spcPct val="90000"/>
              </a:lnSpc>
              <a:spcBef>
                <a:spcPts val="0"/>
              </a:spcBef>
              <a:spcAft>
                <a:spcPts val="0"/>
              </a:spcAft>
              <a:buClr>
                <a:schemeClr val="dk1"/>
              </a:buClr>
              <a:buSzPct val="151351"/>
              <a:buNone/>
            </a:pPr>
            <a:endParaRPr sz="2000"/>
          </a:p>
          <a:p>
            <a:pPr marL="0" lvl="0" indent="0" algn="l" rtl="0">
              <a:lnSpc>
                <a:spcPct val="90000"/>
              </a:lnSpc>
              <a:spcBef>
                <a:spcPts val="0"/>
              </a:spcBef>
              <a:spcAft>
                <a:spcPts val="0"/>
              </a:spcAft>
              <a:buClr>
                <a:schemeClr val="dk1"/>
              </a:buClr>
              <a:buSzPct val="151351"/>
              <a:buNone/>
            </a:pPr>
            <a:r>
              <a:rPr lang="en-GB" sz="2000"/>
              <a:t>The materials are released under the Creative Commons licence Attribution-ShareAlike (CC BY-SA), which requires that the author be properly credited when the materials are used and that derivative works may only be distributed under the same licence as the original work.</a:t>
            </a:r>
            <a:endParaRPr/>
          </a:p>
          <a:p>
            <a:pPr marL="0" lvl="0" indent="0" algn="l" rtl="0">
              <a:lnSpc>
                <a:spcPct val="90000"/>
              </a:lnSpc>
              <a:spcBef>
                <a:spcPts val="0"/>
              </a:spcBef>
              <a:spcAft>
                <a:spcPts val="0"/>
              </a:spcAft>
              <a:buClr>
                <a:schemeClr val="dk1"/>
              </a:buClr>
              <a:buSzPct val="151351"/>
              <a:buNone/>
            </a:pPr>
            <a:endParaRPr sz="2000"/>
          </a:p>
          <a:p>
            <a:pPr marL="0" lvl="0" indent="0" algn="l" rtl="0">
              <a:lnSpc>
                <a:spcPct val="90000"/>
              </a:lnSpc>
              <a:spcBef>
                <a:spcPts val="0"/>
              </a:spcBef>
              <a:spcAft>
                <a:spcPts val="0"/>
              </a:spcAft>
              <a:buClr>
                <a:schemeClr val="dk1"/>
              </a:buClr>
              <a:buSzPct val="151351"/>
              <a:buNone/>
            </a:pPr>
            <a:r>
              <a:rPr lang="en-GB" sz="2000"/>
              <a:t>The original materials and any updates to them by Puuinfo will be published on the Library of Open Educational Resources website (aoe.fi) and the Puuinfo.fi website. </a:t>
            </a:r>
            <a:endParaRPr/>
          </a:p>
        </p:txBody>
      </p:sp>
      <p:sp>
        <p:nvSpPr>
          <p:cNvPr id="213" name="Google Shape;213;p2"/>
          <p:cNvSpPr txBox="1">
            <a:spLocks noGrp="1"/>
          </p:cNvSpPr>
          <p:nvPr>
            <p:ph type="body" idx="4"/>
          </p:nvPr>
        </p:nvSpPr>
        <p:spPr>
          <a:xfrm>
            <a:off x="7457613" y="959551"/>
            <a:ext cx="3737100" cy="309600"/>
          </a:xfrm>
          <a:prstGeom prst="rect">
            <a:avLst/>
          </a:prstGeom>
          <a:noFill/>
          <a:ln>
            <a:noFill/>
          </a:ln>
        </p:spPr>
        <p:txBody>
          <a:bodyPr spcFirstLastPara="1" wrap="square" lIns="91425" tIns="45700" rIns="91425" bIns="45700" anchor="b"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en-GB"/>
              <a:t>Use of the materials</a:t>
            </a:r>
            <a:endParaRPr/>
          </a:p>
        </p:txBody>
      </p:sp>
      <p:sp>
        <p:nvSpPr>
          <p:cNvPr id="214" name="Google Shape;214;p2"/>
          <p:cNvSpPr txBox="1">
            <a:spLocks noGrp="1"/>
          </p:cNvSpPr>
          <p:nvPr>
            <p:ph type="sldNum" idx="12"/>
          </p:nvPr>
        </p:nvSpPr>
        <p:spPr>
          <a:xfrm>
            <a:off x="11044362" y="182562"/>
            <a:ext cx="644100" cy="381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GB" sz="1400" b="0" i="0" u="none" strike="noStrike" cap="none">
                <a:solidFill>
                  <a:srgbClr val="FFFFFF"/>
                </a:solidFill>
                <a:latin typeface="Calibri"/>
                <a:ea typeface="Calibri"/>
                <a:cs typeface="Calibri"/>
                <a:sym typeface="Calibri"/>
              </a:rPr>
              <a:t>2</a:t>
            </a:fld>
            <a:endParaRPr sz="1400" b="0" i="0" u="none" strike="noStrike" cap="none">
              <a:solidFill>
                <a:srgbClr val="FFFFFF"/>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0"/>
          <p:cNvSpPr txBox="1">
            <a:spLocks noGrp="1"/>
          </p:cNvSpPr>
          <p:nvPr>
            <p:ph type="title"/>
          </p:nvPr>
        </p:nvSpPr>
        <p:spPr>
          <a:xfrm>
            <a:off x="325289" y="2672413"/>
            <a:ext cx="11553959" cy="125553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GB"/>
              <a:t>Product standards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Contents of product standards</a:t>
            </a:r>
            <a:endParaRPr/>
          </a:p>
        </p:txBody>
      </p:sp>
      <p:sp>
        <p:nvSpPr>
          <p:cNvPr id="369" name="Google Shape;369;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ct val="100000"/>
              <a:buChar char="•"/>
            </a:pPr>
            <a:r>
              <a:rPr lang="en-GB"/>
              <a:t>Which product is the standard designed for, and what is the scope of the product</a:t>
            </a:r>
            <a:endParaRPr/>
          </a:p>
          <a:p>
            <a:pPr marL="228600" lvl="0" indent="-228600" algn="l" rtl="0">
              <a:lnSpc>
                <a:spcPct val="90000"/>
              </a:lnSpc>
              <a:spcBef>
                <a:spcPts val="1000"/>
              </a:spcBef>
              <a:spcAft>
                <a:spcPts val="0"/>
              </a:spcAft>
              <a:buClr>
                <a:schemeClr val="dk1"/>
              </a:buClr>
              <a:buSzPct val="100000"/>
              <a:buChar char="•"/>
            </a:pPr>
            <a:r>
              <a:rPr lang="en-GB"/>
              <a:t>Definable product properties</a:t>
            </a:r>
            <a:br>
              <a:rPr lang="en-GB"/>
            </a:br>
            <a:r>
              <a:rPr lang="en-GB"/>
              <a:t>- mechanical properties</a:t>
            </a:r>
            <a:br>
              <a:rPr lang="en-GB"/>
            </a:br>
            <a:r>
              <a:rPr lang="en-GB"/>
              <a:t>- properties regarding building physics</a:t>
            </a:r>
            <a:br>
              <a:rPr lang="en-GB"/>
            </a:br>
            <a:r>
              <a:rPr lang="en-GB"/>
              <a:t>- dangerous emissions, such as formaldehyde</a:t>
            </a:r>
            <a:br>
              <a:rPr lang="en-GB"/>
            </a:br>
            <a:r>
              <a:rPr lang="en-GB"/>
              <a:t>- dimensional tolerances etc.</a:t>
            </a:r>
            <a:endParaRPr/>
          </a:p>
          <a:p>
            <a:pPr marL="228600" lvl="0" indent="-228600" algn="l" rtl="0">
              <a:lnSpc>
                <a:spcPct val="90000"/>
              </a:lnSpc>
              <a:spcBef>
                <a:spcPts val="1000"/>
              </a:spcBef>
              <a:spcAft>
                <a:spcPts val="0"/>
              </a:spcAft>
              <a:buClr>
                <a:schemeClr val="dk1"/>
              </a:buClr>
              <a:buSzPct val="100000"/>
              <a:buChar char="•"/>
            </a:pPr>
            <a:r>
              <a:rPr lang="en-GB"/>
              <a:t>Reference standards, for example, classification and testing standards</a:t>
            </a:r>
            <a:endParaRPr/>
          </a:p>
          <a:p>
            <a:pPr marL="228600" lvl="0" indent="-228600" algn="l" rtl="0">
              <a:lnSpc>
                <a:spcPct val="90000"/>
              </a:lnSpc>
              <a:spcBef>
                <a:spcPts val="1000"/>
              </a:spcBef>
              <a:spcAft>
                <a:spcPts val="0"/>
              </a:spcAft>
              <a:buClr>
                <a:schemeClr val="dk1"/>
              </a:buClr>
              <a:buSzPct val="100000"/>
              <a:buChar char="•"/>
            </a:pPr>
            <a:r>
              <a:rPr lang="en-GB"/>
              <a:t>Factory’s quality control procedures</a:t>
            </a:r>
            <a:endParaRPr/>
          </a:p>
          <a:p>
            <a:pPr marL="228600" lvl="0" indent="-228600" algn="l" rtl="0">
              <a:lnSpc>
                <a:spcPct val="90000"/>
              </a:lnSpc>
              <a:spcBef>
                <a:spcPts val="1000"/>
              </a:spcBef>
              <a:spcAft>
                <a:spcPts val="0"/>
              </a:spcAft>
              <a:buClr>
                <a:schemeClr val="dk1"/>
              </a:buClr>
              <a:buSzPct val="100000"/>
              <a:buChar char="•"/>
            </a:pPr>
            <a:r>
              <a:rPr lang="en-GB"/>
              <a:t>Product marking: Contents of the CE marking and declaration of performance</a:t>
            </a:r>
            <a:br>
              <a:rPr lang="en-GB"/>
            </a:br>
            <a:r>
              <a:rPr lang="en-GB"/>
              <a:t>(hEN in cases of a harmonised EN standard)</a:t>
            </a:r>
            <a:endParaRPr/>
          </a:p>
        </p:txBody>
      </p:sp>
      <p:sp>
        <p:nvSpPr>
          <p:cNvPr id="370" name="Google Shape;370;p21"/>
          <p:cNvSpPr txBox="1">
            <a:spLocks noGrp="1"/>
          </p:cNvSpPr>
          <p:nvPr>
            <p:ph type="sldNum" idx="12"/>
          </p:nvPr>
        </p:nvSpPr>
        <p:spPr>
          <a:xfrm>
            <a:off x="11044362" y="182562"/>
            <a:ext cx="644055" cy="38198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21</a:t>
            </a:fld>
            <a:endParaRPr/>
          </a:p>
        </p:txBody>
      </p:sp>
      <p:sp>
        <p:nvSpPr>
          <p:cNvPr id="371" name="Google Shape;371;p21"/>
          <p:cNvSpPr txBox="1">
            <a:spLocks noGrp="1"/>
          </p:cNvSpPr>
          <p:nvPr>
            <p:ph type="ftr" idx="11"/>
          </p:nvPr>
        </p:nvSpPr>
        <p:spPr>
          <a:xfrm>
            <a:off x="838200" y="6334918"/>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Standards and product approval of construction products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Harmonised product standards for timber products</a:t>
            </a:r>
            <a:endParaRPr/>
          </a:p>
        </p:txBody>
      </p:sp>
      <p:sp>
        <p:nvSpPr>
          <p:cNvPr id="377" name="Google Shape;377;p22"/>
          <p:cNvSpPr txBox="1">
            <a:spLocks noGrp="1"/>
          </p:cNvSpPr>
          <p:nvPr>
            <p:ph type="body" idx="1"/>
          </p:nvPr>
        </p:nvSpPr>
        <p:spPr>
          <a:xfrm>
            <a:off x="838200" y="1825625"/>
            <a:ext cx="10515600" cy="4533924"/>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Clr>
                <a:schemeClr val="dk1"/>
              </a:buClr>
              <a:buSzPct val="100000"/>
              <a:buNone/>
            </a:pPr>
            <a:r>
              <a:rPr lang="en-GB" sz="1800"/>
              <a:t>Approved hEN product standards:</a:t>
            </a:r>
            <a:br>
              <a:rPr lang="en-GB" sz="1800"/>
            </a:br>
            <a:endParaRPr sz="1800"/>
          </a:p>
          <a:p>
            <a:pPr marL="0" lvl="0" indent="0" algn="l" rtl="0">
              <a:lnSpc>
                <a:spcPct val="100000"/>
              </a:lnSpc>
              <a:spcBef>
                <a:spcPts val="0"/>
              </a:spcBef>
              <a:spcAft>
                <a:spcPts val="0"/>
              </a:spcAft>
              <a:buClr>
                <a:schemeClr val="dk1"/>
              </a:buClr>
              <a:buSzPct val="100000"/>
              <a:buNone/>
            </a:pPr>
            <a:r>
              <a:rPr lang="en-GB" sz="1800"/>
              <a:t>EN 13986	Wood-based panels for use in construction 		</a:t>
            </a:r>
            <a:endParaRPr/>
          </a:p>
          <a:p>
            <a:pPr marL="0" lvl="0" indent="0" algn="l" rtl="0">
              <a:lnSpc>
                <a:spcPct val="100000"/>
              </a:lnSpc>
              <a:spcBef>
                <a:spcPts val="0"/>
              </a:spcBef>
              <a:spcAft>
                <a:spcPts val="0"/>
              </a:spcAft>
              <a:buClr>
                <a:schemeClr val="dk1"/>
              </a:buClr>
              <a:buSzPct val="100000"/>
              <a:buNone/>
            </a:pPr>
            <a:r>
              <a:rPr lang="en-GB" sz="1800"/>
              <a:t>EN 14250	Structural members assembled with punched metal plate fasteners 			</a:t>
            </a:r>
            <a:endParaRPr/>
          </a:p>
          <a:p>
            <a:pPr marL="0" lvl="0" indent="0" algn="l" rtl="0">
              <a:lnSpc>
                <a:spcPct val="100000"/>
              </a:lnSpc>
              <a:spcBef>
                <a:spcPts val="0"/>
              </a:spcBef>
              <a:spcAft>
                <a:spcPts val="0"/>
              </a:spcAft>
              <a:buClr>
                <a:schemeClr val="dk1"/>
              </a:buClr>
              <a:buSzPct val="100000"/>
              <a:buNone/>
            </a:pPr>
            <a:r>
              <a:rPr lang="en-GB" sz="1800"/>
              <a:t>EN 14374	Structural LVL		</a:t>
            </a:r>
            <a:endParaRPr/>
          </a:p>
          <a:p>
            <a:pPr marL="0" lvl="0" indent="0" algn="l" rtl="0">
              <a:lnSpc>
                <a:spcPct val="100000"/>
              </a:lnSpc>
              <a:spcBef>
                <a:spcPts val="0"/>
              </a:spcBef>
              <a:spcAft>
                <a:spcPts val="0"/>
              </a:spcAft>
              <a:buClr>
                <a:schemeClr val="dk1"/>
              </a:buClr>
              <a:buSzPct val="100000"/>
              <a:buNone/>
            </a:pPr>
            <a:r>
              <a:rPr lang="en-GB" sz="1800"/>
              <a:t>EN 14342	Wood flooring			</a:t>
            </a:r>
            <a:endParaRPr/>
          </a:p>
          <a:p>
            <a:pPr marL="0" lvl="0" indent="0" algn="l" rtl="0">
              <a:lnSpc>
                <a:spcPct val="100000"/>
              </a:lnSpc>
              <a:spcBef>
                <a:spcPts val="0"/>
              </a:spcBef>
              <a:spcAft>
                <a:spcPts val="0"/>
              </a:spcAft>
              <a:buClr>
                <a:schemeClr val="dk1"/>
              </a:buClr>
              <a:buSzPct val="100000"/>
              <a:buNone/>
            </a:pPr>
            <a:r>
              <a:rPr lang="en-GB" sz="1800"/>
              <a:t>EN 14080 	Glued laminated timber</a:t>
            </a:r>
            <a:endParaRPr/>
          </a:p>
          <a:p>
            <a:pPr marL="0" lvl="0" indent="0" algn="l" rtl="0">
              <a:lnSpc>
                <a:spcPct val="100000"/>
              </a:lnSpc>
              <a:spcBef>
                <a:spcPts val="0"/>
              </a:spcBef>
              <a:spcAft>
                <a:spcPts val="0"/>
              </a:spcAft>
              <a:buClr>
                <a:schemeClr val="dk1"/>
              </a:buClr>
              <a:buSzPct val="100000"/>
              <a:buNone/>
            </a:pPr>
            <a:r>
              <a:rPr lang="en-GB" sz="1800"/>
              <a:t>EN 14081	Strength graded structural timber		</a:t>
            </a:r>
            <a:endParaRPr/>
          </a:p>
          <a:p>
            <a:pPr marL="0" lvl="0" indent="0" algn="l" rtl="0">
              <a:lnSpc>
                <a:spcPct val="100000"/>
              </a:lnSpc>
              <a:spcBef>
                <a:spcPts val="0"/>
              </a:spcBef>
              <a:spcAft>
                <a:spcPts val="0"/>
              </a:spcAft>
              <a:buClr>
                <a:schemeClr val="dk1"/>
              </a:buClr>
              <a:buSzPct val="100000"/>
              <a:buNone/>
            </a:pPr>
            <a:r>
              <a:rPr lang="en-GB" sz="1800"/>
              <a:t>EN 14915	Solid wood panelling and cladding 	</a:t>
            </a:r>
            <a:endParaRPr/>
          </a:p>
          <a:p>
            <a:pPr marL="0" lvl="0" indent="0" algn="l" rtl="0">
              <a:lnSpc>
                <a:spcPct val="100000"/>
              </a:lnSpc>
              <a:spcBef>
                <a:spcPts val="0"/>
              </a:spcBef>
              <a:spcAft>
                <a:spcPts val="0"/>
              </a:spcAft>
              <a:buClr>
                <a:schemeClr val="dk1"/>
              </a:buClr>
              <a:buSzPct val="100000"/>
              <a:buNone/>
            </a:pPr>
            <a:r>
              <a:rPr lang="en-GB" sz="1800"/>
              <a:t>EN 14545	Timber structures. Connectors		</a:t>
            </a:r>
            <a:endParaRPr/>
          </a:p>
          <a:p>
            <a:pPr marL="0" lvl="0" indent="0" algn="l" rtl="0">
              <a:lnSpc>
                <a:spcPct val="100000"/>
              </a:lnSpc>
              <a:spcBef>
                <a:spcPts val="0"/>
              </a:spcBef>
              <a:spcAft>
                <a:spcPts val="0"/>
              </a:spcAft>
              <a:buClr>
                <a:schemeClr val="dk1"/>
              </a:buClr>
              <a:buSzPct val="100000"/>
              <a:buNone/>
            </a:pPr>
            <a:r>
              <a:rPr lang="en-GB" sz="1800"/>
              <a:t>EN 14592	Timber structures. Dowel-type fasteners		</a:t>
            </a:r>
            <a:endParaRPr/>
          </a:p>
          <a:p>
            <a:pPr marL="0" lvl="0" indent="0" algn="l" rtl="0">
              <a:lnSpc>
                <a:spcPct val="100000"/>
              </a:lnSpc>
              <a:spcBef>
                <a:spcPts val="0"/>
              </a:spcBef>
              <a:spcAft>
                <a:spcPts val="0"/>
              </a:spcAft>
              <a:buClr>
                <a:schemeClr val="dk1"/>
              </a:buClr>
              <a:buSzPct val="100000"/>
              <a:buNone/>
            </a:pPr>
            <a:r>
              <a:rPr lang="en-GB" sz="1800"/>
              <a:t>EN 14229	Wood poles for overhead lines		</a:t>
            </a:r>
            <a:endParaRPr/>
          </a:p>
          <a:p>
            <a:pPr marL="0" lvl="0" indent="0" algn="l" rtl="0">
              <a:lnSpc>
                <a:spcPct val="100000"/>
              </a:lnSpc>
              <a:spcBef>
                <a:spcPts val="0"/>
              </a:spcBef>
              <a:spcAft>
                <a:spcPts val="0"/>
              </a:spcAft>
              <a:buClr>
                <a:schemeClr val="dk1"/>
              </a:buClr>
              <a:buSzPct val="100000"/>
              <a:buNone/>
            </a:pPr>
            <a:r>
              <a:rPr lang="en-GB" sz="1800"/>
              <a:t>EN 15497	Structural finger jointed solid timber</a:t>
            </a:r>
            <a:endParaRPr/>
          </a:p>
          <a:p>
            <a:pPr marL="0" lvl="0" indent="0" algn="l" rtl="0">
              <a:lnSpc>
                <a:spcPct val="100000"/>
              </a:lnSpc>
              <a:spcBef>
                <a:spcPts val="0"/>
              </a:spcBef>
              <a:spcAft>
                <a:spcPts val="0"/>
              </a:spcAft>
              <a:buClr>
                <a:schemeClr val="dk1"/>
              </a:buClr>
              <a:buSzPct val="100000"/>
              <a:buNone/>
            </a:pPr>
            <a:endParaRPr sz="1800"/>
          </a:p>
          <a:p>
            <a:pPr marL="0" lvl="0" indent="0" algn="l" rtl="0">
              <a:lnSpc>
                <a:spcPct val="100000"/>
              </a:lnSpc>
              <a:spcBef>
                <a:spcPts val="0"/>
              </a:spcBef>
              <a:spcAft>
                <a:spcPts val="0"/>
              </a:spcAft>
              <a:buClr>
                <a:schemeClr val="dk1"/>
              </a:buClr>
              <a:buSzPct val="100000"/>
              <a:buNone/>
            </a:pPr>
            <a:r>
              <a:rPr lang="en-GB" sz="1800"/>
              <a:t>Under drafting:</a:t>
            </a:r>
            <a:br>
              <a:rPr lang="en-GB" sz="1800"/>
            </a:br>
            <a:endParaRPr sz="1800"/>
          </a:p>
          <a:p>
            <a:pPr marL="0" lvl="0" indent="0" algn="l" rtl="0">
              <a:lnSpc>
                <a:spcPct val="100000"/>
              </a:lnSpc>
              <a:spcBef>
                <a:spcPts val="0"/>
              </a:spcBef>
              <a:spcAft>
                <a:spcPts val="0"/>
              </a:spcAft>
              <a:buClr>
                <a:schemeClr val="dk1"/>
              </a:buClr>
              <a:buSzPct val="100000"/>
              <a:buNone/>
            </a:pPr>
            <a:r>
              <a:rPr lang="en-GB" sz="1800"/>
              <a:t>EN 14732	Prefabricated timber wall, floor and roof elements	</a:t>
            </a:r>
            <a:endParaRPr/>
          </a:p>
          <a:p>
            <a:pPr marL="0" lvl="0" indent="0" algn="l" rtl="0">
              <a:lnSpc>
                <a:spcPct val="100000"/>
              </a:lnSpc>
              <a:spcBef>
                <a:spcPts val="0"/>
              </a:spcBef>
              <a:spcAft>
                <a:spcPts val="0"/>
              </a:spcAft>
              <a:buClr>
                <a:schemeClr val="dk1"/>
              </a:buClr>
              <a:buSzPct val="100000"/>
              <a:buNone/>
            </a:pPr>
            <a:r>
              <a:rPr lang="en-GB" sz="1800"/>
              <a:t>EN 16351	CLT – Cross laminated timber</a:t>
            </a:r>
            <a:endParaRPr/>
          </a:p>
        </p:txBody>
      </p:sp>
      <p:sp>
        <p:nvSpPr>
          <p:cNvPr id="378" name="Google Shape;378;p22"/>
          <p:cNvSpPr txBox="1">
            <a:spLocks noGrp="1"/>
          </p:cNvSpPr>
          <p:nvPr>
            <p:ph type="sldNum" idx="12"/>
          </p:nvPr>
        </p:nvSpPr>
        <p:spPr>
          <a:xfrm>
            <a:off x="11044362" y="182562"/>
            <a:ext cx="644055" cy="38198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22</a:t>
            </a:fld>
            <a:endParaRPr/>
          </a:p>
        </p:txBody>
      </p:sp>
      <p:sp>
        <p:nvSpPr>
          <p:cNvPr id="379" name="Google Shape;379;p22"/>
          <p:cNvSpPr txBox="1">
            <a:spLocks noGrp="1"/>
          </p:cNvSpPr>
          <p:nvPr>
            <p:ph type="ftr" idx="11"/>
          </p:nvPr>
        </p:nvSpPr>
        <p:spPr>
          <a:xfrm>
            <a:off x="838200" y="6334918"/>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Standards and product approval of construction products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23"/>
          <p:cNvSpPr txBox="1">
            <a:spLocks noGrp="1"/>
          </p:cNvSpPr>
          <p:nvPr>
            <p:ph type="sldNum" idx="12"/>
          </p:nvPr>
        </p:nvSpPr>
        <p:spPr>
          <a:xfrm>
            <a:off x="11044362" y="182562"/>
            <a:ext cx="644055" cy="38198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23</a:t>
            </a:fld>
            <a:endParaRPr/>
          </a:p>
        </p:txBody>
      </p:sp>
      <p:graphicFrame>
        <p:nvGraphicFramePr>
          <p:cNvPr id="385" name="Google Shape;385;p23"/>
          <p:cNvGraphicFramePr/>
          <p:nvPr/>
        </p:nvGraphicFramePr>
        <p:xfrm>
          <a:off x="310897" y="182563"/>
          <a:ext cx="3000000" cy="3000000"/>
        </p:xfrm>
        <a:graphic>
          <a:graphicData uri="http://schemas.openxmlformats.org/drawingml/2006/table">
            <a:tbl>
              <a:tblPr firstRow="1" bandRow="1">
                <a:noFill/>
                <a:tableStyleId>{113887D5-6E83-46DF-BA93-AC74831878D3}</a:tableStyleId>
              </a:tblPr>
              <a:tblGrid>
                <a:gridCol w="1200900">
                  <a:extLst>
                    <a:ext uri="{9D8B030D-6E8A-4147-A177-3AD203B41FA5}">
                      <a16:colId xmlns:a16="http://schemas.microsoft.com/office/drawing/2014/main" val="20000"/>
                    </a:ext>
                  </a:extLst>
                </a:gridCol>
                <a:gridCol w="1688600">
                  <a:extLst>
                    <a:ext uri="{9D8B030D-6E8A-4147-A177-3AD203B41FA5}">
                      <a16:colId xmlns:a16="http://schemas.microsoft.com/office/drawing/2014/main" val="20001"/>
                    </a:ext>
                  </a:extLst>
                </a:gridCol>
                <a:gridCol w="7764725">
                  <a:extLst>
                    <a:ext uri="{9D8B030D-6E8A-4147-A177-3AD203B41FA5}">
                      <a16:colId xmlns:a16="http://schemas.microsoft.com/office/drawing/2014/main" val="20002"/>
                    </a:ext>
                  </a:extLst>
                </a:gridCol>
              </a:tblGrid>
              <a:tr h="217100">
                <a:tc>
                  <a:txBody>
                    <a:bodyPr/>
                    <a:lstStyle/>
                    <a:p>
                      <a:pPr marL="0" marR="0" lvl="0" indent="0" algn="l" rtl="0">
                        <a:lnSpc>
                          <a:spcPct val="115000"/>
                        </a:lnSpc>
                        <a:spcBef>
                          <a:spcPts val="0"/>
                        </a:spcBef>
                        <a:spcAft>
                          <a:spcPts val="0"/>
                        </a:spcAft>
                        <a:buNone/>
                      </a:pPr>
                      <a:r>
                        <a:rPr lang="en-GB" sz="1200" b="1" u="none" strike="noStrike" cap="none"/>
                        <a:t>Code</a:t>
                      </a:r>
                      <a:endParaRPr/>
                    </a:p>
                  </a:txBody>
                  <a:tcPr marL="29775" marR="29775" marT="14900" marB="14900"/>
                </a:tc>
                <a:tc>
                  <a:txBody>
                    <a:bodyPr/>
                    <a:lstStyle/>
                    <a:p>
                      <a:pPr marL="0" marR="0" lvl="0" indent="0" algn="l" rtl="0">
                        <a:lnSpc>
                          <a:spcPct val="115000"/>
                        </a:lnSpc>
                        <a:spcBef>
                          <a:spcPts val="0"/>
                        </a:spcBef>
                        <a:spcAft>
                          <a:spcPts val="0"/>
                        </a:spcAft>
                        <a:buNone/>
                      </a:pPr>
                      <a:r>
                        <a:rPr lang="en-GB" sz="1200" b="1" u="none" strike="noStrike" cap="none"/>
                        <a:t>Product</a:t>
                      </a:r>
                      <a:endParaRPr/>
                    </a:p>
                  </a:txBody>
                  <a:tcPr marL="29775" marR="29775" marT="14900" marB="14900"/>
                </a:tc>
                <a:tc>
                  <a:txBody>
                    <a:bodyPr/>
                    <a:lstStyle/>
                    <a:p>
                      <a:pPr marL="0" marR="0" lvl="0" indent="0" algn="l" rtl="0">
                        <a:lnSpc>
                          <a:spcPct val="115000"/>
                        </a:lnSpc>
                        <a:spcBef>
                          <a:spcPts val="0"/>
                        </a:spcBef>
                        <a:spcAft>
                          <a:spcPts val="0"/>
                        </a:spcAft>
                        <a:buNone/>
                      </a:pPr>
                      <a:r>
                        <a:rPr lang="en-GB" sz="1200" b="1" u="none" strike="noStrike" cap="none"/>
                        <a:t>Scope of harmonised product standards</a:t>
                      </a:r>
                      <a:endParaRPr/>
                    </a:p>
                  </a:txBody>
                  <a:tcPr marL="29775" marR="29775" marT="14900" marB="14900"/>
                </a:tc>
                <a:extLst>
                  <a:ext uri="{0D108BD9-81ED-4DB2-BD59-A6C34878D82A}">
                    <a16:rowId xmlns:a16="http://schemas.microsoft.com/office/drawing/2014/main" val="10000"/>
                  </a:ext>
                </a:extLst>
              </a:tr>
              <a:tr h="971725">
                <a:tc>
                  <a:txBody>
                    <a:bodyPr/>
                    <a:lstStyle/>
                    <a:p>
                      <a:pPr marL="0" marR="0" lvl="0" indent="0" algn="l" rtl="0">
                        <a:lnSpc>
                          <a:spcPct val="115000"/>
                        </a:lnSpc>
                        <a:spcBef>
                          <a:spcPts val="0"/>
                        </a:spcBef>
                        <a:spcAft>
                          <a:spcPts val="0"/>
                        </a:spcAft>
                        <a:buNone/>
                      </a:pPr>
                      <a:r>
                        <a:rPr lang="en-GB" sz="1200" u="none" strike="noStrike" cap="none">
                          <a:solidFill>
                            <a:srgbClr val="000000"/>
                          </a:solidFill>
                        </a:rPr>
                        <a:t>EN 13986:2004</a:t>
                      </a:r>
                      <a:endParaRPr/>
                    </a:p>
                  </a:txBody>
                  <a:tcPr marL="29775" marR="29775" marT="14900" marB="14900" anchor="ctr"/>
                </a:tc>
                <a:tc>
                  <a:txBody>
                    <a:bodyPr/>
                    <a:lstStyle/>
                    <a:p>
                      <a:pPr marL="0" marR="0" lvl="0" indent="0" algn="l" rtl="0">
                        <a:lnSpc>
                          <a:spcPct val="115000"/>
                        </a:lnSpc>
                        <a:spcBef>
                          <a:spcPts val="0"/>
                        </a:spcBef>
                        <a:spcAft>
                          <a:spcPts val="0"/>
                        </a:spcAft>
                        <a:buNone/>
                      </a:pPr>
                      <a:r>
                        <a:rPr lang="en-GB" sz="1200" u="none" strike="noStrike" cap="none">
                          <a:solidFill>
                            <a:srgbClr val="000000"/>
                          </a:solidFill>
                        </a:rPr>
                        <a:t>Wood-based panels</a:t>
                      </a:r>
                      <a:endParaRPr/>
                    </a:p>
                  </a:txBody>
                  <a:tcPr marL="29775" marR="29775" marT="14900" marB="14900" anchor="ctr"/>
                </a:tc>
                <a:tc>
                  <a:txBody>
                    <a:bodyPr/>
                    <a:lstStyle/>
                    <a:p>
                      <a:pPr marL="0" marR="0" lvl="0" indent="0" algn="l" rtl="0">
                        <a:lnSpc>
                          <a:spcPct val="115000"/>
                        </a:lnSpc>
                        <a:spcBef>
                          <a:spcPts val="0"/>
                        </a:spcBef>
                        <a:spcAft>
                          <a:spcPts val="0"/>
                        </a:spcAft>
                        <a:buNone/>
                      </a:pPr>
                      <a:r>
                        <a:rPr lang="en-GB" sz="1200" u="sng" strike="noStrike" cap="none">
                          <a:solidFill>
                            <a:srgbClr val="000000"/>
                          </a:solidFill>
                        </a:rPr>
                        <a:t>Wood-based panels in construction use</a:t>
                      </a:r>
                      <a:endParaRPr/>
                    </a:p>
                    <a:p>
                      <a:pPr marL="0" marR="0" lvl="0" indent="0" algn="l" rtl="0">
                        <a:lnSpc>
                          <a:spcPct val="115000"/>
                        </a:lnSpc>
                        <a:spcBef>
                          <a:spcPts val="400"/>
                        </a:spcBef>
                        <a:spcAft>
                          <a:spcPts val="0"/>
                        </a:spcAft>
                        <a:buNone/>
                      </a:pPr>
                      <a:r>
                        <a:rPr lang="en-GB" sz="1200" u="none" strike="noStrike" cap="none">
                          <a:solidFill>
                            <a:srgbClr val="000000"/>
                          </a:solidFill>
                        </a:rPr>
                        <a:t>Includes the use of glue laminated timber panels, plywood, LVL (as panels), OSB, chipboard or cement-bonded particleboard, wet method fibreboards (hard, semi-hard, and porous fibreboards), and dry method boards (MDF) for construction. </a:t>
                      </a:r>
                      <a:br>
                        <a:rPr lang="en-GB" sz="1200" u="none" strike="noStrike" cap="none">
                          <a:solidFill>
                            <a:srgbClr val="000000"/>
                          </a:solidFill>
                        </a:rPr>
                      </a:br>
                      <a:r>
                        <a:rPr lang="en-GB" sz="1200" u="none" strike="noStrike" cap="none">
                          <a:solidFill>
                            <a:srgbClr val="000000"/>
                          </a:solidFill>
                        </a:rPr>
                        <a:t>May include chemical substances that improve their fire resistance and biological durability.</a:t>
                      </a:r>
                      <a:endParaRPr/>
                    </a:p>
                  </a:txBody>
                  <a:tcPr marL="29775" marR="29775" marT="14900" marB="14900" anchor="ctr"/>
                </a:tc>
                <a:extLst>
                  <a:ext uri="{0D108BD9-81ED-4DB2-BD59-A6C34878D82A}">
                    <a16:rowId xmlns:a16="http://schemas.microsoft.com/office/drawing/2014/main" val="10001"/>
                  </a:ext>
                </a:extLst>
              </a:tr>
              <a:tr h="971725">
                <a:tc>
                  <a:txBody>
                    <a:bodyPr/>
                    <a:lstStyle/>
                    <a:p>
                      <a:pPr marL="0" marR="0" lvl="0" indent="0" algn="l" rtl="0">
                        <a:lnSpc>
                          <a:spcPct val="115000"/>
                        </a:lnSpc>
                        <a:spcBef>
                          <a:spcPts val="0"/>
                        </a:spcBef>
                        <a:spcAft>
                          <a:spcPts val="0"/>
                        </a:spcAft>
                        <a:buNone/>
                      </a:pPr>
                      <a:r>
                        <a:rPr lang="en-GB" sz="1200" u="none" strike="noStrike" cap="none">
                          <a:solidFill>
                            <a:srgbClr val="000000"/>
                          </a:solidFill>
                        </a:rPr>
                        <a:t>EN 14250:2010</a:t>
                      </a:r>
                      <a:endParaRPr/>
                    </a:p>
                  </a:txBody>
                  <a:tcPr marL="29775" marR="29775" marT="14900" marB="14900" anchor="ctr"/>
                </a:tc>
                <a:tc>
                  <a:txBody>
                    <a:bodyPr/>
                    <a:lstStyle/>
                    <a:p>
                      <a:pPr marL="0" marR="0" lvl="0" indent="0" algn="l" rtl="0">
                        <a:lnSpc>
                          <a:spcPct val="115000"/>
                        </a:lnSpc>
                        <a:spcBef>
                          <a:spcPts val="0"/>
                        </a:spcBef>
                        <a:spcAft>
                          <a:spcPts val="0"/>
                        </a:spcAft>
                        <a:buNone/>
                      </a:pPr>
                      <a:r>
                        <a:rPr lang="en-GB" sz="1200" u="none" strike="noStrike" cap="none">
                          <a:solidFill>
                            <a:srgbClr val="000000"/>
                          </a:solidFill>
                        </a:rPr>
                        <a:t>Nail plate structures </a:t>
                      </a:r>
                      <a:endParaRPr/>
                    </a:p>
                  </a:txBody>
                  <a:tcPr marL="29775" marR="29775" marT="14900" marB="14900" anchor="ctr"/>
                </a:tc>
                <a:tc>
                  <a:txBody>
                    <a:bodyPr/>
                    <a:lstStyle/>
                    <a:p>
                      <a:pPr marL="0" marR="0" lvl="0" indent="0" algn="l" rtl="0">
                        <a:lnSpc>
                          <a:spcPct val="115000"/>
                        </a:lnSpc>
                        <a:spcBef>
                          <a:spcPts val="0"/>
                        </a:spcBef>
                        <a:spcAft>
                          <a:spcPts val="0"/>
                        </a:spcAft>
                        <a:buNone/>
                      </a:pPr>
                      <a:r>
                        <a:rPr lang="en-GB" sz="1200" u="none" strike="noStrike" cap="none">
                          <a:solidFill>
                            <a:srgbClr val="000000"/>
                          </a:solidFill>
                        </a:rPr>
                        <a:t>For </a:t>
                      </a:r>
                      <a:r>
                        <a:rPr lang="en-GB" sz="1200" u="sng" strike="noStrike" cap="none">
                          <a:solidFill>
                            <a:srgbClr val="000000"/>
                          </a:solidFill>
                        </a:rPr>
                        <a:t>prefabricated structural elements</a:t>
                      </a:r>
                      <a:r>
                        <a:rPr lang="en-GB" sz="1200" u="none" strike="noStrike" cap="none">
                          <a:solidFill>
                            <a:srgbClr val="000000"/>
                          </a:solidFill>
                        </a:rPr>
                        <a:t> used in buildings (e.g. roof, wall, and floor trusses, and framed designs and composite beams)that are made of structural construction timber according to the standard EN 14081-1 or structural finger jointed solid timber (according to the standards EN 15497) and that have been assembled with </a:t>
                      </a:r>
                      <a:r>
                        <a:rPr lang="en-GB" sz="1200" u="sng" strike="noStrike" cap="none">
                          <a:solidFill>
                            <a:srgbClr val="000000"/>
                          </a:solidFill>
                        </a:rPr>
                        <a:t>punched metal plate fasteners</a:t>
                      </a:r>
                      <a:r>
                        <a:rPr lang="en-GB" sz="1200" u="none" strike="noStrike" cap="none">
                          <a:solidFill>
                            <a:srgbClr val="000000"/>
                          </a:solidFill>
                        </a:rPr>
                        <a:t>.</a:t>
                      </a:r>
                      <a:br>
                        <a:rPr lang="en-GB" sz="1200" u="none" strike="noStrike" cap="none">
                          <a:solidFill>
                            <a:srgbClr val="000000"/>
                          </a:solidFill>
                        </a:rPr>
                      </a:br>
                      <a:r>
                        <a:rPr lang="en-GB" sz="1200" u="none" strike="noStrike" cap="none">
                          <a:solidFill>
                            <a:srgbClr val="000000"/>
                          </a:solidFill>
                        </a:rPr>
                        <a:t>This includes potential wood preservation but not fire proofing.</a:t>
                      </a:r>
                      <a:endParaRPr/>
                    </a:p>
                  </a:txBody>
                  <a:tcPr marL="29775" marR="29775" marT="14900" marB="14900" anchor="ctr"/>
                </a:tc>
                <a:extLst>
                  <a:ext uri="{0D108BD9-81ED-4DB2-BD59-A6C34878D82A}">
                    <a16:rowId xmlns:a16="http://schemas.microsoft.com/office/drawing/2014/main" val="10002"/>
                  </a:ext>
                </a:extLst>
              </a:tr>
              <a:tr h="421075">
                <a:tc>
                  <a:txBody>
                    <a:bodyPr/>
                    <a:lstStyle/>
                    <a:p>
                      <a:pPr marL="0" marR="0" lvl="0" indent="0" algn="l" rtl="0">
                        <a:lnSpc>
                          <a:spcPct val="115000"/>
                        </a:lnSpc>
                        <a:spcBef>
                          <a:spcPts val="0"/>
                        </a:spcBef>
                        <a:spcAft>
                          <a:spcPts val="0"/>
                        </a:spcAft>
                        <a:buNone/>
                      </a:pPr>
                      <a:r>
                        <a:rPr lang="en-GB" sz="1200" u="none" strike="noStrike" cap="none">
                          <a:solidFill>
                            <a:srgbClr val="000000"/>
                          </a:solidFill>
                        </a:rPr>
                        <a:t>EN 14374:2004</a:t>
                      </a:r>
                      <a:endParaRPr/>
                    </a:p>
                  </a:txBody>
                  <a:tcPr marL="29775" marR="29775" marT="14900" marB="14900" anchor="ctr"/>
                </a:tc>
                <a:tc>
                  <a:txBody>
                    <a:bodyPr/>
                    <a:lstStyle/>
                    <a:p>
                      <a:pPr marL="0" marR="0" lvl="0" indent="0" algn="l" rtl="0">
                        <a:lnSpc>
                          <a:spcPct val="115000"/>
                        </a:lnSpc>
                        <a:spcBef>
                          <a:spcPts val="0"/>
                        </a:spcBef>
                        <a:spcAft>
                          <a:spcPts val="0"/>
                        </a:spcAft>
                        <a:buNone/>
                      </a:pPr>
                      <a:r>
                        <a:rPr lang="en-GB" sz="1200" u="none" strike="noStrike" cap="none">
                          <a:solidFill>
                            <a:srgbClr val="000000"/>
                          </a:solidFill>
                        </a:rPr>
                        <a:t>Structural LVL</a:t>
                      </a:r>
                      <a:endParaRPr/>
                    </a:p>
                  </a:txBody>
                  <a:tcPr marL="29775" marR="29775" marT="14900" marB="14900" anchor="ctr"/>
                </a:tc>
                <a:tc>
                  <a:txBody>
                    <a:bodyPr/>
                    <a:lstStyle/>
                    <a:p>
                      <a:pPr marL="0" marR="0" lvl="0" indent="0" algn="l" rtl="0">
                        <a:lnSpc>
                          <a:spcPct val="115000"/>
                        </a:lnSpc>
                        <a:spcBef>
                          <a:spcPts val="0"/>
                        </a:spcBef>
                        <a:spcAft>
                          <a:spcPts val="0"/>
                        </a:spcAft>
                        <a:buNone/>
                      </a:pPr>
                      <a:r>
                        <a:rPr lang="en-GB" sz="1200" u="none" strike="noStrike" cap="none">
                          <a:solidFill>
                            <a:srgbClr val="000000"/>
                          </a:solidFill>
                        </a:rPr>
                        <a:t>Structural  untreated LVL (laminated veneer lumber), </a:t>
                      </a:r>
                      <a:br>
                        <a:rPr lang="en-GB" sz="1200" u="none" strike="noStrike" cap="none">
                          <a:solidFill>
                            <a:srgbClr val="000000"/>
                          </a:solidFill>
                        </a:rPr>
                      </a:br>
                      <a:r>
                        <a:rPr lang="en-GB" sz="1200" u="none" strike="noStrike" cap="none">
                          <a:solidFill>
                            <a:srgbClr val="000000"/>
                          </a:solidFill>
                        </a:rPr>
                        <a:t>(fire proofing and wood preservation treatment are not included)</a:t>
                      </a:r>
                      <a:endParaRPr/>
                    </a:p>
                  </a:txBody>
                  <a:tcPr marL="29775" marR="29775" marT="14900" marB="14900" anchor="ctr"/>
                </a:tc>
                <a:extLst>
                  <a:ext uri="{0D108BD9-81ED-4DB2-BD59-A6C34878D82A}">
                    <a16:rowId xmlns:a16="http://schemas.microsoft.com/office/drawing/2014/main" val="10003"/>
                  </a:ext>
                </a:extLst>
              </a:tr>
              <a:tr h="647825">
                <a:tc>
                  <a:txBody>
                    <a:bodyPr/>
                    <a:lstStyle/>
                    <a:p>
                      <a:pPr marL="0" marR="0" lvl="0" indent="0" algn="l" rtl="0">
                        <a:lnSpc>
                          <a:spcPct val="115000"/>
                        </a:lnSpc>
                        <a:spcBef>
                          <a:spcPts val="0"/>
                        </a:spcBef>
                        <a:spcAft>
                          <a:spcPts val="0"/>
                        </a:spcAft>
                        <a:buNone/>
                      </a:pPr>
                      <a:r>
                        <a:rPr lang="en-GB" sz="1200" u="none" strike="noStrike" cap="none">
                          <a:solidFill>
                            <a:srgbClr val="000000"/>
                          </a:solidFill>
                        </a:rPr>
                        <a:t>EN 14342:2005</a:t>
                      </a:r>
                      <a:br>
                        <a:rPr lang="en-GB" sz="1200" u="none" strike="noStrike" cap="none">
                          <a:solidFill>
                            <a:srgbClr val="000000"/>
                          </a:solidFill>
                        </a:rPr>
                      </a:br>
                      <a:r>
                        <a:rPr lang="en-GB" sz="1200" u="none" strike="noStrike" cap="none">
                          <a:solidFill>
                            <a:srgbClr val="000000"/>
                          </a:solidFill>
                        </a:rPr>
                        <a:t>+A1:2008</a:t>
                      </a:r>
                      <a:endParaRPr/>
                    </a:p>
                  </a:txBody>
                  <a:tcPr marL="29775" marR="29775" marT="14900" marB="14900" anchor="ctr"/>
                </a:tc>
                <a:tc>
                  <a:txBody>
                    <a:bodyPr/>
                    <a:lstStyle/>
                    <a:p>
                      <a:pPr marL="0" marR="0" lvl="0" indent="0" algn="l" rtl="0">
                        <a:lnSpc>
                          <a:spcPct val="115000"/>
                        </a:lnSpc>
                        <a:spcBef>
                          <a:spcPts val="0"/>
                        </a:spcBef>
                        <a:spcAft>
                          <a:spcPts val="0"/>
                        </a:spcAft>
                        <a:buNone/>
                      </a:pPr>
                      <a:r>
                        <a:rPr lang="en-GB" sz="1200" u="none" strike="noStrike" cap="none">
                          <a:solidFill>
                            <a:srgbClr val="000000"/>
                          </a:solidFill>
                        </a:rPr>
                        <a:t>Wood flooring</a:t>
                      </a:r>
                      <a:endParaRPr/>
                    </a:p>
                  </a:txBody>
                  <a:tcPr marL="29775" marR="29775" marT="14900" marB="14900" anchor="ctr"/>
                </a:tc>
                <a:tc>
                  <a:txBody>
                    <a:bodyPr/>
                    <a:lstStyle/>
                    <a:p>
                      <a:pPr marL="0" marR="0" lvl="0" indent="0" algn="l" rtl="0">
                        <a:lnSpc>
                          <a:spcPct val="115000"/>
                        </a:lnSpc>
                        <a:spcBef>
                          <a:spcPts val="0"/>
                        </a:spcBef>
                        <a:spcAft>
                          <a:spcPts val="0"/>
                        </a:spcAft>
                        <a:buNone/>
                      </a:pPr>
                      <a:r>
                        <a:rPr lang="en-GB" sz="1200" u="none" strike="noStrike" cap="none">
                          <a:solidFill>
                            <a:srgbClr val="000000"/>
                          </a:solidFill>
                        </a:rPr>
                        <a:t>For indoor wooden flooring and parquet, </a:t>
                      </a:r>
                      <a:br>
                        <a:rPr lang="en-GB" sz="1200" u="none" strike="noStrike" cap="none">
                          <a:solidFill>
                            <a:srgbClr val="000000"/>
                          </a:solidFill>
                        </a:rPr>
                      </a:br>
                      <a:r>
                        <a:rPr lang="en-GB" sz="1200" u="none" strike="noStrike" cap="none">
                          <a:solidFill>
                            <a:srgbClr val="000000"/>
                          </a:solidFill>
                        </a:rPr>
                        <a:t>including covered public spaces.</a:t>
                      </a:r>
                      <a:br>
                        <a:rPr lang="en-GB" sz="1200" u="none" strike="noStrike" cap="none">
                          <a:solidFill>
                            <a:srgbClr val="000000"/>
                          </a:solidFill>
                        </a:rPr>
                      </a:br>
                      <a:r>
                        <a:rPr lang="en-GB" sz="1200" u="none" strike="noStrike" cap="none">
                          <a:solidFill>
                            <a:srgbClr val="000000"/>
                          </a:solidFill>
                        </a:rPr>
                        <a:t>Potential fire proofing is also included</a:t>
                      </a:r>
                      <a:endParaRPr/>
                    </a:p>
                  </a:txBody>
                  <a:tcPr marL="29775" marR="29775" marT="14900" marB="14900" anchor="ctr"/>
                </a:tc>
                <a:extLst>
                  <a:ext uri="{0D108BD9-81ED-4DB2-BD59-A6C34878D82A}">
                    <a16:rowId xmlns:a16="http://schemas.microsoft.com/office/drawing/2014/main" val="10004"/>
                  </a:ext>
                </a:extLst>
              </a:tr>
              <a:tr h="618025">
                <a:tc>
                  <a:txBody>
                    <a:bodyPr/>
                    <a:lstStyle/>
                    <a:p>
                      <a:pPr marL="0" marR="0" lvl="0" indent="0" algn="l" rtl="0">
                        <a:lnSpc>
                          <a:spcPct val="115000"/>
                        </a:lnSpc>
                        <a:spcBef>
                          <a:spcPts val="0"/>
                        </a:spcBef>
                        <a:spcAft>
                          <a:spcPts val="0"/>
                        </a:spcAft>
                        <a:buNone/>
                      </a:pPr>
                      <a:r>
                        <a:rPr lang="en-GB" sz="1200" u="none" strike="noStrike" cap="none">
                          <a:solidFill>
                            <a:srgbClr val="000000"/>
                          </a:solidFill>
                        </a:rPr>
                        <a:t>EN 14080:2005</a:t>
                      </a:r>
                      <a:endParaRPr/>
                    </a:p>
                  </a:txBody>
                  <a:tcPr marL="29775" marR="29775" marT="14900" marB="14900" anchor="ctr"/>
                </a:tc>
                <a:tc>
                  <a:txBody>
                    <a:bodyPr/>
                    <a:lstStyle/>
                    <a:p>
                      <a:pPr marL="0" marR="0" lvl="0" indent="0" algn="l" rtl="0">
                        <a:lnSpc>
                          <a:spcPct val="115000"/>
                        </a:lnSpc>
                        <a:spcBef>
                          <a:spcPts val="0"/>
                        </a:spcBef>
                        <a:spcAft>
                          <a:spcPts val="0"/>
                        </a:spcAft>
                        <a:buNone/>
                      </a:pPr>
                      <a:r>
                        <a:rPr lang="en-GB" sz="1200" u="none" strike="noStrike" cap="none">
                          <a:solidFill>
                            <a:srgbClr val="000000"/>
                          </a:solidFill>
                        </a:rPr>
                        <a:t>Glued laminated timber</a:t>
                      </a:r>
                      <a:endParaRPr/>
                    </a:p>
                  </a:txBody>
                  <a:tcPr marL="29775" marR="29775" marT="14900" marB="14900" anchor="ctr"/>
                </a:tc>
                <a:tc>
                  <a:txBody>
                    <a:bodyPr/>
                    <a:lstStyle/>
                    <a:p>
                      <a:pPr marL="0" marR="0" lvl="0" indent="0" algn="l" rtl="0">
                        <a:lnSpc>
                          <a:spcPct val="115000"/>
                        </a:lnSpc>
                        <a:spcBef>
                          <a:spcPts val="0"/>
                        </a:spcBef>
                        <a:spcAft>
                          <a:spcPts val="0"/>
                        </a:spcAft>
                        <a:buNone/>
                      </a:pPr>
                      <a:r>
                        <a:rPr lang="en-GB" sz="1200" u="none" strike="noStrike" cap="none">
                          <a:solidFill>
                            <a:srgbClr val="000000"/>
                          </a:solidFill>
                        </a:rPr>
                        <a:t>Glued laminated timber, including that treated with wood preservatives. A minimum of 4 horizontally glued lamellae (the upcoming draft standard: a minimum of 2 lamellae of 6–45 mm (glued laminated timber) or a minimum of 2 pieces of sawn timber of 45–85 mm (glued sawn timber))</a:t>
                      </a:r>
                      <a:endParaRPr/>
                    </a:p>
                  </a:txBody>
                  <a:tcPr marL="29775" marR="29775" marT="14900" marB="14900" anchor="ctr"/>
                </a:tc>
                <a:extLst>
                  <a:ext uri="{0D108BD9-81ED-4DB2-BD59-A6C34878D82A}">
                    <a16:rowId xmlns:a16="http://schemas.microsoft.com/office/drawing/2014/main" val="10005"/>
                  </a:ext>
                </a:extLst>
              </a:tr>
              <a:tr h="421075">
                <a:tc>
                  <a:txBody>
                    <a:bodyPr/>
                    <a:lstStyle/>
                    <a:p>
                      <a:pPr marL="0" marR="0" lvl="0" indent="0" algn="l" rtl="0">
                        <a:lnSpc>
                          <a:spcPct val="115000"/>
                        </a:lnSpc>
                        <a:spcBef>
                          <a:spcPts val="0"/>
                        </a:spcBef>
                        <a:spcAft>
                          <a:spcPts val="0"/>
                        </a:spcAft>
                        <a:buNone/>
                      </a:pPr>
                      <a:r>
                        <a:rPr lang="en-GB" sz="1200" u="none" strike="noStrike" cap="none">
                          <a:solidFill>
                            <a:srgbClr val="000000"/>
                          </a:solidFill>
                        </a:rPr>
                        <a:t>EN 14081-1:</a:t>
                      </a:r>
                      <a:br>
                        <a:rPr lang="en-GB" sz="1200" u="none" strike="noStrike" cap="none">
                          <a:solidFill>
                            <a:srgbClr val="000000"/>
                          </a:solidFill>
                        </a:rPr>
                      </a:br>
                      <a:r>
                        <a:rPr lang="en-GB" sz="1200" u="none" strike="noStrike" cap="none">
                          <a:solidFill>
                            <a:srgbClr val="000000"/>
                          </a:solidFill>
                        </a:rPr>
                        <a:t>+A1:2011</a:t>
                      </a:r>
                      <a:endParaRPr/>
                    </a:p>
                  </a:txBody>
                  <a:tcPr marL="29775" marR="29775" marT="14900" marB="14900" anchor="ctr"/>
                </a:tc>
                <a:tc>
                  <a:txBody>
                    <a:bodyPr/>
                    <a:lstStyle/>
                    <a:p>
                      <a:pPr marL="0" marR="0" lvl="0" indent="0" algn="l" rtl="0">
                        <a:lnSpc>
                          <a:spcPct val="115000"/>
                        </a:lnSpc>
                        <a:spcBef>
                          <a:spcPts val="0"/>
                        </a:spcBef>
                        <a:spcAft>
                          <a:spcPts val="0"/>
                        </a:spcAft>
                        <a:buNone/>
                      </a:pPr>
                      <a:r>
                        <a:rPr lang="en-GB" sz="1200" u="none" strike="noStrike" cap="none">
                          <a:solidFill>
                            <a:srgbClr val="000000"/>
                          </a:solidFill>
                        </a:rPr>
                        <a:t>Timber strength classes</a:t>
                      </a:r>
                      <a:endParaRPr/>
                    </a:p>
                  </a:txBody>
                  <a:tcPr marL="29775" marR="29775" marT="14900" marB="14900" anchor="ctr"/>
                </a:tc>
                <a:tc>
                  <a:txBody>
                    <a:bodyPr/>
                    <a:lstStyle/>
                    <a:p>
                      <a:pPr marL="0" marR="0" lvl="0" indent="0" algn="l" rtl="0">
                        <a:lnSpc>
                          <a:spcPct val="115000"/>
                        </a:lnSpc>
                        <a:spcBef>
                          <a:spcPts val="0"/>
                        </a:spcBef>
                        <a:spcAft>
                          <a:spcPts val="0"/>
                        </a:spcAft>
                        <a:buNone/>
                      </a:pPr>
                      <a:r>
                        <a:rPr lang="en-GB" sz="1200" u="none" strike="noStrike" cap="none">
                          <a:solidFill>
                            <a:srgbClr val="000000"/>
                          </a:solidFill>
                        </a:rPr>
                        <a:t>Mechanically or visually </a:t>
                      </a:r>
                      <a:r>
                        <a:rPr lang="en-GB" sz="1200" u="sng" strike="noStrike" cap="none">
                          <a:solidFill>
                            <a:srgbClr val="000000"/>
                          </a:solidFill>
                        </a:rPr>
                        <a:t>strength-sorted timber</a:t>
                      </a:r>
                      <a:r>
                        <a:rPr lang="en-GB" sz="1200" u="none" strike="noStrike" cap="none">
                          <a:solidFill>
                            <a:srgbClr val="000000"/>
                          </a:solidFill>
                        </a:rPr>
                        <a:t> – sawn rectangle-shaped timber.</a:t>
                      </a:r>
                      <a:br>
                        <a:rPr lang="en-GB" sz="1200" u="none" strike="noStrike" cap="none">
                          <a:solidFill>
                            <a:srgbClr val="000000"/>
                          </a:solidFill>
                        </a:rPr>
                      </a:br>
                      <a:r>
                        <a:rPr lang="en-GB" sz="1200" u="none" strike="noStrike" cap="none">
                          <a:solidFill>
                            <a:srgbClr val="000000"/>
                          </a:solidFill>
                        </a:rPr>
                        <a:t>This includes potential wood preservation but not fire proofing nor finger jointed sawn timber.</a:t>
                      </a:r>
                      <a:endParaRPr/>
                    </a:p>
                  </a:txBody>
                  <a:tcPr marL="29775" marR="29775" marT="14900" marB="14900" anchor="ctr"/>
                </a:tc>
                <a:extLst>
                  <a:ext uri="{0D108BD9-81ED-4DB2-BD59-A6C34878D82A}">
                    <a16:rowId xmlns:a16="http://schemas.microsoft.com/office/drawing/2014/main" val="10006"/>
                  </a:ext>
                </a:extLst>
              </a:tr>
              <a:tr h="421075">
                <a:tc>
                  <a:txBody>
                    <a:bodyPr/>
                    <a:lstStyle/>
                    <a:p>
                      <a:pPr marL="0" marR="0" lvl="0" indent="0" algn="l" rtl="0">
                        <a:lnSpc>
                          <a:spcPct val="115000"/>
                        </a:lnSpc>
                        <a:spcBef>
                          <a:spcPts val="0"/>
                        </a:spcBef>
                        <a:spcAft>
                          <a:spcPts val="0"/>
                        </a:spcAft>
                        <a:buNone/>
                      </a:pPr>
                      <a:r>
                        <a:rPr lang="en-GB" sz="1200" u="none" strike="noStrike" cap="none">
                          <a:solidFill>
                            <a:srgbClr val="000000"/>
                          </a:solidFill>
                        </a:rPr>
                        <a:t>EN 14915:2006</a:t>
                      </a:r>
                      <a:br>
                        <a:rPr lang="en-GB" sz="1200" u="none" strike="noStrike" cap="none">
                          <a:solidFill>
                            <a:srgbClr val="000000"/>
                          </a:solidFill>
                        </a:rPr>
                      </a:br>
                      <a:r>
                        <a:rPr lang="en-GB" sz="1200" u="none" strike="noStrike" cap="none">
                          <a:solidFill>
                            <a:srgbClr val="000000"/>
                          </a:solidFill>
                        </a:rPr>
                        <a:t>+AC:2007</a:t>
                      </a:r>
                      <a:endParaRPr/>
                    </a:p>
                  </a:txBody>
                  <a:tcPr marL="29775" marR="29775" marT="14900" marB="14900" anchor="ctr"/>
                </a:tc>
                <a:tc>
                  <a:txBody>
                    <a:bodyPr/>
                    <a:lstStyle/>
                    <a:p>
                      <a:pPr marL="0" marR="0" lvl="0" indent="0" algn="l" rtl="0">
                        <a:lnSpc>
                          <a:spcPct val="115000"/>
                        </a:lnSpc>
                        <a:spcBef>
                          <a:spcPts val="0"/>
                        </a:spcBef>
                        <a:spcAft>
                          <a:spcPts val="0"/>
                        </a:spcAft>
                        <a:buNone/>
                      </a:pPr>
                      <a:r>
                        <a:rPr lang="en-GB" sz="1200" u="none" strike="noStrike" cap="none">
                          <a:solidFill>
                            <a:srgbClr val="000000"/>
                          </a:solidFill>
                        </a:rPr>
                        <a:t>Solid wood panelling and cladding </a:t>
                      </a:r>
                      <a:endParaRPr/>
                    </a:p>
                  </a:txBody>
                  <a:tcPr marL="29775" marR="29775" marT="14900" marB="14900" anchor="ctr"/>
                </a:tc>
                <a:tc>
                  <a:txBody>
                    <a:bodyPr/>
                    <a:lstStyle/>
                    <a:p>
                      <a:pPr marL="0" marR="0" lvl="0" indent="0" algn="l" rtl="0">
                        <a:lnSpc>
                          <a:spcPct val="115000"/>
                        </a:lnSpc>
                        <a:spcBef>
                          <a:spcPts val="0"/>
                        </a:spcBef>
                        <a:spcAft>
                          <a:spcPts val="0"/>
                        </a:spcAft>
                        <a:buNone/>
                      </a:pPr>
                      <a:r>
                        <a:rPr lang="en-GB" sz="1200" u="none" strike="noStrike" cap="none">
                          <a:solidFill>
                            <a:srgbClr val="000000"/>
                          </a:solidFill>
                        </a:rPr>
                        <a:t>For </a:t>
                      </a:r>
                      <a:r>
                        <a:rPr lang="en-GB" sz="1200" u="sng" strike="noStrike" cap="none">
                          <a:solidFill>
                            <a:srgbClr val="000000"/>
                          </a:solidFill>
                        </a:rPr>
                        <a:t>solid wood</a:t>
                      </a:r>
                      <a:r>
                        <a:rPr lang="en-GB" sz="1200" u="none" strike="noStrike" cap="none">
                          <a:solidFill>
                            <a:srgbClr val="000000"/>
                          </a:solidFill>
                        </a:rPr>
                        <a:t> panelling and cladding (incl. wall cladding) indoors and outdoors.</a:t>
                      </a:r>
                      <a:br>
                        <a:rPr lang="en-GB" sz="1200" u="none" strike="noStrike" cap="none">
                          <a:solidFill>
                            <a:srgbClr val="000000"/>
                          </a:solidFill>
                        </a:rPr>
                      </a:br>
                      <a:r>
                        <a:rPr lang="en-GB" sz="1200" u="none" strike="noStrike" cap="none">
                          <a:solidFill>
                            <a:srgbClr val="000000"/>
                          </a:solidFill>
                        </a:rPr>
                        <a:t>Potential wood preservation treatment is also included.</a:t>
                      </a:r>
                      <a:endParaRPr/>
                    </a:p>
                  </a:txBody>
                  <a:tcPr marL="29775" marR="29775" marT="14900" marB="14900" anchor="ctr"/>
                </a:tc>
                <a:extLst>
                  <a:ext uri="{0D108BD9-81ED-4DB2-BD59-A6C34878D82A}">
                    <a16:rowId xmlns:a16="http://schemas.microsoft.com/office/drawing/2014/main" val="10007"/>
                  </a:ext>
                </a:extLst>
              </a:tr>
              <a:tr h="417550">
                <a:tc>
                  <a:txBody>
                    <a:bodyPr/>
                    <a:lstStyle/>
                    <a:p>
                      <a:pPr marL="0" marR="0" lvl="0" indent="0" algn="l" rtl="0">
                        <a:lnSpc>
                          <a:spcPct val="115000"/>
                        </a:lnSpc>
                        <a:spcBef>
                          <a:spcPts val="0"/>
                        </a:spcBef>
                        <a:spcAft>
                          <a:spcPts val="0"/>
                        </a:spcAft>
                        <a:buNone/>
                      </a:pPr>
                      <a:r>
                        <a:rPr lang="en-GB" sz="1200" u="none" strike="noStrike" cap="none">
                          <a:solidFill>
                            <a:srgbClr val="000000"/>
                          </a:solidFill>
                        </a:rPr>
                        <a:t>EN 14545:2008</a:t>
                      </a:r>
                      <a:endParaRPr/>
                    </a:p>
                  </a:txBody>
                  <a:tcPr marL="29775" marR="29775" marT="14900" marB="14900" anchor="ctr"/>
                </a:tc>
                <a:tc>
                  <a:txBody>
                    <a:bodyPr/>
                    <a:lstStyle/>
                    <a:p>
                      <a:pPr marL="0" marR="0" lvl="0" indent="0" algn="l" rtl="0">
                        <a:lnSpc>
                          <a:spcPct val="115000"/>
                        </a:lnSpc>
                        <a:spcBef>
                          <a:spcPts val="0"/>
                        </a:spcBef>
                        <a:spcAft>
                          <a:spcPts val="0"/>
                        </a:spcAft>
                        <a:buNone/>
                      </a:pPr>
                      <a:r>
                        <a:rPr lang="en-GB" sz="1200" u="none" strike="noStrike" cap="none">
                          <a:solidFill>
                            <a:srgbClr val="000000"/>
                          </a:solidFill>
                        </a:rPr>
                        <a:t>Timber structures. Connectors</a:t>
                      </a:r>
                      <a:endParaRPr/>
                    </a:p>
                  </a:txBody>
                  <a:tcPr marL="29775" marR="29775" marT="14900" marB="14900" anchor="ctr"/>
                </a:tc>
                <a:tc>
                  <a:txBody>
                    <a:bodyPr/>
                    <a:lstStyle/>
                    <a:p>
                      <a:pPr marL="0" marR="0" lvl="0" indent="0" algn="l" rtl="0">
                        <a:lnSpc>
                          <a:spcPct val="115000"/>
                        </a:lnSpc>
                        <a:spcBef>
                          <a:spcPts val="0"/>
                        </a:spcBef>
                        <a:spcAft>
                          <a:spcPts val="0"/>
                        </a:spcAft>
                        <a:buNone/>
                      </a:pPr>
                      <a:r>
                        <a:rPr lang="en-GB" sz="1200" u="none" strike="noStrike" cap="none">
                          <a:solidFill>
                            <a:srgbClr val="000000"/>
                          </a:solidFill>
                        </a:rPr>
                        <a:t>Metal connectors for timber structures, e.g., shear plates, split ring connectors, tooth plate connectors, and nailing plates</a:t>
                      </a:r>
                      <a:endParaRPr/>
                    </a:p>
                  </a:txBody>
                  <a:tcPr marL="29775" marR="29775" marT="14900" marB="14900" anchor="ctr"/>
                </a:tc>
                <a:extLst>
                  <a:ext uri="{0D108BD9-81ED-4DB2-BD59-A6C34878D82A}">
                    <a16:rowId xmlns:a16="http://schemas.microsoft.com/office/drawing/2014/main" val="10008"/>
                  </a:ext>
                </a:extLst>
              </a:tr>
              <a:tr h="388700">
                <a:tc>
                  <a:txBody>
                    <a:bodyPr/>
                    <a:lstStyle/>
                    <a:p>
                      <a:pPr marL="0" marR="0" lvl="0" indent="0" algn="l" rtl="0">
                        <a:lnSpc>
                          <a:spcPct val="115000"/>
                        </a:lnSpc>
                        <a:spcBef>
                          <a:spcPts val="0"/>
                        </a:spcBef>
                        <a:spcAft>
                          <a:spcPts val="0"/>
                        </a:spcAft>
                        <a:buNone/>
                      </a:pPr>
                      <a:r>
                        <a:rPr lang="en-GB" sz="1200" u="none" strike="noStrike" cap="none">
                          <a:solidFill>
                            <a:srgbClr val="000000"/>
                          </a:solidFill>
                        </a:rPr>
                        <a:t>EN 14592:2008</a:t>
                      </a:r>
                      <a:endParaRPr/>
                    </a:p>
                  </a:txBody>
                  <a:tcPr marL="29775" marR="29775" marT="14900" marB="14900" anchor="ctr"/>
                </a:tc>
                <a:tc>
                  <a:txBody>
                    <a:bodyPr/>
                    <a:lstStyle/>
                    <a:p>
                      <a:pPr marL="0" marR="0" lvl="0" indent="0" algn="l" rtl="0">
                        <a:lnSpc>
                          <a:spcPct val="115000"/>
                        </a:lnSpc>
                        <a:spcBef>
                          <a:spcPts val="0"/>
                        </a:spcBef>
                        <a:spcAft>
                          <a:spcPts val="0"/>
                        </a:spcAft>
                        <a:buNone/>
                      </a:pPr>
                      <a:r>
                        <a:rPr lang="en-GB" sz="1200" u="none" strike="noStrike" cap="none">
                          <a:solidFill>
                            <a:srgbClr val="000000"/>
                          </a:solidFill>
                        </a:rPr>
                        <a:t>Dowel-type fasteners</a:t>
                      </a:r>
                      <a:endParaRPr/>
                    </a:p>
                  </a:txBody>
                  <a:tcPr marL="29775" marR="29775" marT="14900" marB="14900" anchor="ctr"/>
                </a:tc>
                <a:tc>
                  <a:txBody>
                    <a:bodyPr/>
                    <a:lstStyle/>
                    <a:p>
                      <a:pPr marL="0" marR="0" lvl="0" indent="0" algn="l" rtl="0">
                        <a:lnSpc>
                          <a:spcPct val="115000"/>
                        </a:lnSpc>
                        <a:spcBef>
                          <a:spcPts val="0"/>
                        </a:spcBef>
                        <a:spcAft>
                          <a:spcPts val="0"/>
                        </a:spcAft>
                        <a:buNone/>
                      </a:pPr>
                      <a:r>
                        <a:rPr lang="en-GB" sz="1200" u="none" strike="noStrike" cap="none">
                          <a:solidFill>
                            <a:srgbClr val="000000"/>
                          </a:solidFill>
                        </a:rPr>
                        <a:t>Dowel-type metal fasteners for timber structures, e.g., nails, screws, dowels, and bolts</a:t>
                      </a:r>
                      <a:endParaRPr/>
                    </a:p>
                  </a:txBody>
                  <a:tcPr marL="29775" marR="29775" marT="14900" marB="14900" anchor="ctr"/>
                </a:tc>
                <a:extLst>
                  <a:ext uri="{0D108BD9-81ED-4DB2-BD59-A6C34878D82A}">
                    <a16:rowId xmlns:a16="http://schemas.microsoft.com/office/drawing/2014/main" val="10009"/>
                  </a:ext>
                </a:extLst>
              </a:tr>
              <a:tr h="417550">
                <a:tc>
                  <a:txBody>
                    <a:bodyPr/>
                    <a:lstStyle/>
                    <a:p>
                      <a:pPr marL="0" marR="0" lvl="0" indent="0" algn="l" rtl="0">
                        <a:lnSpc>
                          <a:spcPct val="115000"/>
                        </a:lnSpc>
                        <a:spcBef>
                          <a:spcPts val="0"/>
                        </a:spcBef>
                        <a:spcAft>
                          <a:spcPts val="0"/>
                        </a:spcAft>
                        <a:buNone/>
                      </a:pPr>
                      <a:r>
                        <a:rPr lang="en-GB" sz="1200" u="none" strike="noStrike" cap="none">
                          <a:solidFill>
                            <a:srgbClr val="000000"/>
                          </a:solidFill>
                        </a:rPr>
                        <a:t>EN 14229:2010</a:t>
                      </a:r>
                      <a:endParaRPr/>
                    </a:p>
                  </a:txBody>
                  <a:tcPr marL="29775" marR="29775" marT="14900" marB="14900" anchor="ctr"/>
                </a:tc>
                <a:tc>
                  <a:txBody>
                    <a:bodyPr/>
                    <a:lstStyle/>
                    <a:p>
                      <a:pPr marL="0" marR="0" lvl="0" indent="0" algn="l" rtl="0">
                        <a:lnSpc>
                          <a:spcPct val="115000"/>
                        </a:lnSpc>
                        <a:spcBef>
                          <a:spcPts val="0"/>
                        </a:spcBef>
                        <a:spcAft>
                          <a:spcPts val="0"/>
                        </a:spcAft>
                        <a:buNone/>
                      </a:pPr>
                      <a:r>
                        <a:rPr lang="en-GB" sz="1200" u="none" strike="noStrike" cap="none">
                          <a:solidFill>
                            <a:srgbClr val="000000"/>
                          </a:solidFill>
                        </a:rPr>
                        <a:t>Wood poles for overhead lines</a:t>
                      </a:r>
                      <a:endParaRPr/>
                    </a:p>
                  </a:txBody>
                  <a:tcPr marL="29775" marR="29775" marT="14900" marB="14900" anchor="ctr"/>
                </a:tc>
                <a:tc>
                  <a:txBody>
                    <a:bodyPr/>
                    <a:lstStyle/>
                    <a:p>
                      <a:pPr marL="0" marR="0" lvl="0" indent="0" algn="l" rtl="0">
                        <a:lnSpc>
                          <a:spcPct val="115000"/>
                        </a:lnSpc>
                        <a:spcBef>
                          <a:spcPts val="0"/>
                        </a:spcBef>
                        <a:spcAft>
                          <a:spcPts val="0"/>
                        </a:spcAft>
                        <a:buNone/>
                      </a:pPr>
                      <a:r>
                        <a:rPr lang="en-GB" sz="1200" u="none" strike="noStrike" cap="none">
                          <a:solidFill>
                            <a:srgbClr val="000000"/>
                          </a:solidFill>
                        </a:rPr>
                        <a:t>Wood poles for overhead lines, both treated with preservatives and untreated</a:t>
                      </a:r>
                      <a:endParaRPr/>
                    </a:p>
                  </a:txBody>
                  <a:tcPr marL="29775" marR="29775" marT="14900" marB="14900" anchor="ctr"/>
                </a:tc>
                <a:extLst>
                  <a:ext uri="{0D108BD9-81ED-4DB2-BD59-A6C34878D82A}">
                    <a16:rowId xmlns:a16="http://schemas.microsoft.com/office/drawing/2014/main" val="10010"/>
                  </a:ext>
                </a:extLst>
              </a:tr>
            </a:tbl>
          </a:graphicData>
        </a:graphic>
      </p:graphicFrame>
      <p:sp>
        <p:nvSpPr>
          <p:cNvPr id="386" name="Google Shape;386;p23"/>
          <p:cNvSpPr txBox="1">
            <a:spLocks noGrp="1"/>
          </p:cNvSpPr>
          <p:nvPr>
            <p:ph type="ftr" idx="11"/>
          </p:nvPr>
        </p:nvSpPr>
        <p:spPr>
          <a:xfrm>
            <a:off x="838200" y="6334918"/>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Standards and product approval of construction products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24"/>
          <p:cNvSpPr txBox="1">
            <a:spLocks noGrp="1"/>
          </p:cNvSpPr>
          <p:nvPr>
            <p:ph type="title"/>
          </p:nvPr>
        </p:nvSpPr>
        <p:spPr>
          <a:xfrm>
            <a:off x="325289" y="2672413"/>
            <a:ext cx="11553959" cy="125553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GB"/>
              <a:t>Phases for preparing EN standards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100"/>
              <a:buFont typeface="Arial"/>
              <a:buNone/>
            </a:pPr>
            <a:r>
              <a:rPr lang="en-GB" sz="3100">
                <a:latin typeface="Arial"/>
                <a:ea typeface="Arial"/>
                <a:cs typeface="Arial"/>
                <a:sym typeface="Arial"/>
              </a:rPr>
              <a:t>The objective of CEN is to develop EN standards mainly within 36 months, including the following stages:</a:t>
            </a:r>
            <a:endParaRPr/>
          </a:p>
        </p:txBody>
      </p:sp>
      <p:sp>
        <p:nvSpPr>
          <p:cNvPr id="397" name="Google Shape;397;p25"/>
          <p:cNvSpPr txBox="1">
            <a:spLocks noGrp="1"/>
          </p:cNvSpPr>
          <p:nvPr>
            <p:ph type="body" idx="1"/>
          </p:nvPr>
        </p:nvSpPr>
        <p:spPr>
          <a:xfrm>
            <a:off x="838200" y="1825625"/>
            <a:ext cx="110490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800"/>
              <a:buChar char="•"/>
            </a:pPr>
            <a:r>
              <a:rPr lang="en-GB" sz="1800" b="0" i="0" u="none" strike="noStrike">
                <a:latin typeface="Arial"/>
                <a:ea typeface="Arial"/>
                <a:cs typeface="Arial"/>
                <a:sym typeface="Arial"/>
              </a:rPr>
              <a:t>drawing up the first draft (6 months) – at the Technical Committee (TC) on a member state's initiative</a:t>
            </a:r>
            <a:endParaRPr/>
          </a:p>
          <a:p>
            <a:pPr marL="228600" lvl="0" indent="-228600" algn="l" rtl="0">
              <a:lnSpc>
                <a:spcPct val="90000"/>
              </a:lnSpc>
              <a:spcBef>
                <a:spcPts val="1000"/>
              </a:spcBef>
              <a:spcAft>
                <a:spcPts val="0"/>
              </a:spcAft>
              <a:buClr>
                <a:schemeClr val="dk1"/>
              </a:buClr>
              <a:buSzPts val="1800"/>
              <a:buChar char="•"/>
            </a:pPr>
            <a:r>
              <a:rPr lang="en-GB" sz="1800" b="0" i="0" u="none" strike="noStrike">
                <a:latin typeface="Arial"/>
                <a:ea typeface="Arial"/>
                <a:cs typeface="Arial"/>
                <a:sym typeface="Arial"/>
              </a:rPr>
              <a:t>drawing up a draft for enquiry (6 months) – member states’ follow-up groups may provide comments</a:t>
            </a:r>
            <a:endParaRPr/>
          </a:p>
          <a:p>
            <a:pPr marL="228600" lvl="0" indent="-228600" algn="l" rtl="0">
              <a:lnSpc>
                <a:spcPct val="90000"/>
              </a:lnSpc>
              <a:spcBef>
                <a:spcPts val="1000"/>
              </a:spcBef>
              <a:spcAft>
                <a:spcPts val="0"/>
              </a:spcAft>
              <a:buClr>
                <a:schemeClr val="dk1"/>
              </a:buClr>
              <a:buSzPts val="1800"/>
              <a:buChar char="•"/>
            </a:pPr>
            <a:r>
              <a:rPr lang="en-GB" sz="1800" b="0" i="0" u="none" strike="noStrike">
                <a:latin typeface="Arial"/>
                <a:ea typeface="Arial"/>
                <a:cs typeface="Arial"/>
                <a:sym typeface="Arial"/>
              </a:rPr>
              <a:t>handling and translation (2.5 months) – translated into the 3 main European languages</a:t>
            </a:r>
            <a:endParaRPr/>
          </a:p>
          <a:p>
            <a:pPr marL="228600" lvl="0" indent="-228600" algn="l" rtl="0">
              <a:lnSpc>
                <a:spcPct val="90000"/>
              </a:lnSpc>
              <a:spcBef>
                <a:spcPts val="1000"/>
              </a:spcBef>
              <a:spcAft>
                <a:spcPts val="0"/>
              </a:spcAft>
              <a:buClr>
                <a:schemeClr val="dk1"/>
              </a:buClr>
              <a:buSzPts val="1800"/>
              <a:buChar char="•"/>
            </a:pPr>
            <a:r>
              <a:rPr lang="en-GB" sz="1800" b="0" i="0" u="none" strike="noStrike">
                <a:latin typeface="Arial"/>
                <a:ea typeface="Arial"/>
                <a:cs typeface="Arial"/>
                <a:sym typeface="Arial"/>
              </a:rPr>
              <a:t>enquiry (5 months)</a:t>
            </a:r>
            <a:endParaRPr/>
          </a:p>
          <a:p>
            <a:pPr marL="228600" lvl="0" indent="-228600" algn="l" rtl="0">
              <a:lnSpc>
                <a:spcPct val="90000"/>
              </a:lnSpc>
              <a:spcBef>
                <a:spcPts val="1000"/>
              </a:spcBef>
              <a:spcAft>
                <a:spcPts val="0"/>
              </a:spcAft>
              <a:buClr>
                <a:schemeClr val="dk1"/>
              </a:buClr>
              <a:buSzPts val="1800"/>
              <a:buChar char="•"/>
            </a:pPr>
            <a:r>
              <a:rPr lang="en-GB" sz="1800" b="0" i="0" u="none" strike="noStrike">
                <a:latin typeface="Arial"/>
                <a:ea typeface="Arial"/>
                <a:cs typeface="Arial"/>
                <a:sym typeface="Arial"/>
              </a:rPr>
              <a:t>drawing up a formal vote draft (8 months) – comments given during the enquiry are considered in TCs.</a:t>
            </a:r>
            <a:endParaRPr/>
          </a:p>
          <a:p>
            <a:pPr marL="228600" lvl="0" indent="-228600" algn="l" rtl="0">
              <a:lnSpc>
                <a:spcPct val="90000"/>
              </a:lnSpc>
              <a:spcBef>
                <a:spcPts val="1000"/>
              </a:spcBef>
              <a:spcAft>
                <a:spcPts val="0"/>
              </a:spcAft>
              <a:buClr>
                <a:schemeClr val="dk1"/>
              </a:buClr>
              <a:buSzPts val="1800"/>
              <a:buChar char="•"/>
            </a:pPr>
            <a:r>
              <a:rPr lang="en-GB" sz="1800" b="0" i="0" u="none" strike="noStrike">
                <a:latin typeface="Arial"/>
                <a:ea typeface="Arial"/>
                <a:cs typeface="Arial"/>
                <a:sym typeface="Arial"/>
              </a:rPr>
              <a:t>handling and translation (3.5 months)</a:t>
            </a:r>
            <a:endParaRPr/>
          </a:p>
          <a:p>
            <a:pPr marL="228600" lvl="0" indent="-228600" algn="l" rtl="0">
              <a:lnSpc>
                <a:spcPct val="90000"/>
              </a:lnSpc>
              <a:spcBef>
                <a:spcPts val="1000"/>
              </a:spcBef>
              <a:spcAft>
                <a:spcPts val="0"/>
              </a:spcAft>
              <a:buClr>
                <a:schemeClr val="dk1"/>
              </a:buClr>
              <a:buSzPts val="1800"/>
              <a:buChar char="•"/>
            </a:pPr>
            <a:r>
              <a:rPr lang="en-GB" sz="1800" b="0" i="0" u="none" strike="noStrike">
                <a:latin typeface="Arial"/>
                <a:ea typeface="Arial"/>
                <a:cs typeface="Arial"/>
                <a:sym typeface="Arial"/>
              </a:rPr>
              <a:t>formal vote (2 months) – member states’ follow-up groups vote</a:t>
            </a:r>
            <a:endParaRPr/>
          </a:p>
          <a:p>
            <a:pPr marL="228600" lvl="0" indent="-228600" algn="l" rtl="0">
              <a:lnSpc>
                <a:spcPct val="90000"/>
              </a:lnSpc>
              <a:spcBef>
                <a:spcPts val="1000"/>
              </a:spcBef>
              <a:spcAft>
                <a:spcPts val="0"/>
              </a:spcAft>
              <a:buClr>
                <a:schemeClr val="dk1"/>
              </a:buClr>
              <a:buSzPts val="1800"/>
              <a:buChar char="•"/>
            </a:pPr>
            <a:r>
              <a:rPr lang="en-GB" sz="1800" b="0" i="0" u="none" strike="noStrike">
                <a:latin typeface="Arial"/>
                <a:ea typeface="Arial"/>
                <a:cs typeface="Arial"/>
                <a:sym typeface="Arial"/>
              </a:rPr>
              <a:t>handling, translation, ratification, and publication (3 months)</a:t>
            </a:r>
            <a:endParaRPr/>
          </a:p>
          <a:p>
            <a:pPr marL="228600" lvl="0" indent="-228600" algn="l" rtl="0">
              <a:lnSpc>
                <a:spcPct val="90000"/>
              </a:lnSpc>
              <a:spcBef>
                <a:spcPts val="1000"/>
              </a:spcBef>
              <a:spcAft>
                <a:spcPts val="0"/>
              </a:spcAft>
              <a:buClr>
                <a:schemeClr val="dk1"/>
              </a:buClr>
              <a:buSzPts val="1800"/>
              <a:buChar char="•"/>
            </a:pPr>
            <a:r>
              <a:rPr lang="en-GB" sz="1800" b="0" i="0" u="none" strike="noStrike">
                <a:latin typeface="Arial"/>
                <a:ea typeface="Arial"/>
                <a:cs typeface="Arial"/>
                <a:sym typeface="Arial"/>
              </a:rPr>
              <a:t>36 months in total. In practise, the process often takes double the allotted time</a:t>
            </a:r>
            <a:endParaRPr/>
          </a:p>
          <a:p>
            <a:pPr marL="228600" lvl="0" indent="-228600" algn="l" rtl="0">
              <a:lnSpc>
                <a:spcPct val="90000"/>
              </a:lnSpc>
              <a:spcBef>
                <a:spcPts val="1000"/>
              </a:spcBef>
              <a:spcAft>
                <a:spcPts val="0"/>
              </a:spcAft>
              <a:buClr>
                <a:schemeClr val="dk1"/>
              </a:buClr>
              <a:buSzPts val="1800"/>
              <a:buChar char="•"/>
            </a:pPr>
            <a:r>
              <a:rPr lang="en-GB" sz="1800" b="0" i="0" u="none" strike="noStrike">
                <a:latin typeface="Arial"/>
                <a:ea typeface="Arial"/>
                <a:cs typeface="Arial"/>
                <a:sym typeface="Arial"/>
              </a:rPr>
              <a:t>After the publication, standards are implemented nationally, which takes 6 months with reference standards and 9 months with harmonised product standards. Additionally, a transitional period of 12 months is followed in member states after the implementation of harmonised product standards.</a:t>
            </a:r>
            <a:endParaRPr/>
          </a:p>
        </p:txBody>
      </p:sp>
      <p:sp>
        <p:nvSpPr>
          <p:cNvPr id="398" name="Google Shape;398;p25"/>
          <p:cNvSpPr txBox="1">
            <a:spLocks noGrp="1"/>
          </p:cNvSpPr>
          <p:nvPr>
            <p:ph type="sldNum" idx="12"/>
          </p:nvPr>
        </p:nvSpPr>
        <p:spPr>
          <a:xfrm>
            <a:off x="11044362" y="182562"/>
            <a:ext cx="644055" cy="38198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25</a:t>
            </a:fld>
            <a:endParaRPr/>
          </a:p>
        </p:txBody>
      </p:sp>
      <p:sp>
        <p:nvSpPr>
          <p:cNvPr id="399" name="Google Shape;399;p25"/>
          <p:cNvSpPr txBox="1">
            <a:spLocks noGrp="1"/>
          </p:cNvSpPr>
          <p:nvPr>
            <p:ph type="ftr" idx="11"/>
          </p:nvPr>
        </p:nvSpPr>
        <p:spPr>
          <a:xfrm>
            <a:off x="838200" y="6334918"/>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Standards and product approval of construction products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26"/>
          <p:cNvSpPr txBox="1">
            <a:spLocks noGrp="1"/>
          </p:cNvSpPr>
          <p:nvPr>
            <p:ph type="title"/>
          </p:nvPr>
        </p:nvSpPr>
        <p:spPr>
          <a:xfrm>
            <a:off x="325289" y="2672413"/>
            <a:ext cx="11553959" cy="125553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GB"/>
              <a:t>Product approval</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General information on product approval</a:t>
            </a:r>
            <a:endParaRPr/>
          </a:p>
        </p:txBody>
      </p:sp>
      <p:sp>
        <p:nvSpPr>
          <p:cNvPr id="410" name="Google Shape;410;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GB"/>
              <a:t>The conformity of construction products must be demonstrated when they are introduced to the market</a:t>
            </a:r>
            <a:endParaRPr/>
          </a:p>
          <a:p>
            <a:pPr marL="685800" lvl="1" indent="-228600" algn="l" rtl="0">
              <a:lnSpc>
                <a:spcPct val="90000"/>
              </a:lnSpc>
              <a:spcBef>
                <a:spcPts val="500"/>
              </a:spcBef>
              <a:spcAft>
                <a:spcPts val="0"/>
              </a:spcAft>
              <a:buClr>
                <a:schemeClr val="dk1"/>
              </a:buClr>
              <a:buSzPts val="2400"/>
              <a:buChar char="•"/>
            </a:pPr>
            <a:r>
              <a:rPr lang="en-GB"/>
              <a:t>Manufacturers must provide information about the properties of their products (quality control)</a:t>
            </a:r>
            <a:br>
              <a:rPr lang="en-GB"/>
            </a:br>
            <a:endParaRPr/>
          </a:p>
          <a:p>
            <a:pPr marL="228600" lvl="0" indent="-228600" algn="l" rtl="0">
              <a:lnSpc>
                <a:spcPct val="90000"/>
              </a:lnSpc>
              <a:spcBef>
                <a:spcPts val="1000"/>
              </a:spcBef>
              <a:spcAft>
                <a:spcPts val="0"/>
              </a:spcAft>
              <a:buClr>
                <a:schemeClr val="dk1"/>
              </a:buClr>
              <a:buSzPts val="2800"/>
              <a:buChar char="•"/>
            </a:pPr>
            <a:r>
              <a:rPr lang="en-GB" u="sng"/>
              <a:t>Developers are always responsible</a:t>
            </a:r>
            <a:r>
              <a:rPr lang="en-GB"/>
              <a:t> for ensuring the conformity </a:t>
            </a:r>
            <a:endParaRPr/>
          </a:p>
          <a:p>
            <a:pPr marL="685800" lvl="1" indent="-228600" algn="l" rtl="0">
              <a:lnSpc>
                <a:spcPct val="90000"/>
              </a:lnSpc>
              <a:spcBef>
                <a:spcPts val="500"/>
              </a:spcBef>
              <a:spcAft>
                <a:spcPts val="0"/>
              </a:spcAft>
              <a:buClr>
                <a:schemeClr val="dk1"/>
              </a:buClr>
              <a:buSzPts val="2400"/>
              <a:buChar char="•"/>
            </a:pPr>
            <a:r>
              <a:rPr lang="en-GB"/>
              <a:t>of the used construction products</a:t>
            </a:r>
            <a:endParaRPr/>
          </a:p>
          <a:p>
            <a:pPr marL="685800" lvl="1" indent="-228600" algn="l" rtl="0">
              <a:lnSpc>
                <a:spcPct val="90000"/>
              </a:lnSpc>
              <a:spcBef>
                <a:spcPts val="500"/>
              </a:spcBef>
              <a:spcAft>
                <a:spcPts val="0"/>
              </a:spcAft>
              <a:buClr>
                <a:schemeClr val="dk1"/>
              </a:buClr>
              <a:buSzPts val="2400"/>
              <a:buChar char="•"/>
            </a:pPr>
            <a:r>
              <a:rPr lang="en-GB"/>
              <a:t>must demonstrate compliance with regulations and requirements</a:t>
            </a:r>
            <a:br>
              <a:rPr lang="en-GB"/>
            </a:br>
            <a:endParaRPr/>
          </a:p>
          <a:p>
            <a:pPr marL="228600" lvl="0" indent="-228600" algn="l" rtl="0">
              <a:lnSpc>
                <a:spcPct val="90000"/>
              </a:lnSpc>
              <a:spcBef>
                <a:spcPts val="1000"/>
              </a:spcBef>
              <a:spcAft>
                <a:spcPts val="0"/>
              </a:spcAft>
              <a:buClr>
                <a:schemeClr val="dk1"/>
              </a:buClr>
              <a:buSzPts val="2800"/>
              <a:buChar char="•"/>
            </a:pPr>
            <a:r>
              <a:rPr lang="en-GB"/>
              <a:t>In practise, </a:t>
            </a:r>
            <a:r>
              <a:rPr lang="en-GB" u="sng"/>
              <a:t>designers select products</a:t>
            </a:r>
            <a:r>
              <a:rPr lang="en-GB"/>
              <a:t> and solutions that comply with building regulations</a:t>
            </a:r>
            <a:endParaRPr/>
          </a:p>
        </p:txBody>
      </p:sp>
      <p:sp>
        <p:nvSpPr>
          <p:cNvPr id="411" name="Google Shape;411;p27"/>
          <p:cNvSpPr txBox="1">
            <a:spLocks noGrp="1"/>
          </p:cNvSpPr>
          <p:nvPr>
            <p:ph type="sldNum" idx="12"/>
          </p:nvPr>
        </p:nvSpPr>
        <p:spPr>
          <a:xfrm>
            <a:off x="11044362" y="182562"/>
            <a:ext cx="644055" cy="38198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27</a:t>
            </a:fld>
            <a:endParaRPr/>
          </a:p>
        </p:txBody>
      </p:sp>
      <p:sp>
        <p:nvSpPr>
          <p:cNvPr id="412" name="Google Shape;412;p27"/>
          <p:cNvSpPr txBox="1">
            <a:spLocks noGrp="1"/>
          </p:cNvSpPr>
          <p:nvPr>
            <p:ph type="ftr" idx="11"/>
          </p:nvPr>
        </p:nvSpPr>
        <p:spPr>
          <a:xfrm>
            <a:off x="838200" y="6334918"/>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Standards and product approval of construction products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Basic work requirements </a:t>
            </a:r>
            <a:br>
              <a:rPr lang="en-GB"/>
            </a:br>
            <a:r>
              <a:rPr lang="en-GB"/>
              <a:t>for construction products</a:t>
            </a:r>
            <a:endParaRPr/>
          </a:p>
        </p:txBody>
      </p:sp>
      <p:sp>
        <p:nvSpPr>
          <p:cNvPr id="418" name="Google Shape;418;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GB"/>
              <a:t>1. Strength and stability </a:t>
            </a:r>
            <a:endParaRPr/>
          </a:p>
          <a:p>
            <a:pPr marL="0" lvl="0" indent="0" algn="l" rtl="0">
              <a:lnSpc>
                <a:spcPct val="90000"/>
              </a:lnSpc>
              <a:spcBef>
                <a:spcPts val="1000"/>
              </a:spcBef>
              <a:spcAft>
                <a:spcPts val="0"/>
              </a:spcAft>
              <a:buClr>
                <a:schemeClr val="dk1"/>
              </a:buClr>
              <a:buSzPts val="2800"/>
              <a:buNone/>
            </a:pPr>
            <a:r>
              <a:rPr lang="en-GB"/>
              <a:t>2. Fire safety </a:t>
            </a:r>
            <a:endParaRPr/>
          </a:p>
          <a:p>
            <a:pPr marL="0" lvl="0" indent="0" algn="l" rtl="0">
              <a:lnSpc>
                <a:spcPct val="90000"/>
              </a:lnSpc>
              <a:spcBef>
                <a:spcPts val="1000"/>
              </a:spcBef>
              <a:spcAft>
                <a:spcPts val="0"/>
              </a:spcAft>
              <a:buClr>
                <a:schemeClr val="dk1"/>
              </a:buClr>
              <a:buSzPts val="2800"/>
              <a:buNone/>
            </a:pPr>
            <a:r>
              <a:rPr lang="en-GB"/>
              <a:t>3. Hygiene, health, and environment </a:t>
            </a:r>
            <a:endParaRPr/>
          </a:p>
          <a:p>
            <a:pPr marL="0" lvl="0" indent="0" algn="l" rtl="0">
              <a:lnSpc>
                <a:spcPct val="90000"/>
              </a:lnSpc>
              <a:spcBef>
                <a:spcPts val="1000"/>
              </a:spcBef>
              <a:spcAft>
                <a:spcPts val="0"/>
              </a:spcAft>
              <a:buClr>
                <a:schemeClr val="dk1"/>
              </a:buClr>
              <a:buSzPts val="2800"/>
              <a:buNone/>
            </a:pPr>
            <a:r>
              <a:rPr lang="en-GB"/>
              <a:t>4. User safety </a:t>
            </a:r>
            <a:endParaRPr/>
          </a:p>
          <a:p>
            <a:pPr marL="0" lvl="0" indent="0" algn="l" rtl="0">
              <a:lnSpc>
                <a:spcPct val="90000"/>
              </a:lnSpc>
              <a:spcBef>
                <a:spcPts val="1000"/>
              </a:spcBef>
              <a:spcAft>
                <a:spcPts val="0"/>
              </a:spcAft>
              <a:buClr>
                <a:schemeClr val="dk1"/>
              </a:buClr>
              <a:buSzPts val="2800"/>
              <a:buNone/>
            </a:pPr>
            <a:r>
              <a:rPr lang="en-GB"/>
              <a:t>5. Noise abatement and noise conditions </a:t>
            </a:r>
            <a:endParaRPr/>
          </a:p>
          <a:p>
            <a:pPr marL="0" lvl="0" indent="0" algn="l" rtl="0">
              <a:lnSpc>
                <a:spcPct val="90000"/>
              </a:lnSpc>
              <a:spcBef>
                <a:spcPts val="1000"/>
              </a:spcBef>
              <a:spcAft>
                <a:spcPts val="0"/>
              </a:spcAft>
              <a:buClr>
                <a:schemeClr val="dk1"/>
              </a:buClr>
              <a:buSzPts val="2800"/>
              <a:buNone/>
            </a:pPr>
            <a:r>
              <a:rPr lang="en-GB"/>
              <a:t>6. Energy efficiency </a:t>
            </a:r>
            <a:endParaRPr/>
          </a:p>
          <a:p>
            <a:pPr marL="0" lvl="0" indent="0" algn="l" rtl="0">
              <a:lnSpc>
                <a:spcPct val="90000"/>
              </a:lnSpc>
              <a:spcBef>
                <a:spcPts val="1000"/>
              </a:spcBef>
              <a:spcAft>
                <a:spcPts val="0"/>
              </a:spcAft>
              <a:buClr>
                <a:schemeClr val="dk1"/>
              </a:buClr>
              <a:buSzPts val="2800"/>
              <a:buNone/>
            </a:pPr>
            <a:r>
              <a:rPr lang="en-GB"/>
              <a:t>7. Sustainable development</a:t>
            </a:r>
            <a:endParaRPr/>
          </a:p>
          <a:p>
            <a:pPr marL="0" lvl="0" indent="0" algn="l" rtl="0">
              <a:lnSpc>
                <a:spcPct val="90000"/>
              </a:lnSpc>
              <a:spcBef>
                <a:spcPts val="1000"/>
              </a:spcBef>
              <a:spcAft>
                <a:spcPts val="0"/>
              </a:spcAft>
              <a:buClr>
                <a:schemeClr val="dk1"/>
              </a:buClr>
              <a:buSzPts val="2800"/>
              <a:buNone/>
            </a:pPr>
            <a:endParaRPr/>
          </a:p>
        </p:txBody>
      </p:sp>
      <p:sp>
        <p:nvSpPr>
          <p:cNvPr id="419" name="Google Shape;419;p28"/>
          <p:cNvSpPr txBox="1">
            <a:spLocks noGrp="1"/>
          </p:cNvSpPr>
          <p:nvPr>
            <p:ph type="sldNum" idx="12"/>
          </p:nvPr>
        </p:nvSpPr>
        <p:spPr>
          <a:xfrm>
            <a:off x="11044362" y="182562"/>
            <a:ext cx="644055" cy="38198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28</a:t>
            </a:fld>
            <a:endParaRPr/>
          </a:p>
        </p:txBody>
      </p:sp>
      <p:sp>
        <p:nvSpPr>
          <p:cNvPr id="420" name="Google Shape;420;p28"/>
          <p:cNvSpPr txBox="1">
            <a:spLocks noGrp="1"/>
          </p:cNvSpPr>
          <p:nvPr>
            <p:ph type="ftr" idx="11"/>
          </p:nvPr>
        </p:nvSpPr>
        <p:spPr>
          <a:xfrm>
            <a:off x="838200" y="6334918"/>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Standards and product approval of construction products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Demonstrating the fitness of construction products</a:t>
            </a:r>
            <a:endParaRPr/>
          </a:p>
        </p:txBody>
      </p:sp>
      <p:sp>
        <p:nvSpPr>
          <p:cNvPr id="426" name="Google Shape;426;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GB" sz="2400"/>
              <a:t>When a </a:t>
            </a:r>
            <a:r>
              <a:rPr lang="en-GB" sz="2400" b="1"/>
              <a:t>harmonised product standard (hEN) </a:t>
            </a:r>
            <a:r>
              <a:rPr lang="en-GB" sz="2400"/>
              <a:t>exists for a product group, the products must be approved in accordance with that standard. Product approval procedures apply throughout the entire European Economic Region. </a:t>
            </a:r>
            <a:br>
              <a:rPr lang="en-GB" sz="2400"/>
            </a:br>
            <a:r>
              <a:rPr lang="en-GB" sz="2400"/>
              <a:t>There are 11 harmonised product standards for timber products.</a:t>
            </a:r>
            <a:br>
              <a:rPr lang="en-GB" sz="2400"/>
            </a:br>
            <a:endParaRPr sz="2400"/>
          </a:p>
          <a:p>
            <a:pPr marL="228600" lvl="0" indent="-228600" algn="l" rtl="0">
              <a:lnSpc>
                <a:spcPct val="90000"/>
              </a:lnSpc>
              <a:spcBef>
                <a:spcPts val="1000"/>
              </a:spcBef>
              <a:spcAft>
                <a:spcPts val="0"/>
              </a:spcAft>
              <a:buClr>
                <a:schemeClr val="dk1"/>
              </a:buClr>
              <a:buSzPts val="2400"/>
              <a:buChar char="•"/>
            </a:pPr>
            <a:r>
              <a:rPr lang="en-GB" sz="2400"/>
              <a:t>If harmonised product standard (hEN) for a construction material does not exist, the manufacturer can demonstrate the fitness of the product for construction in Finland in one of the following ways:</a:t>
            </a:r>
            <a:endParaRPr/>
          </a:p>
          <a:p>
            <a:pPr marL="642938" lvl="1" indent="-457200" algn="l" rtl="0">
              <a:lnSpc>
                <a:spcPct val="90000"/>
              </a:lnSpc>
              <a:spcBef>
                <a:spcPts val="500"/>
              </a:spcBef>
              <a:spcAft>
                <a:spcPts val="0"/>
              </a:spcAft>
              <a:buClr>
                <a:schemeClr val="dk1"/>
              </a:buClr>
              <a:buSzPts val="2000"/>
              <a:buFont typeface="Calibri"/>
              <a:buAutoNum type="arabicPeriod"/>
            </a:pPr>
            <a:r>
              <a:rPr lang="en-GB" sz="2000"/>
              <a:t>Obtain a voluntary European Technical Assessment (ETA) -&gt; CE marking</a:t>
            </a:r>
            <a:endParaRPr/>
          </a:p>
          <a:p>
            <a:pPr marL="642938" lvl="1" indent="-457200" algn="l" rtl="0">
              <a:lnSpc>
                <a:spcPct val="90000"/>
              </a:lnSpc>
              <a:spcBef>
                <a:spcPts val="500"/>
              </a:spcBef>
              <a:spcAft>
                <a:spcPts val="0"/>
              </a:spcAft>
              <a:buClr>
                <a:schemeClr val="dk1"/>
              </a:buClr>
              <a:buSzPts val="2000"/>
              <a:buFont typeface="Calibri"/>
              <a:buAutoNum type="arabicPeriod"/>
            </a:pPr>
            <a:r>
              <a:rPr lang="en-GB" sz="2000"/>
              <a:t>Obtain a voluntary national product approval: verification certificate</a:t>
            </a:r>
            <a:endParaRPr/>
          </a:p>
          <a:p>
            <a:pPr marL="642938" lvl="1" indent="-457200" algn="l" rtl="0">
              <a:lnSpc>
                <a:spcPct val="90000"/>
              </a:lnSpc>
              <a:spcBef>
                <a:spcPts val="500"/>
              </a:spcBef>
              <a:spcAft>
                <a:spcPts val="0"/>
              </a:spcAft>
              <a:buClr>
                <a:schemeClr val="dk1"/>
              </a:buClr>
              <a:buSzPts val="2000"/>
              <a:buFont typeface="Calibri"/>
              <a:buAutoNum type="arabicPeriod"/>
            </a:pPr>
            <a:r>
              <a:rPr lang="en-GB" sz="2000"/>
              <a:t>Demonstrate the fitness of a construction product with a verification on the construction site</a:t>
            </a:r>
            <a:endParaRPr/>
          </a:p>
          <a:p>
            <a:pPr marL="0" lvl="0" indent="0" algn="l" rtl="0">
              <a:lnSpc>
                <a:spcPct val="90000"/>
              </a:lnSpc>
              <a:spcBef>
                <a:spcPts val="1000"/>
              </a:spcBef>
              <a:spcAft>
                <a:spcPts val="0"/>
              </a:spcAft>
              <a:buClr>
                <a:schemeClr val="dk1"/>
              </a:buClr>
              <a:buSzPts val="2800"/>
              <a:buNone/>
            </a:pPr>
            <a:endParaRPr/>
          </a:p>
        </p:txBody>
      </p:sp>
      <p:sp>
        <p:nvSpPr>
          <p:cNvPr id="427" name="Google Shape;427;p29"/>
          <p:cNvSpPr txBox="1">
            <a:spLocks noGrp="1"/>
          </p:cNvSpPr>
          <p:nvPr>
            <p:ph type="sldNum" idx="12"/>
          </p:nvPr>
        </p:nvSpPr>
        <p:spPr>
          <a:xfrm>
            <a:off x="11044362" y="182562"/>
            <a:ext cx="644055" cy="38198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29</a:t>
            </a:fld>
            <a:endParaRPr/>
          </a:p>
        </p:txBody>
      </p:sp>
      <p:sp>
        <p:nvSpPr>
          <p:cNvPr id="428" name="Google Shape;428;p29"/>
          <p:cNvSpPr txBox="1">
            <a:spLocks noGrp="1"/>
          </p:cNvSpPr>
          <p:nvPr>
            <p:ph type="ftr" idx="11"/>
          </p:nvPr>
        </p:nvSpPr>
        <p:spPr>
          <a:xfrm>
            <a:off x="838200" y="6334918"/>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Standards and product approval of construction products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3"/>
          <p:cNvPicPr preferRelativeResize="0"/>
          <p:nvPr/>
        </p:nvPicPr>
        <p:blipFill rotWithShape="1">
          <a:blip r:embed="rId3">
            <a:alphaModFix/>
          </a:blip>
          <a:srcRect/>
          <a:stretch/>
        </p:blipFill>
        <p:spPr>
          <a:xfrm>
            <a:off x="325289" y="327216"/>
            <a:ext cx="11541422" cy="5717029"/>
          </a:xfrm>
          <a:prstGeom prst="rect">
            <a:avLst/>
          </a:prstGeom>
          <a:noFill/>
          <a:ln>
            <a:noFill/>
          </a:ln>
        </p:spPr>
      </p:pic>
      <p:sp>
        <p:nvSpPr>
          <p:cNvPr id="220" name="Google Shape;220;p3"/>
          <p:cNvSpPr txBox="1">
            <a:spLocks noGrp="1"/>
          </p:cNvSpPr>
          <p:nvPr>
            <p:ph type="ctrTitle"/>
          </p:nvPr>
        </p:nvSpPr>
        <p:spPr>
          <a:xfrm>
            <a:off x="1524000" y="2235200"/>
            <a:ext cx="9144000" cy="2387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F2F2F2"/>
              </a:buClr>
              <a:buSzPct val="111111"/>
              <a:buFont typeface="Calibri"/>
              <a:buNone/>
            </a:pPr>
            <a:r>
              <a:rPr lang="en-GB"/>
              <a:t>Standards and</a:t>
            </a:r>
            <a:br>
              <a:rPr lang="en-GB"/>
            </a:br>
            <a:r>
              <a:rPr lang="en-GB"/>
              <a:t>product approval of construction products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30"/>
          <p:cNvSpPr txBox="1">
            <a:spLocks noGrp="1"/>
          </p:cNvSpPr>
          <p:nvPr>
            <p:ph type="sldNum" idx="12"/>
          </p:nvPr>
        </p:nvSpPr>
        <p:spPr>
          <a:xfrm>
            <a:off x="11044362" y="182562"/>
            <a:ext cx="644055" cy="38198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30</a:t>
            </a:fld>
            <a:endParaRPr/>
          </a:p>
        </p:txBody>
      </p:sp>
      <p:sp>
        <p:nvSpPr>
          <p:cNvPr id="434" name="Google Shape;434;p30"/>
          <p:cNvSpPr txBox="1"/>
          <p:nvPr/>
        </p:nvSpPr>
        <p:spPr>
          <a:xfrm>
            <a:off x="763209" y="2508526"/>
            <a:ext cx="4672857" cy="830997"/>
          </a:xfrm>
          <a:prstGeom prst="rect">
            <a:avLst/>
          </a:prstGeom>
          <a:solidFill>
            <a:srgbClr val="A3D2DE"/>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rgbClr val="023F7E"/>
                </a:solidFill>
                <a:latin typeface="Arial"/>
                <a:ea typeface="Arial"/>
                <a:cs typeface="Arial"/>
                <a:sym typeface="Arial"/>
              </a:rPr>
              <a:t>LAND USE AND BUILDING ACT</a:t>
            </a:r>
            <a:br>
              <a:rPr lang="en-GB" sz="1200" b="1">
                <a:solidFill>
                  <a:srgbClr val="023F7E"/>
                </a:solidFill>
                <a:latin typeface="Arial"/>
                <a:ea typeface="Arial"/>
                <a:cs typeface="Arial"/>
                <a:sym typeface="Arial"/>
              </a:rPr>
            </a:br>
            <a:br>
              <a:rPr lang="en-GB" sz="1200" b="1">
                <a:solidFill>
                  <a:srgbClr val="023F7E"/>
                </a:solidFill>
                <a:latin typeface="Arial"/>
                <a:ea typeface="Arial"/>
                <a:cs typeface="Arial"/>
                <a:sym typeface="Arial"/>
              </a:rPr>
            </a:br>
            <a:r>
              <a:rPr lang="en-GB" sz="1200" b="1">
                <a:solidFill>
                  <a:srgbClr val="023F7E"/>
                </a:solidFill>
                <a:latin typeface="Arial"/>
                <a:ea typeface="Arial"/>
                <a:cs typeface="Arial"/>
                <a:sym typeface="Arial"/>
              </a:rPr>
              <a:t>ACT ON THE TYPE APPROVAL OF </a:t>
            </a:r>
            <a:br>
              <a:rPr lang="en-GB" sz="1200" b="1">
                <a:solidFill>
                  <a:srgbClr val="023F7E"/>
                </a:solidFill>
                <a:latin typeface="Arial"/>
                <a:ea typeface="Arial"/>
                <a:cs typeface="Arial"/>
                <a:sym typeface="Arial"/>
              </a:rPr>
            </a:br>
            <a:r>
              <a:rPr lang="en-GB" sz="1200" b="1">
                <a:solidFill>
                  <a:srgbClr val="023F7E"/>
                </a:solidFill>
                <a:latin typeface="Arial"/>
                <a:ea typeface="Arial"/>
                <a:cs typeface="Arial"/>
                <a:sym typeface="Arial"/>
              </a:rPr>
              <a:t>CERTAIN CONSTRUCTION PRODUCTS + DECREE</a:t>
            </a:r>
            <a:endParaRPr/>
          </a:p>
        </p:txBody>
      </p:sp>
      <p:sp>
        <p:nvSpPr>
          <p:cNvPr id="435" name="Google Shape;435;p30"/>
          <p:cNvSpPr txBox="1"/>
          <p:nvPr/>
        </p:nvSpPr>
        <p:spPr>
          <a:xfrm>
            <a:off x="6671372" y="2508526"/>
            <a:ext cx="3584686" cy="276999"/>
          </a:xfrm>
          <a:prstGeom prst="rect">
            <a:avLst/>
          </a:prstGeom>
          <a:solidFill>
            <a:srgbClr val="FFED00"/>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23F7E"/>
              </a:buClr>
              <a:buSzPts val="1200"/>
              <a:buFont typeface="Arial"/>
              <a:buNone/>
            </a:pPr>
            <a:r>
              <a:rPr lang="en-GB" sz="1200" b="1">
                <a:solidFill>
                  <a:srgbClr val="023F7E"/>
                </a:solidFill>
                <a:latin typeface="Arial"/>
                <a:ea typeface="Arial"/>
                <a:cs typeface="Arial"/>
                <a:sym typeface="Arial"/>
              </a:rPr>
              <a:t>CONSTRUCTION PRODUCTS REGULATION</a:t>
            </a:r>
            <a:endParaRPr/>
          </a:p>
        </p:txBody>
      </p:sp>
      <p:sp>
        <p:nvSpPr>
          <p:cNvPr id="436" name="Google Shape;436;p30"/>
          <p:cNvSpPr txBox="1"/>
          <p:nvPr/>
        </p:nvSpPr>
        <p:spPr>
          <a:xfrm>
            <a:off x="6347522" y="926411"/>
            <a:ext cx="5844478" cy="1089529"/>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GB" sz="3600">
                <a:solidFill>
                  <a:schemeClr val="dk1"/>
                </a:solidFill>
                <a:latin typeface="Calibri"/>
                <a:ea typeface="Calibri"/>
                <a:cs typeface="Calibri"/>
                <a:sym typeface="Calibri"/>
              </a:rPr>
              <a:t>EU level product approval procedures</a:t>
            </a:r>
            <a:endParaRPr/>
          </a:p>
        </p:txBody>
      </p:sp>
      <p:cxnSp>
        <p:nvCxnSpPr>
          <p:cNvPr id="437" name="Google Shape;437;p30"/>
          <p:cNvCxnSpPr/>
          <p:nvPr/>
        </p:nvCxnSpPr>
        <p:spPr>
          <a:xfrm flipH="1">
            <a:off x="6126260" y="2424112"/>
            <a:ext cx="945720" cy="155248"/>
          </a:xfrm>
          <a:prstGeom prst="straightConnector1">
            <a:avLst/>
          </a:prstGeom>
          <a:noFill/>
          <a:ln>
            <a:noFill/>
          </a:ln>
        </p:spPr>
      </p:cxnSp>
      <p:sp>
        <p:nvSpPr>
          <p:cNvPr id="438" name="Google Shape;438;p30"/>
          <p:cNvSpPr txBox="1"/>
          <p:nvPr/>
        </p:nvSpPr>
        <p:spPr>
          <a:xfrm>
            <a:off x="6671372" y="3059668"/>
            <a:ext cx="1728788" cy="738664"/>
          </a:xfrm>
          <a:prstGeom prst="rect">
            <a:avLst/>
          </a:prstGeom>
          <a:solidFill>
            <a:srgbClr val="FFED00"/>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23F7E"/>
              </a:buClr>
              <a:buSzPts val="1400"/>
              <a:buFont typeface="Arial"/>
              <a:buNone/>
            </a:pPr>
            <a:r>
              <a:rPr lang="en-GB" sz="1400" b="1" i="0" u="none" strike="noStrike" cap="none">
                <a:solidFill>
                  <a:srgbClr val="023F7E"/>
                </a:solidFill>
                <a:latin typeface="Arial"/>
                <a:ea typeface="Arial"/>
                <a:cs typeface="Arial"/>
                <a:sym typeface="Arial"/>
              </a:rPr>
              <a:t>Harmonised product standard SFS-EN (hEN)</a:t>
            </a:r>
            <a:endParaRPr/>
          </a:p>
        </p:txBody>
      </p:sp>
      <p:sp>
        <p:nvSpPr>
          <p:cNvPr id="439" name="Google Shape;439;p30"/>
          <p:cNvSpPr txBox="1"/>
          <p:nvPr/>
        </p:nvSpPr>
        <p:spPr>
          <a:xfrm>
            <a:off x="8573137" y="3047135"/>
            <a:ext cx="1682921" cy="646331"/>
          </a:xfrm>
          <a:prstGeom prst="rect">
            <a:avLst/>
          </a:prstGeom>
          <a:solidFill>
            <a:srgbClr val="FFED00"/>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23F7E"/>
              </a:buClr>
              <a:buSzPts val="1200"/>
              <a:buFont typeface="Arial"/>
              <a:buNone/>
            </a:pPr>
            <a:r>
              <a:rPr lang="en-GB" sz="1200" b="1" i="0" u="none" strike="noStrike" cap="none">
                <a:solidFill>
                  <a:srgbClr val="023F7E"/>
                </a:solidFill>
                <a:latin typeface="Arial"/>
                <a:ea typeface="Arial"/>
                <a:cs typeface="Arial"/>
                <a:sym typeface="Arial"/>
              </a:rPr>
              <a:t>ETA approval</a:t>
            </a:r>
            <a:br>
              <a:rPr lang="en-GB" sz="1200" b="1" i="0" u="none" strike="noStrike" cap="none">
                <a:solidFill>
                  <a:srgbClr val="023F7E"/>
                </a:solidFill>
                <a:latin typeface="Arial"/>
                <a:ea typeface="Arial"/>
                <a:cs typeface="Arial"/>
                <a:sym typeface="Arial"/>
              </a:rPr>
            </a:br>
            <a:r>
              <a:rPr lang="en-GB" sz="1200" b="1" i="0" u="none" strike="noStrike" cap="none">
                <a:solidFill>
                  <a:srgbClr val="023F7E"/>
                </a:solidFill>
                <a:latin typeface="Arial"/>
                <a:ea typeface="Arial"/>
                <a:cs typeface="Arial"/>
                <a:sym typeface="Arial"/>
              </a:rPr>
              <a:t>(European Technical </a:t>
            </a:r>
            <a:r>
              <a:rPr lang="en-GB" sz="1200" b="1">
                <a:solidFill>
                  <a:srgbClr val="023F7E"/>
                </a:solidFill>
                <a:latin typeface="Arial"/>
                <a:ea typeface="Arial"/>
                <a:cs typeface="Arial"/>
                <a:sym typeface="Arial"/>
              </a:rPr>
              <a:t>Assessment)</a:t>
            </a:r>
            <a:endParaRPr/>
          </a:p>
        </p:txBody>
      </p:sp>
      <p:sp>
        <p:nvSpPr>
          <p:cNvPr id="440" name="Google Shape;440;p30"/>
          <p:cNvSpPr/>
          <p:nvPr/>
        </p:nvSpPr>
        <p:spPr>
          <a:xfrm>
            <a:off x="8033387" y="4728724"/>
            <a:ext cx="1079500" cy="400050"/>
          </a:xfrm>
          <a:prstGeom prst="roundRect">
            <a:avLst>
              <a:gd name="adj" fmla="val 16667"/>
            </a:avLst>
          </a:prstGeom>
          <a:solidFill>
            <a:srgbClr val="FFED00"/>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FF"/>
              </a:buClr>
              <a:buSzPts val="1400"/>
              <a:buFont typeface="Calibri"/>
              <a:buNone/>
            </a:pPr>
            <a:r>
              <a:rPr lang="en-GB" sz="1400" b="1" i="0" u="none" strike="noStrike" cap="none">
                <a:solidFill>
                  <a:srgbClr val="0000FF"/>
                </a:solidFill>
                <a:latin typeface="Calibri"/>
                <a:ea typeface="Calibri"/>
                <a:cs typeface="Calibri"/>
                <a:sym typeface="Calibri"/>
              </a:rPr>
              <a:t>CE marking</a:t>
            </a:r>
            <a:endParaRPr/>
          </a:p>
        </p:txBody>
      </p:sp>
      <p:sp>
        <p:nvSpPr>
          <p:cNvPr id="441" name="Google Shape;441;p30"/>
          <p:cNvSpPr txBox="1"/>
          <p:nvPr/>
        </p:nvSpPr>
        <p:spPr>
          <a:xfrm>
            <a:off x="1291190" y="4608417"/>
            <a:ext cx="1145023" cy="523220"/>
          </a:xfrm>
          <a:prstGeom prst="rect">
            <a:avLst/>
          </a:prstGeom>
          <a:solidFill>
            <a:srgbClr val="A3D2DE"/>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rgbClr val="023F7E"/>
                </a:solidFill>
                <a:latin typeface="Arial"/>
                <a:ea typeface="Arial"/>
                <a:cs typeface="Arial"/>
                <a:sym typeface="Arial"/>
              </a:rPr>
              <a:t>Verification certificate</a:t>
            </a:r>
            <a:endParaRPr/>
          </a:p>
        </p:txBody>
      </p:sp>
      <p:sp>
        <p:nvSpPr>
          <p:cNvPr id="442" name="Google Shape;442;p30"/>
          <p:cNvSpPr txBox="1"/>
          <p:nvPr/>
        </p:nvSpPr>
        <p:spPr>
          <a:xfrm>
            <a:off x="2560038" y="4614388"/>
            <a:ext cx="1567462" cy="523220"/>
          </a:xfrm>
          <a:prstGeom prst="rect">
            <a:avLst/>
          </a:prstGeom>
          <a:solidFill>
            <a:srgbClr val="A3D2DE"/>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23F7E"/>
              </a:buClr>
              <a:buSzPts val="1400"/>
              <a:buFont typeface="Arial"/>
              <a:buNone/>
            </a:pPr>
            <a:r>
              <a:rPr lang="en-GB" sz="1400" b="1">
                <a:solidFill>
                  <a:srgbClr val="023F7E"/>
                </a:solidFill>
                <a:latin typeface="Arial"/>
                <a:ea typeface="Arial"/>
                <a:cs typeface="Arial"/>
                <a:sym typeface="Arial"/>
              </a:rPr>
              <a:t>Type approval</a:t>
            </a:r>
            <a:br>
              <a:rPr lang="en-GB" sz="1400" b="1">
                <a:solidFill>
                  <a:srgbClr val="023F7E"/>
                </a:solidFill>
                <a:latin typeface="Arial"/>
                <a:ea typeface="Arial"/>
                <a:cs typeface="Arial"/>
                <a:sym typeface="Arial"/>
              </a:rPr>
            </a:br>
            <a:r>
              <a:rPr lang="en-GB" sz="1400" b="1">
                <a:solidFill>
                  <a:srgbClr val="023F7E"/>
                </a:solidFill>
                <a:latin typeface="Arial"/>
                <a:ea typeface="Arial"/>
                <a:cs typeface="Arial"/>
                <a:sym typeface="Arial"/>
              </a:rPr>
              <a:t>(discontinuing)</a:t>
            </a:r>
            <a:endParaRPr/>
          </a:p>
        </p:txBody>
      </p:sp>
      <p:sp>
        <p:nvSpPr>
          <p:cNvPr id="443" name="Google Shape;443;p30"/>
          <p:cNvSpPr txBox="1"/>
          <p:nvPr/>
        </p:nvSpPr>
        <p:spPr>
          <a:xfrm>
            <a:off x="612397" y="926410"/>
            <a:ext cx="5513863" cy="1089529"/>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GB" sz="3600">
                <a:solidFill>
                  <a:schemeClr val="dk1"/>
                </a:solidFill>
                <a:latin typeface="Calibri"/>
                <a:ea typeface="Calibri"/>
                <a:cs typeface="Calibri"/>
                <a:sym typeface="Calibri"/>
              </a:rPr>
              <a:t>National product approval procedures</a:t>
            </a:r>
            <a:endParaRPr/>
          </a:p>
        </p:txBody>
      </p:sp>
      <p:sp>
        <p:nvSpPr>
          <p:cNvPr id="444" name="Google Shape;444;p30"/>
          <p:cNvSpPr txBox="1"/>
          <p:nvPr/>
        </p:nvSpPr>
        <p:spPr>
          <a:xfrm>
            <a:off x="4248186" y="4608417"/>
            <a:ext cx="1557303" cy="738664"/>
          </a:xfrm>
          <a:prstGeom prst="rect">
            <a:avLst/>
          </a:prstGeom>
          <a:solidFill>
            <a:srgbClr val="A3D2DE"/>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rgbClr val="023F7E"/>
                </a:solidFill>
                <a:latin typeface="Arial"/>
                <a:ea typeface="Arial"/>
                <a:cs typeface="Arial"/>
                <a:sym typeface="Arial"/>
              </a:rPr>
              <a:t>Manufacturer's quality control</a:t>
            </a:r>
            <a:br>
              <a:rPr lang="en-GB" sz="1400" b="1">
                <a:solidFill>
                  <a:srgbClr val="023F7E"/>
                </a:solidFill>
                <a:latin typeface="Arial"/>
                <a:ea typeface="Arial"/>
                <a:cs typeface="Arial"/>
                <a:sym typeface="Arial"/>
              </a:rPr>
            </a:br>
            <a:r>
              <a:rPr lang="en-GB" sz="1400" b="1">
                <a:solidFill>
                  <a:srgbClr val="023F7E"/>
                </a:solidFill>
                <a:latin typeface="Arial"/>
                <a:ea typeface="Arial"/>
                <a:cs typeface="Arial"/>
                <a:sym typeface="Arial"/>
              </a:rPr>
              <a:t>(rare)</a:t>
            </a:r>
            <a:endParaRPr/>
          </a:p>
        </p:txBody>
      </p:sp>
      <p:sp>
        <p:nvSpPr>
          <p:cNvPr id="445" name="Google Shape;445;p30"/>
          <p:cNvSpPr txBox="1"/>
          <p:nvPr/>
        </p:nvSpPr>
        <p:spPr>
          <a:xfrm>
            <a:off x="8573137" y="3681688"/>
            <a:ext cx="184150" cy="33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Arial"/>
              <a:buNone/>
            </a:pPr>
            <a:endParaRPr sz="1600" b="1" i="0" u="none" strike="noStrike" cap="none">
              <a:solidFill>
                <a:srgbClr val="023F7E"/>
              </a:solidFill>
              <a:latin typeface="Arial"/>
              <a:ea typeface="Arial"/>
              <a:cs typeface="Arial"/>
              <a:sym typeface="Arial"/>
            </a:endParaRPr>
          </a:p>
        </p:txBody>
      </p:sp>
      <p:sp>
        <p:nvSpPr>
          <p:cNvPr id="446" name="Google Shape;446;p30"/>
          <p:cNvSpPr txBox="1"/>
          <p:nvPr/>
        </p:nvSpPr>
        <p:spPr>
          <a:xfrm>
            <a:off x="1291190" y="5666565"/>
            <a:ext cx="3980025" cy="307777"/>
          </a:xfrm>
          <a:prstGeom prst="rect">
            <a:avLst/>
          </a:prstGeom>
          <a:solidFill>
            <a:srgbClr val="A3D2DE"/>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rgbClr val="023F7E"/>
                </a:solidFill>
                <a:latin typeface="Arial"/>
                <a:ea typeface="Arial"/>
                <a:cs typeface="Arial"/>
                <a:sym typeface="Arial"/>
              </a:rPr>
              <a:t>Verification on the construction site</a:t>
            </a:r>
            <a:endParaRPr/>
          </a:p>
        </p:txBody>
      </p:sp>
      <p:sp>
        <p:nvSpPr>
          <p:cNvPr id="447" name="Google Shape;447;p30"/>
          <p:cNvSpPr/>
          <p:nvPr/>
        </p:nvSpPr>
        <p:spPr>
          <a:xfrm>
            <a:off x="3002215" y="3429000"/>
            <a:ext cx="184150" cy="650460"/>
          </a:xfrm>
          <a:prstGeom prst="downArrow">
            <a:avLst>
              <a:gd name="adj1" fmla="val 50000"/>
              <a:gd name="adj2" fmla="val 50000"/>
            </a:avLst>
          </a:prstGeom>
          <a:solidFill>
            <a:schemeClr val="dk1"/>
          </a:solidFill>
          <a:ln w="12700" cap="flat" cmpd="sng">
            <a:solidFill>
              <a:srgbClr val="0909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8" name="Google Shape;448;p30"/>
          <p:cNvSpPr/>
          <p:nvPr/>
        </p:nvSpPr>
        <p:spPr>
          <a:xfrm>
            <a:off x="8449312" y="4010083"/>
            <a:ext cx="184150" cy="650461"/>
          </a:xfrm>
          <a:prstGeom prst="downArrow">
            <a:avLst>
              <a:gd name="adj1" fmla="val 50000"/>
              <a:gd name="adj2" fmla="val 50000"/>
            </a:avLst>
          </a:prstGeom>
          <a:solidFill>
            <a:schemeClr val="dk1"/>
          </a:solidFill>
          <a:ln w="12700" cap="flat" cmpd="sng">
            <a:solidFill>
              <a:srgbClr val="0909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9" name="Google Shape;449;p30"/>
          <p:cNvSpPr txBox="1">
            <a:spLocks noGrp="1"/>
          </p:cNvSpPr>
          <p:nvPr>
            <p:ph type="ftr" idx="11"/>
          </p:nvPr>
        </p:nvSpPr>
        <p:spPr>
          <a:xfrm>
            <a:off x="838200" y="6334918"/>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Standards and product approval of construction products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GB" sz="4400">
                <a:latin typeface="Calibri"/>
                <a:ea typeface="Calibri"/>
                <a:cs typeface="Calibri"/>
                <a:sym typeface="Calibri"/>
              </a:rPr>
              <a:t>EU level</a:t>
            </a:r>
            <a:br>
              <a:rPr lang="en-GB" sz="4400">
                <a:latin typeface="Calibri"/>
                <a:ea typeface="Calibri"/>
                <a:cs typeface="Calibri"/>
                <a:sym typeface="Calibri"/>
              </a:rPr>
            </a:br>
            <a:r>
              <a:rPr lang="en-GB" sz="4400">
                <a:latin typeface="Calibri"/>
                <a:ea typeface="Calibri"/>
                <a:cs typeface="Calibri"/>
                <a:sym typeface="Calibri"/>
              </a:rPr>
              <a:t>product approval procedures</a:t>
            </a:r>
            <a:endParaRPr/>
          </a:p>
        </p:txBody>
      </p:sp>
      <p:sp>
        <p:nvSpPr>
          <p:cNvPr id="455" name="Google Shape;455;p31"/>
          <p:cNvSpPr txBox="1">
            <a:spLocks noGrp="1"/>
          </p:cNvSpPr>
          <p:nvPr>
            <p:ph type="sldNum" idx="12"/>
          </p:nvPr>
        </p:nvSpPr>
        <p:spPr>
          <a:xfrm>
            <a:off x="11044362" y="182562"/>
            <a:ext cx="644055" cy="38198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31</a:t>
            </a:fld>
            <a:endParaRPr/>
          </a:p>
        </p:txBody>
      </p:sp>
      <p:sp>
        <p:nvSpPr>
          <p:cNvPr id="456" name="Google Shape;456;p31"/>
          <p:cNvSpPr txBox="1"/>
          <p:nvPr/>
        </p:nvSpPr>
        <p:spPr>
          <a:xfrm>
            <a:off x="4194234" y="2256857"/>
            <a:ext cx="3751637" cy="276999"/>
          </a:xfrm>
          <a:prstGeom prst="rect">
            <a:avLst/>
          </a:prstGeom>
          <a:solidFill>
            <a:srgbClr val="FFED00"/>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23F7E"/>
              </a:buClr>
              <a:buSzPts val="1200"/>
              <a:buFont typeface="Arial"/>
              <a:buNone/>
            </a:pPr>
            <a:r>
              <a:rPr lang="en-GB" sz="1200" b="1">
                <a:solidFill>
                  <a:srgbClr val="023F7E"/>
                </a:solidFill>
                <a:latin typeface="Arial"/>
                <a:ea typeface="Arial"/>
                <a:cs typeface="Arial"/>
                <a:sym typeface="Arial"/>
              </a:rPr>
              <a:t>CONSTRUCTION PRODUCTS REGULATION</a:t>
            </a:r>
            <a:endParaRPr/>
          </a:p>
        </p:txBody>
      </p:sp>
      <p:cxnSp>
        <p:nvCxnSpPr>
          <p:cNvPr id="457" name="Google Shape;457;p31"/>
          <p:cNvCxnSpPr/>
          <p:nvPr/>
        </p:nvCxnSpPr>
        <p:spPr>
          <a:xfrm flipH="1">
            <a:off x="6126260" y="2424112"/>
            <a:ext cx="945720" cy="155248"/>
          </a:xfrm>
          <a:prstGeom prst="straightConnector1">
            <a:avLst/>
          </a:prstGeom>
          <a:noFill/>
          <a:ln>
            <a:noFill/>
          </a:ln>
        </p:spPr>
      </p:cxnSp>
      <p:sp>
        <p:nvSpPr>
          <p:cNvPr id="458" name="Google Shape;458;p31"/>
          <p:cNvSpPr txBox="1"/>
          <p:nvPr/>
        </p:nvSpPr>
        <p:spPr>
          <a:xfrm>
            <a:off x="4194235" y="2807999"/>
            <a:ext cx="1809304" cy="748428"/>
          </a:xfrm>
          <a:prstGeom prst="rect">
            <a:avLst/>
          </a:prstGeom>
          <a:solidFill>
            <a:srgbClr val="FFED00"/>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23F7E"/>
              </a:buClr>
              <a:buSzPts val="1400"/>
              <a:buFont typeface="Arial"/>
              <a:buNone/>
            </a:pPr>
            <a:r>
              <a:rPr lang="en-GB" sz="1400" b="1" i="0" u="none" strike="noStrike" cap="none">
                <a:solidFill>
                  <a:srgbClr val="023F7E"/>
                </a:solidFill>
                <a:latin typeface="Arial"/>
                <a:ea typeface="Arial"/>
                <a:cs typeface="Arial"/>
                <a:sym typeface="Arial"/>
              </a:rPr>
              <a:t>Harmonised product standard SFS-EN (hEN)</a:t>
            </a:r>
            <a:endParaRPr/>
          </a:p>
        </p:txBody>
      </p:sp>
      <p:sp>
        <p:nvSpPr>
          <p:cNvPr id="459" name="Google Shape;459;p31"/>
          <p:cNvSpPr txBox="1"/>
          <p:nvPr/>
        </p:nvSpPr>
        <p:spPr>
          <a:xfrm>
            <a:off x="6096000" y="2795466"/>
            <a:ext cx="1761300" cy="646331"/>
          </a:xfrm>
          <a:prstGeom prst="rect">
            <a:avLst/>
          </a:prstGeom>
          <a:solidFill>
            <a:srgbClr val="FFED00"/>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23F7E"/>
              </a:buClr>
              <a:buSzPts val="1200"/>
              <a:buFont typeface="Arial"/>
              <a:buNone/>
            </a:pPr>
            <a:r>
              <a:rPr lang="en-GB" sz="1200" b="1" i="0" u="none" strike="noStrike" cap="none">
                <a:solidFill>
                  <a:srgbClr val="023F7E"/>
                </a:solidFill>
                <a:latin typeface="Arial"/>
                <a:ea typeface="Arial"/>
                <a:cs typeface="Arial"/>
                <a:sym typeface="Arial"/>
              </a:rPr>
              <a:t>ETA approval</a:t>
            </a:r>
            <a:br>
              <a:rPr lang="en-GB" sz="1200" b="1" i="0" u="none" strike="noStrike" cap="none">
                <a:solidFill>
                  <a:srgbClr val="023F7E"/>
                </a:solidFill>
                <a:latin typeface="Arial"/>
                <a:ea typeface="Arial"/>
                <a:cs typeface="Arial"/>
                <a:sym typeface="Arial"/>
              </a:rPr>
            </a:br>
            <a:r>
              <a:rPr lang="en-GB" sz="1200" b="1" i="0" u="none" strike="noStrike" cap="none">
                <a:solidFill>
                  <a:srgbClr val="023F7E"/>
                </a:solidFill>
                <a:latin typeface="Arial"/>
                <a:ea typeface="Arial"/>
                <a:cs typeface="Arial"/>
                <a:sym typeface="Arial"/>
              </a:rPr>
              <a:t>(European Technical </a:t>
            </a:r>
            <a:r>
              <a:rPr lang="en-GB" sz="1200" b="1">
                <a:solidFill>
                  <a:srgbClr val="023F7E"/>
                </a:solidFill>
                <a:latin typeface="Arial"/>
                <a:ea typeface="Arial"/>
                <a:cs typeface="Arial"/>
                <a:sym typeface="Arial"/>
              </a:rPr>
              <a:t>Assessment)</a:t>
            </a:r>
            <a:endParaRPr/>
          </a:p>
        </p:txBody>
      </p:sp>
      <p:sp>
        <p:nvSpPr>
          <p:cNvPr id="460" name="Google Shape;460;p31"/>
          <p:cNvSpPr/>
          <p:nvPr/>
        </p:nvSpPr>
        <p:spPr>
          <a:xfrm>
            <a:off x="5556250" y="4477055"/>
            <a:ext cx="1129776" cy="405338"/>
          </a:xfrm>
          <a:prstGeom prst="roundRect">
            <a:avLst>
              <a:gd name="adj" fmla="val 16667"/>
            </a:avLst>
          </a:prstGeom>
          <a:solidFill>
            <a:srgbClr val="FFED00"/>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FF"/>
              </a:buClr>
              <a:buSzPts val="1400"/>
              <a:buFont typeface="Calibri"/>
              <a:buNone/>
            </a:pPr>
            <a:r>
              <a:rPr lang="en-GB" sz="1400" b="1" i="0" u="none" strike="noStrike" cap="none">
                <a:solidFill>
                  <a:srgbClr val="0000FF"/>
                </a:solidFill>
                <a:latin typeface="Calibri"/>
                <a:ea typeface="Calibri"/>
                <a:cs typeface="Calibri"/>
                <a:sym typeface="Calibri"/>
              </a:rPr>
              <a:t>CE marking</a:t>
            </a:r>
            <a:endParaRPr/>
          </a:p>
        </p:txBody>
      </p:sp>
      <p:sp>
        <p:nvSpPr>
          <p:cNvPr id="461" name="Google Shape;461;p31"/>
          <p:cNvSpPr txBox="1"/>
          <p:nvPr/>
        </p:nvSpPr>
        <p:spPr>
          <a:xfrm>
            <a:off x="6096000" y="3430018"/>
            <a:ext cx="192726" cy="340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Arial"/>
              <a:buNone/>
            </a:pPr>
            <a:endParaRPr sz="1600" b="1" i="0" u="none" strike="noStrike" cap="none">
              <a:solidFill>
                <a:srgbClr val="023F7E"/>
              </a:solidFill>
              <a:latin typeface="Arial"/>
              <a:ea typeface="Arial"/>
              <a:cs typeface="Arial"/>
              <a:sym typeface="Arial"/>
            </a:endParaRPr>
          </a:p>
        </p:txBody>
      </p:sp>
      <p:sp>
        <p:nvSpPr>
          <p:cNvPr id="462" name="Google Shape;462;p31"/>
          <p:cNvSpPr/>
          <p:nvPr/>
        </p:nvSpPr>
        <p:spPr>
          <a:xfrm>
            <a:off x="5972175" y="3758414"/>
            <a:ext cx="192726" cy="659059"/>
          </a:xfrm>
          <a:prstGeom prst="downArrow">
            <a:avLst>
              <a:gd name="adj1" fmla="val 50000"/>
              <a:gd name="adj2" fmla="val 50000"/>
            </a:avLst>
          </a:prstGeom>
          <a:solidFill>
            <a:schemeClr val="dk1"/>
          </a:solidFill>
          <a:ln w="12700" cap="flat" cmpd="sng">
            <a:solidFill>
              <a:srgbClr val="0909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3" name="Google Shape;463;p31"/>
          <p:cNvSpPr txBox="1">
            <a:spLocks noGrp="1"/>
          </p:cNvSpPr>
          <p:nvPr>
            <p:ph type="ftr" idx="11"/>
          </p:nvPr>
        </p:nvSpPr>
        <p:spPr>
          <a:xfrm>
            <a:off x="838200" y="6334918"/>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Standards and product approval of construction products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Concepts							1/2</a:t>
            </a:r>
            <a:endParaRPr/>
          </a:p>
        </p:txBody>
      </p:sp>
      <p:sp>
        <p:nvSpPr>
          <p:cNvPr id="469" name="Google Shape;469;p32"/>
          <p:cNvSpPr txBox="1">
            <a:spLocks noGrp="1"/>
          </p:cNvSpPr>
          <p:nvPr>
            <p:ph type="body" idx="1"/>
          </p:nvPr>
        </p:nvSpPr>
        <p:spPr>
          <a:xfrm>
            <a:off x="838199" y="1825625"/>
            <a:ext cx="10981623"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rgbClr val="333333"/>
              </a:buClr>
              <a:buSzPts val="1800"/>
              <a:buChar char="•"/>
            </a:pPr>
            <a:r>
              <a:rPr lang="en-GB" sz="1800" b="0" i="1">
                <a:solidFill>
                  <a:srgbClr val="333333"/>
                </a:solidFill>
                <a:latin typeface="Roboto"/>
                <a:ea typeface="Roboto"/>
                <a:cs typeface="Roboto"/>
                <a:sym typeface="Roboto"/>
              </a:rPr>
              <a:t>A harmonised product standard</a:t>
            </a:r>
            <a:r>
              <a:rPr lang="en-GB" sz="1800" b="0" i="0">
                <a:solidFill>
                  <a:srgbClr val="333333"/>
                </a:solidFill>
                <a:latin typeface="Roboto"/>
                <a:ea typeface="Roboto"/>
                <a:cs typeface="Roboto"/>
                <a:sym typeface="Roboto"/>
              </a:rPr>
              <a:t> (hEN) is a standard developed by the European Committee for Standardization for specific product groups. References to these standards are published in the Official Journal of the European Union. These standards define the properties for specific product groups, requirements for production and quality control, and information included in the CE marking.</a:t>
            </a:r>
            <a:endParaRPr/>
          </a:p>
          <a:p>
            <a:pPr marL="228600" lvl="0" indent="-228600" algn="l" rtl="0">
              <a:lnSpc>
                <a:spcPct val="120000"/>
              </a:lnSpc>
              <a:spcBef>
                <a:spcPts val="1000"/>
              </a:spcBef>
              <a:spcAft>
                <a:spcPts val="0"/>
              </a:spcAft>
              <a:buClr>
                <a:srgbClr val="333333"/>
              </a:buClr>
              <a:buSzPts val="1800"/>
              <a:buChar char="•"/>
            </a:pPr>
            <a:r>
              <a:rPr lang="en-GB" sz="1800" b="0" i="1">
                <a:solidFill>
                  <a:srgbClr val="333333"/>
                </a:solidFill>
                <a:latin typeface="Roboto"/>
                <a:ea typeface="Roboto"/>
                <a:cs typeface="Roboto"/>
                <a:sym typeface="Roboto"/>
              </a:rPr>
              <a:t>European Technical Assessment</a:t>
            </a:r>
            <a:r>
              <a:rPr lang="en-GB" sz="1800" b="0" i="0">
                <a:solidFill>
                  <a:srgbClr val="333333"/>
                </a:solidFill>
                <a:latin typeface="Roboto"/>
                <a:ea typeface="Roboto"/>
                <a:cs typeface="Roboto"/>
                <a:sym typeface="Roboto"/>
              </a:rPr>
              <a:t> (ETA) can be applied to construction products lacking a harmonised product standard. ETA is a voluntary technical assessment that offers a route to CE marking, particularly designed for new and innovative products.  In Finland, European Technical Assessments are issued by Eurofins Expert Services Oy, but manufacturers can apply for an ETA through similar institutions in other member states.</a:t>
            </a:r>
            <a:endParaRPr/>
          </a:p>
          <a:p>
            <a:pPr marL="228600" lvl="0" indent="-228600" algn="l" rtl="0">
              <a:lnSpc>
                <a:spcPct val="120000"/>
              </a:lnSpc>
              <a:spcBef>
                <a:spcPts val="1000"/>
              </a:spcBef>
              <a:spcAft>
                <a:spcPts val="0"/>
              </a:spcAft>
              <a:buClr>
                <a:srgbClr val="333333"/>
              </a:buClr>
              <a:buSzPts val="1800"/>
              <a:buChar char="•"/>
            </a:pPr>
            <a:r>
              <a:rPr lang="en-GB" sz="1800" b="0" i="1">
                <a:solidFill>
                  <a:srgbClr val="333333"/>
                </a:solidFill>
                <a:latin typeface="Roboto"/>
                <a:ea typeface="Roboto"/>
                <a:cs typeface="Roboto"/>
                <a:sym typeface="Roboto"/>
              </a:rPr>
              <a:t>Notified bodies</a:t>
            </a:r>
            <a:r>
              <a:rPr lang="en-GB" sz="1800" b="0" i="0">
                <a:solidFill>
                  <a:srgbClr val="333333"/>
                </a:solidFill>
                <a:latin typeface="Roboto"/>
                <a:ea typeface="Roboto"/>
                <a:cs typeface="Roboto"/>
                <a:sym typeface="Roboto"/>
              </a:rPr>
              <a:t> are institutions that members states have qualified and authorised to carry out third-party testing and quality assessment for manufacturing, which is necessary for obtaining a CE marking. </a:t>
            </a:r>
            <a:endParaRPr/>
          </a:p>
        </p:txBody>
      </p:sp>
      <p:sp>
        <p:nvSpPr>
          <p:cNvPr id="470" name="Google Shape;470;p32"/>
          <p:cNvSpPr txBox="1">
            <a:spLocks noGrp="1"/>
          </p:cNvSpPr>
          <p:nvPr>
            <p:ph type="sldNum" idx="12"/>
          </p:nvPr>
        </p:nvSpPr>
        <p:spPr>
          <a:xfrm>
            <a:off x="11044362" y="182562"/>
            <a:ext cx="644055" cy="38198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32</a:t>
            </a:fld>
            <a:endParaRPr/>
          </a:p>
        </p:txBody>
      </p:sp>
      <p:sp>
        <p:nvSpPr>
          <p:cNvPr id="471" name="Google Shape;471;p32"/>
          <p:cNvSpPr txBox="1">
            <a:spLocks noGrp="1"/>
          </p:cNvSpPr>
          <p:nvPr>
            <p:ph type="ftr" idx="11"/>
          </p:nvPr>
        </p:nvSpPr>
        <p:spPr>
          <a:xfrm>
            <a:off x="838200" y="6334918"/>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Standards and product approval of construction products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Concepts							2/2</a:t>
            </a:r>
            <a:endParaRPr/>
          </a:p>
        </p:txBody>
      </p:sp>
      <p:sp>
        <p:nvSpPr>
          <p:cNvPr id="477" name="Google Shape;477;p33"/>
          <p:cNvSpPr txBox="1">
            <a:spLocks noGrp="1"/>
          </p:cNvSpPr>
          <p:nvPr>
            <p:ph type="body" idx="1"/>
          </p:nvPr>
        </p:nvSpPr>
        <p:spPr>
          <a:xfrm>
            <a:off x="838199" y="1825625"/>
            <a:ext cx="11193380" cy="4351338"/>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120000"/>
              </a:lnSpc>
              <a:spcBef>
                <a:spcPts val="0"/>
              </a:spcBef>
              <a:spcAft>
                <a:spcPts val="0"/>
              </a:spcAft>
              <a:buClr>
                <a:srgbClr val="333333"/>
              </a:buClr>
              <a:buSzPct val="100000"/>
              <a:buChar char="•"/>
            </a:pPr>
            <a:r>
              <a:rPr lang="en-GB" sz="2400" i="1">
                <a:solidFill>
                  <a:srgbClr val="333333"/>
                </a:solidFill>
                <a:latin typeface="Roboto"/>
                <a:ea typeface="Roboto"/>
                <a:cs typeface="Roboto"/>
                <a:sym typeface="Roboto"/>
              </a:rPr>
              <a:t>Declaration of Performance (DoP) is an obligatory standard document for all construction products with CE marking. DoP includes information about a specific product property values and classes, based on the relevant standard or technical assessment. Manufacturers draw up declarations of performance and are responsible for the accuracy of this information. Information that must be included in the DoP is outlined in the Annex III of the EU’s Construction Products Regulation.</a:t>
            </a:r>
            <a:endParaRPr/>
          </a:p>
          <a:p>
            <a:pPr marL="228600" lvl="0" indent="-228600" algn="l" rtl="0">
              <a:lnSpc>
                <a:spcPct val="120000"/>
              </a:lnSpc>
              <a:spcBef>
                <a:spcPts val="1000"/>
              </a:spcBef>
              <a:spcAft>
                <a:spcPts val="0"/>
              </a:spcAft>
              <a:buClr>
                <a:srgbClr val="333333"/>
              </a:buClr>
              <a:buSzPct val="100000"/>
              <a:buChar char="•"/>
            </a:pPr>
            <a:r>
              <a:rPr lang="en-GB" sz="2400" i="1">
                <a:solidFill>
                  <a:srgbClr val="333333"/>
                </a:solidFill>
                <a:latin typeface="Roboto"/>
                <a:ea typeface="Roboto"/>
                <a:cs typeface="Roboto"/>
                <a:sym typeface="Roboto"/>
              </a:rPr>
              <a:t>AVCP system is a procedure used to specify the assessment and verification criteria for the consistency and performance of each product group. There are five systems in total (4, 3, 2+, 1, and 1+), and they define the extent to which a notified body participates in the verification of product properties or manufacturing quality control during the manufacturing of the product.</a:t>
            </a:r>
            <a:endParaRPr/>
          </a:p>
          <a:p>
            <a:pPr marL="228600" lvl="0" indent="-228600" algn="l" rtl="0">
              <a:lnSpc>
                <a:spcPct val="120000"/>
              </a:lnSpc>
              <a:spcBef>
                <a:spcPts val="1000"/>
              </a:spcBef>
              <a:spcAft>
                <a:spcPts val="0"/>
              </a:spcAft>
              <a:buClr>
                <a:srgbClr val="333333"/>
              </a:buClr>
              <a:buSzPct val="100000"/>
              <a:buChar char="•"/>
            </a:pPr>
            <a:r>
              <a:rPr lang="en-GB" sz="2400" i="1">
                <a:solidFill>
                  <a:srgbClr val="333333"/>
                </a:solidFill>
                <a:latin typeface="Roboto"/>
                <a:ea typeface="Roboto"/>
                <a:cs typeface="Roboto"/>
                <a:sym typeface="Roboto"/>
              </a:rPr>
              <a:t>The Construction Products Regulation is an EU regulation that governs the use of CE marking in construction products, among other things. As of 2013, the regulation repealed the former EU Construction Products Directive. </a:t>
            </a:r>
            <a:endParaRPr/>
          </a:p>
          <a:p>
            <a:pPr marL="228600" lvl="0" indent="-77470" algn="l" rtl="0">
              <a:lnSpc>
                <a:spcPct val="90000"/>
              </a:lnSpc>
              <a:spcBef>
                <a:spcPts val="1000"/>
              </a:spcBef>
              <a:spcAft>
                <a:spcPts val="0"/>
              </a:spcAft>
              <a:buClr>
                <a:schemeClr val="dk1"/>
              </a:buClr>
              <a:buSzPct val="100000"/>
              <a:buNone/>
            </a:pPr>
            <a:endParaRPr/>
          </a:p>
        </p:txBody>
      </p:sp>
      <p:sp>
        <p:nvSpPr>
          <p:cNvPr id="478" name="Google Shape;478;p33"/>
          <p:cNvSpPr txBox="1">
            <a:spLocks noGrp="1"/>
          </p:cNvSpPr>
          <p:nvPr>
            <p:ph type="sldNum" idx="12"/>
          </p:nvPr>
        </p:nvSpPr>
        <p:spPr>
          <a:xfrm>
            <a:off x="11044362" y="182562"/>
            <a:ext cx="644055" cy="38198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33</a:t>
            </a:fld>
            <a:endParaRPr/>
          </a:p>
        </p:txBody>
      </p:sp>
      <p:sp>
        <p:nvSpPr>
          <p:cNvPr id="479" name="Google Shape;479;p33"/>
          <p:cNvSpPr txBox="1">
            <a:spLocks noGrp="1"/>
          </p:cNvSpPr>
          <p:nvPr>
            <p:ph type="ftr" idx="11"/>
          </p:nvPr>
        </p:nvSpPr>
        <p:spPr>
          <a:xfrm>
            <a:off x="838200" y="6334918"/>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Standards and product approval of construction products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Construction Products Regulation (CPR)</a:t>
            </a:r>
            <a:endParaRPr/>
          </a:p>
        </p:txBody>
      </p:sp>
      <p:sp>
        <p:nvSpPr>
          <p:cNvPr id="485" name="Google Shape;485;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90000"/>
              </a:lnSpc>
              <a:spcBef>
                <a:spcPts val="0"/>
              </a:spcBef>
              <a:spcAft>
                <a:spcPts val="0"/>
              </a:spcAft>
              <a:buClr>
                <a:schemeClr val="dk1"/>
              </a:buClr>
              <a:buSzPct val="100000"/>
              <a:buChar char="•"/>
            </a:pPr>
            <a:r>
              <a:rPr lang="en-GB"/>
              <a:t>The Construction Products Regulation No 305/2011 was published in the Official Journal of the European Union on 4 April 2011. It entered into force partly on 24 April 2011 and repealed the Construction Products Directive completely on 1 July 2013</a:t>
            </a:r>
            <a:endParaRPr/>
          </a:p>
          <a:p>
            <a:pPr marL="228600" lvl="0" indent="-228600" algn="l" rtl="0">
              <a:lnSpc>
                <a:spcPct val="90000"/>
              </a:lnSpc>
              <a:spcBef>
                <a:spcPts val="1000"/>
              </a:spcBef>
              <a:spcAft>
                <a:spcPts val="0"/>
              </a:spcAft>
              <a:buClr>
                <a:schemeClr val="dk1"/>
              </a:buClr>
              <a:buSzPct val="100000"/>
              <a:buChar char="•"/>
            </a:pPr>
            <a:r>
              <a:rPr lang="en-GB"/>
              <a:t>The Regulation is integrated into the national legislation of all member states, leading to the repeal of any conflicting national laws</a:t>
            </a:r>
            <a:endParaRPr/>
          </a:p>
          <a:p>
            <a:pPr marL="228600" lvl="0" indent="-228600" algn="l" rtl="0">
              <a:lnSpc>
                <a:spcPct val="90000"/>
              </a:lnSpc>
              <a:spcBef>
                <a:spcPts val="1000"/>
              </a:spcBef>
              <a:spcAft>
                <a:spcPts val="0"/>
              </a:spcAft>
              <a:buClr>
                <a:srgbClr val="0B4830"/>
              </a:buClr>
              <a:buSzPct val="100000"/>
              <a:buChar char="•"/>
            </a:pPr>
            <a:r>
              <a:rPr lang="en-GB">
                <a:solidFill>
                  <a:srgbClr val="0B4830"/>
                </a:solidFill>
              </a:rPr>
              <a:t>As of 1 July 2013, CE marking became mandatory in Finland for construction products introduced to the market that have a harmonised product standard (hEN) and have passed their transitional period</a:t>
            </a:r>
            <a:endParaRPr/>
          </a:p>
          <a:p>
            <a:pPr marL="685800" lvl="1" indent="-228600" algn="l" rtl="0">
              <a:lnSpc>
                <a:spcPct val="90000"/>
              </a:lnSpc>
              <a:spcBef>
                <a:spcPts val="500"/>
              </a:spcBef>
              <a:spcAft>
                <a:spcPts val="0"/>
              </a:spcAft>
              <a:buClr>
                <a:schemeClr val="dk1"/>
              </a:buClr>
              <a:buSzPct val="100000"/>
              <a:buChar char="•"/>
            </a:pPr>
            <a:r>
              <a:rPr lang="en-GB" sz="2400"/>
              <a:t>Applies to approximately 80% of the construction products used in Finland (in terms of volume)</a:t>
            </a:r>
            <a:endParaRPr/>
          </a:p>
          <a:p>
            <a:pPr marL="685800" lvl="1" indent="-228600" algn="l" rtl="0">
              <a:lnSpc>
                <a:spcPct val="90000"/>
              </a:lnSpc>
              <a:spcBef>
                <a:spcPts val="500"/>
              </a:spcBef>
              <a:spcAft>
                <a:spcPts val="0"/>
              </a:spcAft>
              <a:buClr>
                <a:schemeClr val="dk1"/>
              </a:buClr>
              <a:buSzPct val="100000"/>
              <a:buChar char="•"/>
            </a:pPr>
            <a:r>
              <a:rPr lang="en-GB" sz="2400"/>
              <a:t>The amount grows as new hENs are published and their CE marking's transitional period passes</a:t>
            </a:r>
            <a:endParaRPr/>
          </a:p>
          <a:p>
            <a:pPr marL="685800" lvl="1" indent="-228600" algn="l" rtl="0">
              <a:lnSpc>
                <a:spcPct val="90000"/>
              </a:lnSpc>
              <a:spcBef>
                <a:spcPts val="500"/>
              </a:spcBef>
              <a:spcAft>
                <a:spcPts val="0"/>
              </a:spcAft>
              <a:buClr>
                <a:schemeClr val="dk1"/>
              </a:buClr>
              <a:buSzPct val="100000"/>
              <a:buChar char="•"/>
            </a:pPr>
            <a:r>
              <a:rPr lang="en-GB"/>
              <a:t>CE marking enables a common product approval and promotes seamless internal market in the EU/European Economic Area</a:t>
            </a:r>
            <a:endParaRPr/>
          </a:p>
          <a:p>
            <a:pPr marL="228600" lvl="0" indent="-77470" algn="l" rtl="0">
              <a:lnSpc>
                <a:spcPct val="90000"/>
              </a:lnSpc>
              <a:spcBef>
                <a:spcPts val="1000"/>
              </a:spcBef>
              <a:spcAft>
                <a:spcPts val="0"/>
              </a:spcAft>
              <a:buClr>
                <a:schemeClr val="dk1"/>
              </a:buClr>
              <a:buSzPct val="100000"/>
              <a:buNone/>
            </a:pPr>
            <a:endParaRPr/>
          </a:p>
        </p:txBody>
      </p:sp>
      <p:sp>
        <p:nvSpPr>
          <p:cNvPr id="486" name="Google Shape;486;p34"/>
          <p:cNvSpPr txBox="1">
            <a:spLocks noGrp="1"/>
          </p:cNvSpPr>
          <p:nvPr>
            <p:ph type="sldNum" idx="12"/>
          </p:nvPr>
        </p:nvSpPr>
        <p:spPr>
          <a:xfrm>
            <a:off x="11044362" y="182562"/>
            <a:ext cx="644055" cy="38198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34</a:t>
            </a:fld>
            <a:endParaRPr/>
          </a:p>
        </p:txBody>
      </p:sp>
      <p:sp>
        <p:nvSpPr>
          <p:cNvPr id="487" name="Google Shape;487;p34"/>
          <p:cNvSpPr txBox="1">
            <a:spLocks noGrp="1"/>
          </p:cNvSpPr>
          <p:nvPr>
            <p:ph type="ftr" idx="11"/>
          </p:nvPr>
        </p:nvSpPr>
        <p:spPr>
          <a:xfrm>
            <a:off x="838200" y="6334918"/>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Standards and product approval of construction products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CE documents for Construction Products Regulation</a:t>
            </a:r>
            <a:endParaRPr/>
          </a:p>
        </p:txBody>
      </p:sp>
      <p:sp>
        <p:nvSpPr>
          <p:cNvPr id="493" name="Google Shape;493;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r>
              <a:rPr lang="en-GB" sz="2600"/>
              <a:t>Declaration of Performance (DoP) </a:t>
            </a:r>
            <a:endParaRPr/>
          </a:p>
          <a:p>
            <a:pPr marL="228600" lvl="0" indent="-228600" algn="l" rtl="0">
              <a:lnSpc>
                <a:spcPct val="90000"/>
              </a:lnSpc>
              <a:spcBef>
                <a:spcPts val="300"/>
              </a:spcBef>
              <a:spcAft>
                <a:spcPts val="0"/>
              </a:spcAft>
              <a:buClr>
                <a:schemeClr val="dk1"/>
              </a:buClr>
              <a:buSzPct val="100000"/>
              <a:buChar char="•"/>
            </a:pPr>
            <a:r>
              <a:rPr lang="en-GB" sz="1800"/>
              <a:t>Can be made available on the manufacturer’s website, emailed to the customer, or sent as a printed version upon request</a:t>
            </a:r>
            <a:br>
              <a:rPr lang="en-GB" sz="1800"/>
            </a:br>
            <a:r>
              <a:rPr lang="en-GB" sz="1800"/>
              <a:t>(can also be delivered together with the product)</a:t>
            </a:r>
            <a:endParaRPr/>
          </a:p>
          <a:p>
            <a:pPr marL="228600" lvl="0" indent="-228600" algn="l" rtl="0">
              <a:lnSpc>
                <a:spcPct val="90000"/>
              </a:lnSpc>
              <a:spcBef>
                <a:spcPts val="300"/>
              </a:spcBef>
              <a:spcAft>
                <a:spcPts val="0"/>
              </a:spcAft>
              <a:buClr>
                <a:schemeClr val="dk1"/>
              </a:buClr>
              <a:buSzPct val="100000"/>
              <a:buChar char="•"/>
            </a:pPr>
            <a:r>
              <a:rPr lang="en-GB" sz="1800"/>
              <a:t>Indicates the notified properties of the product (performance), including their values and classes</a:t>
            </a:r>
            <a:endParaRPr/>
          </a:p>
          <a:p>
            <a:pPr marL="0" lvl="0" indent="0" algn="l" rtl="0">
              <a:lnSpc>
                <a:spcPct val="90000"/>
              </a:lnSpc>
              <a:spcBef>
                <a:spcPts val="600"/>
              </a:spcBef>
              <a:spcAft>
                <a:spcPts val="0"/>
              </a:spcAft>
              <a:buClr>
                <a:schemeClr val="dk1"/>
              </a:buClr>
              <a:buSzPct val="100000"/>
              <a:buNone/>
            </a:pPr>
            <a:r>
              <a:rPr lang="en-GB" sz="2600"/>
              <a:t>CE marking </a:t>
            </a:r>
            <a:endParaRPr/>
          </a:p>
          <a:p>
            <a:pPr marL="228600" lvl="0" indent="-228600" algn="l" rtl="0">
              <a:lnSpc>
                <a:spcPct val="90000"/>
              </a:lnSpc>
              <a:spcBef>
                <a:spcPts val="300"/>
              </a:spcBef>
              <a:spcAft>
                <a:spcPts val="0"/>
              </a:spcAft>
              <a:buClr>
                <a:schemeClr val="dk1"/>
              </a:buClr>
              <a:buSzPct val="100000"/>
              <a:buChar char="•"/>
            </a:pPr>
            <a:r>
              <a:rPr lang="en-GB" sz="1800"/>
              <a:t>Delivered with the product </a:t>
            </a:r>
            <a:r>
              <a:rPr lang="en-GB" sz="1800">
                <a:solidFill>
                  <a:schemeClr val="dk2"/>
                </a:solidFill>
              </a:rPr>
              <a:t>(in the product, packaging, or delivery document)</a:t>
            </a:r>
            <a:endParaRPr/>
          </a:p>
          <a:p>
            <a:pPr marL="228600" lvl="0" indent="-228600" algn="l" rtl="0">
              <a:lnSpc>
                <a:spcPct val="90000"/>
              </a:lnSpc>
              <a:spcBef>
                <a:spcPts val="300"/>
              </a:spcBef>
              <a:spcAft>
                <a:spcPts val="0"/>
              </a:spcAft>
              <a:buClr>
                <a:schemeClr val="dk1"/>
              </a:buClr>
              <a:buSzPct val="100000"/>
              <a:buChar char="•"/>
            </a:pPr>
            <a:r>
              <a:rPr lang="en-GB" sz="1800"/>
              <a:t>Usually includes the address to the manufacturer’s website, where the DoP can be found</a:t>
            </a:r>
            <a:endParaRPr/>
          </a:p>
          <a:p>
            <a:pPr marL="0" lvl="0" indent="0" algn="l" rtl="0">
              <a:lnSpc>
                <a:spcPct val="90000"/>
              </a:lnSpc>
              <a:spcBef>
                <a:spcPts val="600"/>
              </a:spcBef>
              <a:spcAft>
                <a:spcPts val="0"/>
              </a:spcAft>
              <a:buClr>
                <a:schemeClr val="dk1"/>
              </a:buClr>
              <a:buSzPct val="100000"/>
              <a:buNone/>
            </a:pPr>
            <a:r>
              <a:rPr lang="en-GB" sz="2600"/>
              <a:t>Certificate from a notified body (a third-party entity for CE marking) </a:t>
            </a:r>
            <a:endParaRPr/>
          </a:p>
          <a:p>
            <a:pPr marL="228600" lvl="0" indent="-228600" algn="l" rtl="0">
              <a:lnSpc>
                <a:spcPct val="90000"/>
              </a:lnSpc>
              <a:spcBef>
                <a:spcPts val="300"/>
              </a:spcBef>
              <a:spcAft>
                <a:spcPts val="0"/>
              </a:spcAft>
              <a:buClr>
                <a:schemeClr val="dk1"/>
              </a:buClr>
              <a:buSzPct val="100000"/>
              <a:buChar char="•"/>
            </a:pPr>
            <a:r>
              <a:rPr lang="en-GB" sz="1800"/>
              <a:t>Required for construction products that are critical from the safety and health perspective</a:t>
            </a:r>
            <a:endParaRPr/>
          </a:p>
          <a:p>
            <a:pPr marL="228600" lvl="0" indent="-228600" algn="l" rtl="0">
              <a:lnSpc>
                <a:spcPct val="90000"/>
              </a:lnSpc>
              <a:spcBef>
                <a:spcPts val="300"/>
              </a:spcBef>
              <a:spcAft>
                <a:spcPts val="0"/>
              </a:spcAft>
              <a:buClr>
                <a:schemeClr val="dk1"/>
              </a:buClr>
              <a:buSzPct val="100000"/>
              <a:buChar char="•"/>
            </a:pPr>
            <a:r>
              <a:rPr lang="en-GB" sz="1800"/>
              <a:t>The manufacturer obtains the certificate from a notified body after the initial factory quality control inspection</a:t>
            </a:r>
            <a:endParaRPr/>
          </a:p>
          <a:p>
            <a:pPr marL="228600" lvl="0" indent="-228600" algn="l" rtl="0">
              <a:lnSpc>
                <a:spcPct val="90000"/>
              </a:lnSpc>
              <a:spcBef>
                <a:spcPts val="300"/>
              </a:spcBef>
              <a:spcAft>
                <a:spcPts val="0"/>
              </a:spcAft>
              <a:buClr>
                <a:schemeClr val="dk1"/>
              </a:buClr>
              <a:buSzPct val="100000"/>
              <a:buChar char="•"/>
            </a:pPr>
            <a:r>
              <a:rPr lang="en-GB" sz="1800"/>
              <a:t>Manufacturer must deliver the certificate to the customer or authority upon request</a:t>
            </a:r>
            <a:endParaRPr/>
          </a:p>
          <a:p>
            <a:pPr marL="0" lvl="1" indent="0" algn="l" rtl="0">
              <a:lnSpc>
                <a:spcPct val="90000"/>
              </a:lnSpc>
              <a:spcBef>
                <a:spcPts val="600"/>
              </a:spcBef>
              <a:spcAft>
                <a:spcPts val="0"/>
              </a:spcAft>
              <a:buClr>
                <a:schemeClr val="dk1"/>
              </a:buClr>
              <a:buSzPct val="100000"/>
              <a:buNone/>
            </a:pPr>
            <a:r>
              <a:rPr lang="en-GB" sz="2600"/>
              <a:t>DoP and the certificate from a notified body must be delivered in the language of the member state in which it is introduced to the market: in Finland, in Finnish or Swedish.</a:t>
            </a:r>
            <a:endParaRPr/>
          </a:p>
          <a:p>
            <a:pPr marL="0" lvl="0" indent="0" algn="l" rtl="0">
              <a:lnSpc>
                <a:spcPct val="90000"/>
              </a:lnSpc>
              <a:spcBef>
                <a:spcPts val="1000"/>
              </a:spcBef>
              <a:spcAft>
                <a:spcPts val="0"/>
              </a:spcAft>
              <a:buClr>
                <a:schemeClr val="dk1"/>
              </a:buClr>
              <a:buSzPct val="100000"/>
              <a:buNone/>
            </a:pPr>
            <a:endParaRPr/>
          </a:p>
        </p:txBody>
      </p:sp>
      <p:sp>
        <p:nvSpPr>
          <p:cNvPr id="494" name="Google Shape;494;p35"/>
          <p:cNvSpPr txBox="1">
            <a:spLocks noGrp="1"/>
          </p:cNvSpPr>
          <p:nvPr>
            <p:ph type="sldNum" idx="12"/>
          </p:nvPr>
        </p:nvSpPr>
        <p:spPr>
          <a:xfrm>
            <a:off x="11044362" y="182562"/>
            <a:ext cx="644055" cy="38198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35</a:t>
            </a:fld>
            <a:endParaRPr/>
          </a:p>
        </p:txBody>
      </p:sp>
      <p:sp>
        <p:nvSpPr>
          <p:cNvPr id="495" name="Google Shape;495;p35"/>
          <p:cNvSpPr txBox="1">
            <a:spLocks noGrp="1"/>
          </p:cNvSpPr>
          <p:nvPr>
            <p:ph type="ftr" idx="11"/>
          </p:nvPr>
        </p:nvSpPr>
        <p:spPr>
          <a:xfrm>
            <a:off x="838200" y="6334918"/>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Standards and product approval of construction products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36"/>
          <p:cNvSpPr txBox="1">
            <a:spLocks noGrp="1"/>
          </p:cNvSpPr>
          <p:nvPr>
            <p:ph type="sldNum" idx="12"/>
          </p:nvPr>
        </p:nvSpPr>
        <p:spPr>
          <a:xfrm>
            <a:off x="11044362" y="182562"/>
            <a:ext cx="644055" cy="38198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36</a:t>
            </a:fld>
            <a:endParaRPr/>
          </a:p>
        </p:txBody>
      </p:sp>
      <p:sp>
        <p:nvSpPr>
          <p:cNvPr id="501" name="Google Shape;501;p36"/>
          <p:cNvSpPr txBox="1"/>
          <p:nvPr/>
        </p:nvSpPr>
        <p:spPr>
          <a:xfrm>
            <a:off x="1751466" y="1946007"/>
            <a:ext cx="4031388" cy="444854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2565"/>
              </a:buClr>
              <a:buSzPts val="1200"/>
              <a:buFont typeface="Arial"/>
              <a:buNone/>
            </a:pPr>
            <a:r>
              <a:rPr lang="en-GB" sz="1200" b="1" i="0" u="none" strike="noStrike" cap="none">
                <a:solidFill>
                  <a:srgbClr val="002565"/>
                </a:solidFill>
                <a:latin typeface="Calibri"/>
                <a:ea typeface="Calibri"/>
                <a:cs typeface="Calibri"/>
                <a:sym typeface="Calibri"/>
              </a:rPr>
              <a:t>DECLARATION OF PERFORMANCE</a:t>
            </a:r>
            <a:endParaRPr/>
          </a:p>
          <a:p>
            <a:pPr marL="0" marR="0" lvl="0" indent="0" algn="ctr" rtl="0">
              <a:lnSpc>
                <a:spcPct val="90000"/>
              </a:lnSpc>
              <a:spcBef>
                <a:spcPts val="750"/>
              </a:spcBef>
              <a:spcAft>
                <a:spcPts val="0"/>
              </a:spcAft>
              <a:buClr>
                <a:srgbClr val="002565"/>
              </a:buClr>
              <a:buSzPts val="1200"/>
              <a:buFont typeface="Arial"/>
              <a:buNone/>
            </a:pPr>
            <a:r>
              <a:rPr lang="en-GB" sz="1200" b="1" i="0" u="none" strike="noStrike" cap="none">
                <a:solidFill>
                  <a:srgbClr val="002565"/>
                </a:solidFill>
                <a:latin typeface="Calibri"/>
                <a:ea typeface="Calibri"/>
                <a:cs typeface="Calibri"/>
                <a:sym typeface="Calibri"/>
              </a:rPr>
              <a:t>No. 001ABC15062014</a:t>
            </a:r>
            <a:endParaRPr/>
          </a:p>
          <a:p>
            <a:pPr marL="0" marR="0" lvl="0" indent="0" algn="l" rtl="0">
              <a:lnSpc>
                <a:spcPct val="90000"/>
              </a:lnSpc>
              <a:spcBef>
                <a:spcPts val="750"/>
              </a:spcBef>
              <a:spcAft>
                <a:spcPts val="0"/>
              </a:spcAft>
              <a:buClr>
                <a:srgbClr val="002565"/>
              </a:buClr>
              <a:buSzPts val="1200"/>
              <a:buFont typeface="Arial"/>
              <a:buNone/>
            </a:pPr>
            <a:r>
              <a:rPr lang="en-GB" sz="1200" b="0" i="0" u="none" strike="noStrike" cap="none">
                <a:solidFill>
                  <a:srgbClr val="002565"/>
                </a:solidFill>
                <a:latin typeface="Calibri"/>
                <a:ea typeface="Calibri"/>
                <a:cs typeface="Calibri"/>
                <a:sym typeface="Calibri"/>
              </a:rPr>
              <a:t>1. Unique identifier for a product type:</a:t>
            </a:r>
            <a:br>
              <a:rPr lang="en-GB" sz="1200" b="0" i="0" u="none" strike="noStrike" cap="none">
                <a:solidFill>
                  <a:srgbClr val="002565"/>
                </a:solidFill>
                <a:latin typeface="Calibri"/>
                <a:ea typeface="Calibri"/>
                <a:cs typeface="Calibri"/>
                <a:sym typeface="Calibri"/>
              </a:rPr>
            </a:br>
            <a:r>
              <a:rPr lang="en-GB" sz="1200" b="1" i="0" u="none" strike="noStrike" cap="none">
                <a:solidFill>
                  <a:srgbClr val="002565"/>
                </a:solidFill>
                <a:latin typeface="Calibri"/>
                <a:ea typeface="Calibri"/>
                <a:cs typeface="Calibri"/>
                <a:sym typeface="Calibri"/>
              </a:rPr>
              <a:t>ABC glued laminated timber GL 30h, width 90–250 mm, height 180–1,215 mm, length 5–25 m</a:t>
            </a:r>
            <a:endParaRPr/>
          </a:p>
          <a:p>
            <a:pPr marL="0" marR="0" lvl="0" indent="0" algn="l" rtl="0">
              <a:lnSpc>
                <a:spcPct val="90000"/>
              </a:lnSpc>
              <a:spcBef>
                <a:spcPts val="750"/>
              </a:spcBef>
              <a:spcAft>
                <a:spcPts val="0"/>
              </a:spcAft>
              <a:buClr>
                <a:srgbClr val="002565"/>
              </a:buClr>
              <a:buSzPts val="1200"/>
              <a:buFont typeface="Arial"/>
              <a:buNone/>
            </a:pPr>
            <a:r>
              <a:rPr lang="en-GB" sz="1200" b="0" i="0" u="none" strike="noStrike" cap="none">
                <a:solidFill>
                  <a:srgbClr val="002565"/>
                </a:solidFill>
                <a:latin typeface="Calibri"/>
                <a:ea typeface="Calibri"/>
                <a:cs typeface="Calibri"/>
                <a:sym typeface="Calibri"/>
              </a:rPr>
              <a:t>2nd Intended use:</a:t>
            </a:r>
            <a:br>
              <a:rPr lang="en-GB" sz="1200" b="0" i="0" u="none" strike="noStrike" cap="none">
                <a:solidFill>
                  <a:srgbClr val="002565"/>
                </a:solidFill>
                <a:latin typeface="Calibri"/>
                <a:ea typeface="Calibri"/>
                <a:cs typeface="Calibri"/>
                <a:sym typeface="Calibri"/>
              </a:rPr>
            </a:br>
            <a:r>
              <a:rPr lang="en-GB" sz="1200" b="1" i="0" u="none" strike="noStrike" cap="none">
                <a:solidFill>
                  <a:srgbClr val="002565"/>
                </a:solidFill>
                <a:latin typeface="Calibri"/>
                <a:ea typeface="Calibri"/>
                <a:cs typeface="Calibri"/>
                <a:sym typeface="Calibri"/>
              </a:rPr>
              <a:t>Load-bearing structure</a:t>
            </a:r>
            <a:endParaRPr/>
          </a:p>
          <a:p>
            <a:pPr marL="0" marR="0" lvl="0" indent="0" algn="l" rtl="0">
              <a:lnSpc>
                <a:spcPct val="100000"/>
              </a:lnSpc>
              <a:spcBef>
                <a:spcPts val="0"/>
              </a:spcBef>
              <a:spcAft>
                <a:spcPts val="0"/>
              </a:spcAft>
              <a:buClr>
                <a:schemeClr val="accent2"/>
              </a:buClr>
              <a:buSzPts val="1200"/>
              <a:buFont typeface="Arial"/>
              <a:buNone/>
            </a:pPr>
            <a:endParaRPr sz="1200" b="0" i="0" u="none" strike="noStrike" cap="none">
              <a:solidFill>
                <a:srgbClr val="002565"/>
              </a:solidFill>
              <a:latin typeface="Calibri"/>
              <a:ea typeface="Calibri"/>
              <a:cs typeface="Calibri"/>
              <a:sym typeface="Calibri"/>
            </a:endParaRPr>
          </a:p>
          <a:p>
            <a:pPr marL="0" marR="0" lvl="0" indent="0" algn="l" rtl="0">
              <a:lnSpc>
                <a:spcPct val="100000"/>
              </a:lnSpc>
              <a:spcBef>
                <a:spcPts val="0"/>
              </a:spcBef>
              <a:spcAft>
                <a:spcPts val="0"/>
              </a:spcAft>
              <a:buClr>
                <a:srgbClr val="002565"/>
              </a:buClr>
              <a:buSzPts val="1200"/>
              <a:buFont typeface="Arial"/>
              <a:buNone/>
            </a:pPr>
            <a:r>
              <a:rPr lang="en-GB" sz="1200" b="0" i="0" u="none" strike="noStrike" cap="none">
                <a:solidFill>
                  <a:srgbClr val="002565"/>
                </a:solidFill>
                <a:latin typeface="Calibri"/>
                <a:ea typeface="Calibri"/>
                <a:cs typeface="Calibri"/>
                <a:sym typeface="Calibri"/>
              </a:rPr>
              <a:t>3rd Manufacturer:</a:t>
            </a:r>
            <a:br>
              <a:rPr lang="en-GB" sz="1200" b="0" i="0" u="none" strike="noStrike" cap="none">
                <a:solidFill>
                  <a:srgbClr val="002565"/>
                </a:solidFill>
                <a:latin typeface="Calibri"/>
                <a:ea typeface="Calibri"/>
                <a:cs typeface="Calibri"/>
                <a:sym typeface="Calibri"/>
              </a:rPr>
            </a:br>
            <a:r>
              <a:rPr lang="en-GB" sz="1200" b="1" i="0" u="none" strike="noStrike" cap="none">
                <a:solidFill>
                  <a:srgbClr val="002565"/>
                </a:solidFill>
                <a:latin typeface="Calibri"/>
                <a:ea typeface="Calibri"/>
                <a:cs typeface="Calibri"/>
                <a:sym typeface="Calibri"/>
              </a:rPr>
              <a:t>Company ABC</a:t>
            </a:r>
            <a:br>
              <a:rPr lang="en-GB" sz="1200" b="1" i="0" u="none" strike="noStrike" cap="none">
                <a:solidFill>
                  <a:srgbClr val="002565"/>
                </a:solidFill>
                <a:latin typeface="Calibri"/>
                <a:ea typeface="Calibri"/>
                <a:cs typeface="Calibri"/>
                <a:sym typeface="Calibri"/>
              </a:rPr>
            </a:br>
            <a:r>
              <a:rPr lang="en-GB" sz="1200" b="1" i="0" u="none" strike="noStrike" cap="none">
                <a:solidFill>
                  <a:srgbClr val="002565"/>
                </a:solidFill>
                <a:latin typeface="Calibri"/>
                <a:ea typeface="Calibri"/>
                <a:cs typeface="Calibri"/>
                <a:sym typeface="Calibri"/>
              </a:rPr>
              <a:t>Street 1, 00110 Helsinki</a:t>
            </a:r>
            <a:endParaRPr/>
          </a:p>
          <a:p>
            <a:pPr marL="0" marR="0" lvl="0" indent="0" algn="l" rtl="0">
              <a:lnSpc>
                <a:spcPct val="100000"/>
              </a:lnSpc>
              <a:spcBef>
                <a:spcPts val="0"/>
              </a:spcBef>
              <a:spcAft>
                <a:spcPts val="0"/>
              </a:spcAft>
              <a:buClr>
                <a:srgbClr val="002565"/>
              </a:buClr>
              <a:buSzPts val="1200"/>
              <a:buFont typeface="Arial"/>
              <a:buNone/>
            </a:pPr>
            <a:r>
              <a:rPr lang="en-GB" sz="1200" b="1" i="0" u="none" strike="noStrike" cap="none">
                <a:solidFill>
                  <a:srgbClr val="002565"/>
                </a:solidFill>
                <a:latin typeface="Calibri"/>
                <a:ea typeface="Calibri"/>
                <a:cs typeface="Calibri"/>
                <a:sym typeface="Calibri"/>
              </a:rPr>
              <a:t>Email: </a:t>
            </a:r>
            <a:r>
              <a:rPr lang="en-GB" sz="1200" b="1" i="0" u="sng" strike="noStrike" cap="none">
                <a:solidFill>
                  <a:srgbClr val="002565"/>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companyabc@abc.fi</a:t>
            </a:r>
            <a:endParaRPr/>
          </a:p>
          <a:p>
            <a:pPr marL="0" marR="0" lvl="0" indent="0" algn="l" rtl="0">
              <a:lnSpc>
                <a:spcPct val="90000"/>
              </a:lnSpc>
              <a:spcBef>
                <a:spcPts val="700"/>
              </a:spcBef>
              <a:spcAft>
                <a:spcPts val="0"/>
              </a:spcAft>
              <a:buClr>
                <a:srgbClr val="002565"/>
              </a:buClr>
              <a:buSzPts val="1200"/>
              <a:buFont typeface="Arial"/>
              <a:buNone/>
            </a:pPr>
            <a:r>
              <a:rPr lang="en-GB" sz="1200" b="0" i="0" u="none" strike="noStrike" cap="none">
                <a:solidFill>
                  <a:srgbClr val="002565"/>
                </a:solidFill>
                <a:latin typeface="Calibri"/>
                <a:ea typeface="Calibri"/>
                <a:cs typeface="Calibri"/>
                <a:sym typeface="Calibri"/>
              </a:rPr>
              <a:t>5. AVCP system:</a:t>
            </a:r>
            <a:br>
              <a:rPr lang="en-GB" sz="1200" b="0" i="0" u="none" strike="noStrike" cap="none">
                <a:solidFill>
                  <a:srgbClr val="002565"/>
                </a:solidFill>
                <a:latin typeface="Calibri"/>
                <a:ea typeface="Calibri"/>
                <a:cs typeface="Calibri"/>
                <a:sym typeface="Calibri"/>
              </a:rPr>
            </a:br>
            <a:r>
              <a:rPr lang="en-GB" sz="1200" b="1" i="0" u="none" strike="noStrike" cap="none">
                <a:solidFill>
                  <a:srgbClr val="002565"/>
                </a:solidFill>
                <a:latin typeface="Calibri"/>
                <a:ea typeface="Calibri"/>
                <a:cs typeface="Calibri"/>
                <a:sym typeface="Calibri"/>
              </a:rPr>
              <a:t>AVCP 1</a:t>
            </a:r>
            <a:endParaRPr/>
          </a:p>
          <a:p>
            <a:pPr marL="0" marR="0" lvl="0" indent="0" algn="l" rtl="0">
              <a:lnSpc>
                <a:spcPct val="90000"/>
              </a:lnSpc>
              <a:spcBef>
                <a:spcPts val="700"/>
              </a:spcBef>
              <a:spcAft>
                <a:spcPts val="0"/>
              </a:spcAft>
              <a:buClr>
                <a:srgbClr val="002565"/>
              </a:buClr>
              <a:buSzPts val="1200"/>
              <a:buFont typeface="Arial"/>
              <a:buNone/>
            </a:pPr>
            <a:r>
              <a:rPr lang="en-GB" sz="1200" b="0" i="0" u="none" strike="noStrike" cap="none">
                <a:solidFill>
                  <a:srgbClr val="002565"/>
                </a:solidFill>
                <a:latin typeface="Calibri"/>
                <a:ea typeface="Calibri"/>
                <a:cs typeface="Calibri"/>
                <a:sym typeface="Calibri"/>
              </a:rPr>
              <a:t>6a. Harmonised standard: </a:t>
            </a:r>
            <a:r>
              <a:rPr lang="en-GB" sz="1200" b="1" i="0" u="none" strike="noStrike" cap="none">
                <a:solidFill>
                  <a:srgbClr val="002565"/>
                </a:solidFill>
                <a:latin typeface="Calibri"/>
                <a:ea typeface="Calibri"/>
                <a:cs typeface="Calibri"/>
                <a:sym typeface="Calibri"/>
              </a:rPr>
              <a:t>EN 14080:2013</a:t>
            </a:r>
            <a:endParaRPr/>
          </a:p>
          <a:p>
            <a:pPr marL="0" marR="0" lvl="0" indent="0" algn="l" rtl="0">
              <a:lnSpc>
                <a:spcPct val="90000"/>
              </a:lnSpc>
              <a:spcBef>
                <a:spcPts val="700"/>
              </a:spcBef>
              <a:spcAft>
                <a:spcPts val="0"/>
              </a:spcAft>
              <a:buClr>
                <a:srgbClr val="002565"/>
              </a:buClr>
              <a:buSzPts val="1200"/>
              <a:buFont typeface="Arial"/>
              <a:buNone/>
            </a:pPr>
            <a:r>
              <a:rPr lang="en-GB" sz="1200" b="0" i="0" u="none" strike="noStrike" cap="none">
                <a:solidFill>
                  <a:srgbClr val="002565"/>
                </a:solidFill>
                <a:latin typeface="Calibri"/>
                <a:ea typeface="Calibri"/>
                <a:cs typeface="Calibri"/>
                <a:sym typeface="Calibri"/>
              </a:rPr>
              <a:t>Notified body: </a:t>
            </a:r>
            <a:r>
              <a:rPr lang="en-GB" sz="1200" b="1" i="0" u="none" strike="noStrike" cap="none">
                <a:solidFill>
                  <a:srgbClr val="002565"/>
                </a:solidFill>
                <a:latin typeface="Calibri"/>
                <a:ea typeface="Calibri"/>
                <a:cs typeface="Calibri"/>
                <a:sym typeface="Calibri"/>
              </a:rPr>
              <a:t>No. 2345CPR</a:t>
            </a:r>
            <a:endParaRPr/>
          </a:p>
          <a:p>
            <a:pPr marL="0" marR="0" lvl="0" indent="0" algn="l" rtl="0">
              <a:lnSpc>
                <a:spcPct val="90000"/>
              </a:lnSpc>
              <a:spcBef>
                <a:spcPts val="0"/>
              </a:spcBef>
              <a:spcAft>
                <a:spcPts val="0"/>
              </a:spcAft>
              <a:buClr>
                <a:srgbClr val="002565"/>
              </a:buClr>
              <a:buSzPts val="1200"/>
              <a:buFont typeface="Arial"/>
              <a:buNone/>
            </a:pPr>
            <a:r>
              <a:rPr lang="en-GB" sz="1200" b="0" i="0" u="none" strike="noStrike" cap="none">
                <a:solidFill>
                  <a:srgbClr val="002565"/>
                </a:solidFill>
                <a:latin typeface="Calibri"/>
                <a:ea typeface="Calibri"/>
                <a:cs typeface="Calibri"/>
                <a:sym typeface="Calibri"/>
              </a:rPr>
              <a:t>Certificate from a notified body: </a:t>
            </a:r>
            <a:r>
              <a:rPr lang="en-GB" sz="1200" b="1" i="0" u="none" strike="noStrike" cap="none">
                <a:solidFill>
                  <a:srgbClr val="002565"/>
                </a:solidFill>
                <a:latin typeface="Calibri"/>
                <a:ea typeface="Calibri"/>
                <a:cs typeface="Calibri"/>
                <a:sym typeface="Calibri"/>
              </a:rPr>
              <a:t>No.2345CPR5678 </a:t>
            </a:r>
            <a:r>
              <a:rPr lang="en-GB" sz="1200" b="0" i="0" u="none" strike="noStrike" cap="none" baseline="30000">
                <a:solidFill>
                  <a:srgbClr val="002565"/>
                </a:solidFill>
                <a:latin typeface="Calibri"/>
                <a:ea typeface="Calibri"/>
                <a:cs typeface="Calibri"/>
                <a:sym typeface="Calibri"/>
              </a:rPr>
              <a:t>1</a:t>
            </a:r>
            <a:endParaRPr/>
          </a:p>
          <a:p>
            <a:pPr marL="0" marR="0" lvl="0" indent="0" algn="l" rtl="0">
              <a:lnSpc>
                <a:spcPct val="90000"/>
              </a:lnSpc>
              <a:spcBef>
                <a:spcPts val="0"/>
              </a:spcBef>
              <a:spcAft>
                <a:spcPts val="0"/>
              </a:spcAft>
              <a:buClr>
                <a:srgbClr val="002565"/>
              </a:buClr>
              <a:buSzPts val="1200"/>
              <a:buFont typeface="Arial"/>
              <a:buNone/>
            </a:pPr>
            <a:r>
              <a:rPr lang="en-GB" sz="1200" b="0" i="0" u="none" strike="noStrike" cap="none" baseline="30000">
                <a:solidFill>
                  <a:srgbClr val="002565"/>
                </a:solidFill>
                <a:latin typeface="Calibri"/>
                <a:ea typeface="Calibri"/>
                <a:cs typeface="Calibri"/>
                <a:sym typeface="Calibri"/>
              </a:rPr>
              <a:t>1</a:t>
            </a:r>
            <a:r>
              <a:rPr lang="en-GB" sz="1200" b="0" i="0" u="none" strike="noStrike" cap="none">
                <a:solidFill>
                  <a:srgbClr val="002565"/>
                </a:solidFill>
                <a:latin typeface="Calibri"/>
                <a:ea typeface="Calibri"/>
                <a:cs typeface="Calibri"/>
                <a:sym typeface="Calibri"/>
              </a:rPr>
              <a:t> good to include</a:t>
            </a:r>
            <a:endParaRPr/>
          </a:p>
          <a:p>
            <a:pPr marL="0" marR="0" lvl="0" indent="0" algn="l" rtl="0">
              <a:lnSpc>
                <a:spcPct val="90000"/>
              </a:lnSpc>
              <a:spcBef>
                <a:spcPts val="750"/>
              </a:spcBef>
              <a:spcAft>
                <a:spcPts val="0"/>
              </a:spcAft>
              <a:buClr>
                <a:schemeClr val="accent2"/>
              </a:buClr>
              <a:buSzPts val="1200"/>
              <a:buFont typeface="Arial"/>
              <a:buNone/>
            </a:pPr>
            <a:endParaRPr sz="1200" b="0" i="0" u="none" strike="noStrike" cap="none">
              <a:solidFill>
                <a:srgbClr val="002565"/>
              </a:solidFill>
              <a:latin typeface="Calibri"/>
              <a:ea typeface="Calibri"/>
              <a:cs typeface="Calibri"/>
              <a:sym typeface="Calibri"/>
            </a:endParaRPr>
          </a:p>
          <a:p>
            <a:pPr marL="0" marR="0" lvl="0" indent="0" algn="l" rtl="0">
              <a:lnSpc>
                <a:spcPct val="90000"/>
              </a:lnSpc>
              <a:spcBef>
                <a:spcPts val="750"/>
              </a:spcBef>
              <a:spcAft>
                <a:spcPts val="0"/>
              </a:spcAft>
              <a:buClr>
                <a:srgbClr val="002565"/>
              </a:buClr>
              <a:buSzPts val="1200"/>
              <a:buFont typeface="Arial"/>
              <a:buNone/>
            </a:pPr>
            <a:r>
              <a:rPr lang="en-GB" sz="1200" b="0" i="0" u="none" strike="noStrike" cap="none">
                <a:solidFill>
                  <a:srgbClr val="002565"/>
                </a:solidFill>
                <a:latin typeface="Calibri"/>
                <a:ea typeface="Calibri"/>
                <a:cs typeface="Calibri"/>
                <a:sym typeface="Calibri"/>
              </a:rPr>
              <a:t>Note: Provide a link to the Safety Data Sheet etc. if necessary</a:t>
            </a:r>
            <a:endParaRPr/>
          </a:p>
          <a:p>
            <a:pPr marL="0" marR="0" lvl="0" indent="0" algn="l" rtl="0">
              <a:lnSpc>
                <a:spcPct val="90000"/>
              </a:lnSpc>
              <a:spcBef>
                <a:spcPts val="750"/>
              </a:spcBef>
              <a:spcAft>
                <a:spcPts val="0"/>
              </a:spcAft>
              <a:buClr>
                <a:schemeClr val="accent2"/>
              </a:buClr>
              <a:buSzPts val="1200"/>
              <a:buFont typeface="Arial"/>
              <a:buNone/>
            </a:pPr>
            <a:endParaRPr sz="1200" b="0" i="0" u="none" strike="noStrike" cap="none">
              <a:solidFill>
                <a:srgbClr val="002565"/>
              </a:solidFill>
              <a:latin typeface="Calibri"/>
              <a:ea typeface="Calibri"/>
              <a:cs typeface="Calibri"/>
              <a:sym typeface="Calibri"/>
            </a:endParaRPr>
          </a:p>
        </p:txBody>
      </p:sp>
      <p:sp>
        <p:nvSpPr>
          <p:cNvPr id="502" name="Google Shape;502;p36"/>
          <p:cNvSpPr txBox="1"/>
          <p:nvPr/>
        </p:nvSpPr>
        <p:spPr>
          <a:xfrm>
            <a:off x="6409147" y="496378"/>
            <a:ext cx="4598126" cy="600684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2565"/>
              </a:buClr>
              <a:buSzPts val="1200"/>
              <a:buFont typeface="Arial"/>
              <a:buNone/>
            </a:pPr>
            <a:r>
              <a:rPr lang="en-GB" sz="1200" b="0" i="0" u="none" strike="noStrike" cap="none">
                <a:solidFill>
                  <a:srgbClr val="002565"/>
                </a:solidFill>
                <a:latin typeface="Calibri"/>
                <a:ea typeface="Calibri"/>
                <a:cs typeface="Calibri"/>
                <a:sym typeface="Calibri"/>
              </a:rPr>
              <a:t>7. Declared performance: </a:t>
            </a:r>
            <a:endParaRPr/>
          </a:p>
          <a:p>
            <a:pPr marL="0" marR="0" lvl="0" indent="0" algn="l" rtl="0">
              <a:lnSpc>
                <a:spcPct val="90000"/>
              </a:lnSpc>
              <a:spcBef>
                <a:spcPts val="750"/>
              </a:spcBef>
              <a:spcAft>
                <a:spcPts val="0"/>
              </a:spcAft>
              <a:buClr>
                <a:schemeClr val="accent2"/>
              </a:buClr>
              <a:buSzPts val="1200"/>
              <a:buFont typeface="Arial"/>
              <a:buNone/>
            </a:pPr>
            <a:endParaRPr sz="1200" b="0" i="0" u="none" strike="noStrike" cap="none">
              <a:solidFill>
                <a:srgbClr val="002565"/>
              </a:solidFill>
              <a:latin typeface="Calibri"/>
              <a:ea typeface="Calibri"/>
              <a:cs typeface="Calibri"/>
              <a:sym typeface="Calibri"/>
            </a:endParaRPr>
          </a:p>
          <a:p>
            <a:pPr marL="0" marR="0" lvl="0" indent="0" algn="l" rtl="0">
              <a:lnSpc>
                <a:spcPct val="90000"/>
              </a:lnSpc>
              <a:spcBef>
                <a:spcPts val="750"/>
              </a:spcBef>
              <a:spcAft>
                <a:spcPts val="0"/>
              </a:spcAft>
              <a:buClr>
                <a:schemeClr val="accent2"/>
              </a:buClr>
              <a:buSzPts val="1200"/>
              <a:buFont typeface="Arial"/>
              <a:buNone/>
            </a:pPr>
            <a:endParaRPr sz="1200" b="0" i="0" u="none" strike="noStrike" cap="none">
              <a:solidFill>
                <a:srgbClr val="002565"/>
              </a:solidFill>
              <a:latin typeface="Calibri"/>
              <a:ea typeface="Calibri"/>
              <a:cs typeface="Calibri"/>
              <a:sym typeface="Calibri"/>
            </a:endParaRPr>
          </a:p>
          <a:p>
            <a:pPr marL="0" marR="0" lvl="0" indent="0" algn="l" rtl="0">
              <a:lnSpc>
                <a:spcPct val="90000"/>
              </a:lnSpc>
              <a:spcBef>
                <a:spcPts val="750"/>
              </a:spcBef>
              <a:spcAft>
                <a:spcPts val="0"/>
              </a:spcAft>
              <a:buClr>
                <a:schemeClr val="accent2"/>
              </a:buClr>
              <a:buSzPts val="1200"/>
              <a:buFont typeface="Arial"/>
              <a:buNone/>
            </a:pPr>
            <a:endParaRPr sz="1200" b="0" i="0" u="none" strike="noStrike" cap="none">
              <a:solidFill>
                <a:srgbClr val="002565"/>
              </a:solidFill>
              <a:latin typeface="Calibri"/>
              <a:ea typeface="Calibri"/>
              <a:cs typeface="Calibri"/>
              <a:sym typeface="Calibri"/>
            </a:endParaRPr>
          </a:p>
          <a:p>
            <a:pPr marL="0" marR="0" lvl="0" indent="0" algn="l" rtl="0">
              <a:lnSpc>
                <a:spcPct val="90000"/>
              </a:lnSpc>
              <a:spcBef>
                <a:spcPts val="750"/>
              </a:spcBef>
              <a:spcAft>
                <a:spcPts val="0"/>
              </a:spcAft>
              <a:buClr>
                <a:schemeClr val="accent2"/>
              </a:buClr>
              <a:buSzPts val="1200"/>
              <a:buFont typeface="Arial"/>
              <a:buNone/>
            </a:pPr>
            <a:endParaRPr sz="1200" b="0" i="0" u="none" strike="noStrike" cap="none">
              <a:solidFill>
                <a:srgbClr val="002565"/>
              </a:solidFill>
              <a:latin typeface="Calibri"/>
              <a:ea typeface="Calibri"/>
              <a:cs typeface="Calibri"/>
              <a:sym typeface="Calibri"/>
            </a:endParaRPr>
          </a:p>
          <a:p>
            <a:pPr marL="0" marR="0" lvl="0" indent="0" algn="l" rtl="0">
              <a:lnSpc>
                <a:spcPct val="90000"/>
              </a:lnSpc>
              <a:spcBef>
                <a:spcPts val="750"/>
              </a:spcBef>
              <a:spcAft>
                <a:spcPts val="0"/>
              </a:spcAft>
              <a:buClr>
                <a:schemeClr val="accent2"/>
              </a:buClr>
              <a:buSzPts val="1200"/>
              <a:buFont typeface="Arial"/>
              <a:buNone/>
            </a:pPr>
            <a:endParaRPr sz="1200" b="0" i="0" u="none" strike="noStrike" cap="none">
              <a:solidFill>
                <a:srgbClr val="002565"/>
              </a:solidFill>
              <a:latin typeface="Calibri"/>
              <a:ea typeface="Calibri"/>
              <a:cs typeface="Calibri"/>
              <a:sym typeface="Calibri"/>
            </a:endParaRPr>
          </a:p>
          <a:p>
            <a:pPr marL="0" marR="0" lvl="0" indent="0" algn="l" rtl="0">
              <a:lnSpc>
                <a:spcPct val="90000"/>
              </a:lnSpc>
              <a:spcBef>
                <a:spcPts val="750"/>
              </a:spcBef>
              <a:spcAft>
                <a:spcPts val="0"/>
              </a:spcAft>
              <a:buClr>
                <a:schemeClr val="accent2"/>
              </a:buClr>
              <a:buSzPts val="1200"/>
              <a:buFont typeface="Arial"/>
              <a:buNone/>
            </a:pPr>
            <a:endParaRPr sz="1200" b="0" i="0" u="none" strike="noStrike" cap="none">
              <a:solidFill>
                <a:srgbClr val="002565"/>
              </a:solidFill>
              <a:latin typeface="Calibri"/>
              <a:ea typeface="Calibri"/>
              <a:cs typeface="Calibri"/>
              <a:sym typeface="Calibri"/>
            </a:endParaRPr>
          </a:p>
          <a:p>
            <a:pPr marL="0" marR="0" lvl="0" indent="0" algn="l" rtl="0">
              <a:lnSpc>
                <a:spcPct val="90000"/>
              </a:lnSpc>
              <a:spcBef>
                <a:spcPts val="750"/>
              </a:spcBef>
              <a:spcAft>
                <a:spcPts val="0"/>
              </a:spcAft>
              <a:buClr>
                <a:schemeClr val="accent2"/>
              </a:buClr>
              <a:buSzPts val="1200"/>
              <a:buFont typeface="Arial"/>
              <a:buNone/>
            </a:pPr>
            <a:endParaRPr sz="1200" b="0" i="0" u="none" strike="noStrike" cap="none">
              <a:solidFill>
                <a:srgbClr val="002565"/>
              </a:solidFill>
              <a:latin typeface="Calibri"/>
              <a:ea typeface="Calibri"/>
              <a:cs typeface="Calibri"/>
              <a:sym typeface="Calibri"/>
            </a:endParaRPr>
          </a:p>
          <a:p>
            <a:pPr marL="0" marR="0" lvl="0" indent="0" algn="l" rtl="0">
              <a:lnSpc>
                <a:spcPct val="90000"/>
              </a:lnSpc>
              <a:spcBef>
                <a:spcPts val="750"/>
              </a:spcBef>
              <a:spcAft>
                <a:spcPts val="0"/>
              </a:spcAft>
              <a:buClr>
                <a:schemeClr val="accent2"/>
              </a:buClr>
              <a:buSzPts val="1200"/>
              <a:buFont typeface="Arial"/>
              <a:buNone/>
            </a:pPr>
            <a:endParaRPr sz="1200" b="0" i="0" u="none" strike="noStrike" cap="none">
              <a:solidFill>
                <a:srgbClr val="002565"/>
              </a:solidFill>
              <a:latin typeface="Calibri"/>
              <a:ea typeface="Calibri"/>
              <a:cs typeface="Calibri"/>
              <a:sym typeface="Calibri"/>
            </a:endParaRPr>
          </a:p>
          <a:p>
            <a:pPr marL="0" marR="0" lvl="0" indent="0" algn="l" rtl="0">
              <a:lnSpc>
                <a:spcPct val="90000"/>
              </a:lnSpc>
              <a:spcBef>
                <a:spcPts val="750"/>
              </a:spcBef>
              <a:spcAft>
                <a:spcPts val="0"/>
              </a:spcAft>
              <a:buClr>
                <a:schemeClr val="accent2"/>
              </a:buClr>
              <a:buSzPts val="1200"/>
              <a:buFont typeface="Arial"/>
              <a:buNone/>
            </a:pPr>
            <a:endParaRPr sz="1200" b="0" i="0" u="none" strike="noStrike" cap="none">
              <a:solidFill>
                <a:srgbClr val="002565"/>
              </a:solidFill>
              <a:latin typeface="Calibri"/>
              <a:ea typeface="Calibri"/>
              <a:cs typeface="Calibri"/>
              <a:sym typeface="Calibri"/>
            </a:endParaRPr>
          </a:p>
          <a:p>
            <a:pPr marL="0" marR="0" lvl="0" indent="0" algn="l" rtl="0">
              <a:lnSpc>
                <a:spcPct val="90000"/>
              </a:lnSpc>
              <a:spcBef>
                <a:spcPts val="750"/>
              </a:spcBef>
              <a:spcAft>
                <a:spcPts val="0"/>
              </a:spcAft>
              <a:buClr>
                <a:schemeClr val="accent2"/>
              </a:buClr>
              <a:buSzPts val="1200"/>
              <a:buFont typeface="Arial"/>
              <a:buNone/>
            </a:pPr>
            <a:endParaRPr sz="1200" b="0" i="0" u="none" strike="noStrike" cap="none">
              <a:solidFill>
                <a:srgbClr val="002565"/>
              </a:solidFill>
              <a:latin typeface="Calibri"/>
              <a:ea typeface="Calibri"/>
              <a:cs typeface="Calibri"/>
              <a:sym typeface="Calibri"/>
            </a:endParaRPr>
          </a:p>
          <a:p>
            <a:pPr marL="0" marR="0" lvl="0" indent="0" algn="l" rtl="0">
              <a:lnSpc>
                <a:spcPct val="90000"/>
              </a:lnSpc>
              <a:spcBef>
                <a:spcPts val="750"/>
              </a:spcBef>
              <a:spcAft>
                <a:spcPts val="0"/>
              </a:spcAft>
              <a:buClr>
                <a:schemeClr val="accent2"/>
              </a:buClr>
              <a:buSzPts val="1200"/>
              <a:buFont typeface="Arial"/>
              <a:buNone/>
            </a:pPr>
            <a:endParaRPr sz="1200" b="0" i="0" u="none" strike="noStrike" cap="none">
              <a:solidFill>
                <a:srgbClr val="002565"/>
              </a:solidFill>
              <a:latin typeface="Calibri"/>
              <a:ea typeface="Calibri"/>
              <a:cs typeface="Calibri"/>
              <a:sym typeface="Calibri"/>
            </a:endParaRPr>
          </a:p>
          <a:p>
            <a:pPr marL="0" marR="0" lvl="0" indent="0" algn="l" rtl="0">
              <a:lnSpc>
                <a:spcPct val="90000"/>
              </a:lnSpc>
              <a:spcBef>
                <a:spcPts val="750"/>
              </a:spcBef>
              <a:spcAft>
                <a:spcPts val="0"/>
              </a:spcAft>
              <a:buClr>
                <a:schemeClr val="accent2"/>
              </a:buClr>
              <a:buSzPts val="1200"/>
              <a:buFont typeface="Arial"/>
              <a:buNone/>
            </a:pPr>
            <a:endParaRPr sz="1200" b="0" i="0" u="none" strike="noStrike" cap="none">
              <a:solidFill>
                <a:srgbClr val="002565"/>
              </a:solidFill>
              <a:latin typeface="Calibri"/>
              <a:ea typeface="Calibri"/>
              <a:cs typeface="Calibri"/>
              <a:sym typeface="Calibri"/>
            </a:endParaRPr>
          </a:p>
          <a:p>
            <a:pPr marL="0" marR="0" lvl="0" indent="0" algn="l" rtl="0">
              <a:lnSpc>
                <a:spcPct val="90000"/>
              </a:lnSpc>
              <a:spcBef>
                <a:spcPts val="750"/>
              </a:spcBef>
              <a:spcAft>
                <a:spcPts val="0"/>
              </a:spcAft>
              <a:buClr>
                <a:schemeClr val="accent2"/>
              </a:buClr>
              <a:buSzPts val="1200"/>
              <a:buFont typeface="Arial"/>
              <a:buNone/>
            </a:pPr>
            <a:endParaRPr sz="1200" b="0" i="0" u="none" strike="noStrike" cap="none">
              <a:solidFill>
                <a:srgbClr val="002565"/>
              </a:solidFill>
              <a:latin typeface="Calibri"/>
              <a:ea typeface="Calibri"/>
              <a:cs typeface="Calibri"/>
              <a:sym typeface="Calibri"/>
            </a:endParaRPr>
          </a:p>
          <a:p>
            <a:pPr marL="0" marR="0" lvl="0" indent="0" algn="l" rtl="0">
              <a:lnSpc>
                <a:spcPct val="90000"/>
              </a:lnSpc>
              <a:spcBef>
                <a:spcPts val="750"/>
              </a:spcBef>
              <a:spcAft>
                <a:spcPts val="0"/>
              </a:spcAft>
              <a:buClr>
                <a:schemeClr val="accent2"/>
              </a:buClr>
              <a:buSzPts val="1200"/>
              <a:buFont typeface="Arial"/>
              <a:buNone/>
            </a:pPr>
            <a:endParaRPr sz="1200" b="0" i="0" u="none" strike="noStrike" cap="none">
              <a:solidFill>
                <a:srgbClr val="002565"/>
              </a:solidFill>
              <a:latin typeface="Calibri"/>
              <a:ea typeface="Calibri"/>
              <a:cs typeface="Calibri"/>
              <a:sym typeface="Calibri"/>
            </a:endParaRPr>
          </a:p>
          <a:p>
            <a:pPr marL="0" marR="0" lvl="0" indent="0" algn="l" rtl="0">
              <a:lnSpc>
                <a:spcPct val="90000"/>
              </a:lnSpc>
              <a:spcBef>
                <a:spcPts val="0"/>
              </a:spcBef>
              <a:spcAft>
                <a:spcPts val="0"/>
              </a:spcAft>
              <a:buClr>
                <a:schemeClr val="accent2"/>
              </a:buClr>
              <a:buSzPts val="1200"/>
              <a:buFont typeface="Arial"/>
              <a:buNone/>
            </a:pPr>
            <a:endParaRPr sz="1200" b="0" i="0" u="none" strike="noStrike" cap="none">
              <a:solidFill>
                <a:srgbClr val="002565"/>
              </a:solidFill>
              <a:latin typeface="Calibri"/>
              <a:ea typeface="Calibri"/>
              <a:cs typeface="Calibri"/>
              <a:sym typeface="Calibri"/>
            </a:endParaRPr>
          </a:p>
          <a:p>
            <a:pPr marL="0" marR="0" lvl="0" indent="0" algn="l" rtl="0">
              <a:lnSpc>
                <a:spcPct val="90000"/>
              </a:lnSpc>
              <a:spcBef>
                <a:spcPts val="0"/>
              </a:spcBef>
              <a:spcAft>
                <a:spcPts val="0"/>
              </a:spcAft>
              <a:buClr>
                <a:schemeClr val="accent2"/>
              </a:buClr>
              <a:buSzPts val="1200"/>
              <a:buFont typeface="Arial"/>
              <a:buNone/>
            </a:pPr>
            <a:endParaRPr sz="1200" b="0" i="0" u="none" strike="noStrike" cap="none">
              <a:solidFill>
                <a:srgbClr val="002565"/>
              </a:solidFill>
              <a:latin typeface="Calibri"/>
              <a:ea typeface="Calibri"/>
              <a:cs typeface="Calibri"/>
              <a:sym typeface="Calibri"/>
            </a:endParaRPr>
          </a:p>
          <a:p>
            <a:pPr marL="0" marR="0" lvl="0" indent="0" algn="l" rtl="0">
              <a:lnSpc>
                <a:spcPct val="90000"/>
              </a:lnSpc>
              <a:spcBef>
                <a:spcPts val="0"/>
              </a:spcBef>
              <a:spcAft>
                <a:spcPts val="0"/>
              </a:spcAft>
              <a:buClr>
                <a:schemeClr val="accent2"/>
              </a:buClr>
              <a:buSzPts val="1200"/>
              <a:buFont typeface="Arial"/>
              <a:buNone/>
            </a:pPr>
            <a:endParaRPr sz="12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chemeClr val="accent2"/>
              </a:buClr>
              <a:buSzPts val="1200"/>
              <a:buFont typeface="Arial"/>
              <a:buNone/>
            </a:pPr>
            <a:endParaRPr sz="1200" b="0" i="0" u="none" strike="noStrike" cap="none">
              <a:solidFill>
                <a:srgbClr val="002565"/>
              </a:solidFill>
              <a:latin typeface="Calibri"/>
              <a:ea typeface="Calibri"/>
              <a:cs typeface="Calibri"/>
              <a:sym typeface="Calibri"/>
            </a:endParaRPr>
          </a:p>
          <a:p>
            <a:pPr marL="0" marR="0" lvl="0" indent="0" algn="l" rtl="0">
              <a:lnSpc>
                <a:spcPct val="90000"/>
              </a:lnSpc>
              <a:spcBef>
                <a:spcPts val="0"/>
              </a:spcBef>
              <a:spcAft>
                <a:spcPts val="0"/>
              </a:spcAft>
              <a:buClr>
                <a:srgbClr val="002565"/>
              </a:buClr>
              <a:buSzPts val="1200"/>
              <a:buFont typeface="Arial"/>
              <a:buNone/>
            </a:pPr>
            <a:r>
              <a:rPr lang="en-GB" sz="1200" b="0" i="0" u="none" strike="noStrike" cap="none">
                <a:solidFill>
                  <a:srgbClr val="002565"/>
                </a:solidFill>
                <a:latin typeface="Calibri"/>
                <a:ea typeface="Calibri"/>
                <a:cs typeface="Calibri"/>
                <a:sym typeface="Calibri"/>
              </a:rPr>
              <a:t>The performance of the product identified above is in conformity with the set of declared performance/s. This declaration of performance is issued, in accordance with the EU Regulation No. 305/2011, under the sole responsibility of the manufacturer identified above. </a:t>
            </a:r>
            <a:endParaRPr/>
          </a:p>
          <a:p>
            <a:pPr marL="0" marR="0" lvl="0" indent="0" algn="l" rtl="0">
              <a:lnSpc>
                <a:spcPct val="90000"/>
              </a:lnSpc>
              <a:spcBef>
                <a:spcPts val="0"/>
              </a:spcBef>
              <a:spcAft>
                <a:spcPts val="0"/>
              </a:spcAft>
              <a:buClr>
                <a:schemeClr val="accent2"/>
              </a:buClr>
              <a:buSzPts val="1200"/>
              <a:buFont typeface="Arial"/>
              <a:buNone/>
            </a:pPr>
            <a:endParaRPr sz="1200" b="0" i="0" u="none" strike="noStrike" cap="none">
              <a:solidFill>
                <a:srgbClr val="002565"/>
              </a:solidFill>
              <a:latin typeface="Calibri"/>
              <a:ea typeface="Calibri"/>
              <a:cs typeface="Calibri"/>
              <a:sym typeface="Calibri"/>
            </a:endParaRPr>
          </a:p>
          <a:p>
            <a:pPr marL="0" marR="0" lvl="0" indent="0" algn="l" rtl="0">
              <a:lnSpc>
                <a:spcPct val="90000"/>
              </a:lnSpc>
              <a:spcBef>
                <a:spcPts val="0"/>
              </a:spcBef>
              <a:spcAft>
                <a:spcPts val="0"/>
              </a:spcAft>
              <a:buClr>
                <a:srgbClr val="002565"/>
              </a:buClr>
              <a:buSzPts val="1200"/>
              <a:buFont typeface="Arial"/>
              <a:buNone/>
            </a:pPr>
            <a:r>
              <a:rPr lang="en-GB" sz="1200" b="0" i="0" u="none" strike="noStrike" cap="none">
                <a:solidFill>
                  <a:srgbClr val="002565"/>
                </a:solidFill>
                <a:latin typeface="Calibri"/>
                <a:ea typeface="Calibri"/>
                <a:cs typeface="Calibri"/>
                <a:sym typeface="Calibri"/>
              </a:rPr>
              <a:t>Signed for and on behalf of the manufacturer by:</a:t>
            </a:r>
            <a:endParaRPr/>
          </a:p>
          <a:p>
            <a:pPr marL="0" marR="0" lvl="0" indent="0" algn="l" rtl="0">
              <a:lnSpc>
                <a:spcPct val="90000"/>
              </a:lnSpc>
              <a:spcBef>
                <a:spcPts val="0"/>
              </a:spcBef>
              <a:spcAft>
                <a:spcPts val="0"/>
              </a:spcAft>
              <a:buClr>
                <a:srgbClr val="002565"/>
              </a:buClr>
              <a:buSzPts val="1200"/>
              <a:buFont typeface="Arial"/>
              <a:buNone/>
            </a:pPr>
            <a:r>
              <a:rPr lang="en-GB" sz="1200" b="0" i="0" u="none" strike="noStrike" cap="none">
                <a:solidFill>
                  <a:srgbClr val="002565"/>
                </a:solidFill>
                <a:latin typeface="Calibri"/>
                <a:ea typeface="Calibri"/>
                <a:cs typeface="Calibri"/>
                <a:sym typeface="Calibri"/>
              </a:rPr>
              <a:t>Place and date: </a:t>
            </a:r>
            <a:r>
              <a:rPr lang="en-GB" sz="1200" b="1" i="0" u="none" strike="noStrike" cap="none">
                <a:solidFill>
                  <a:srgbClr val="002565"/>
                </a:solidFill>
                <a:latin typeface="Calibri"/>
                <a:ea typeface="Calibri"/>
                <a:cs typeface="Calibri"/>
                <a:sym typeface="Calibri"/>
              </a:rPr>
              <a:t>15 June 2020</a:t>
            </a:r>
            <a:r>
              <a:rPr lang="en-GB" sz="1200" b="0" i="0" u="none" strike="noStrike" cap="none">
                <a:solidFill>
                  <a:srgbClr val="002565"/>
                </a:solidFill>
                <a:latin typeface="Calibri"/>
                <a:ea typeface="Calibri"/>
                <a:cs typeface="Calibri"/>
                <a:sym typeface="Calibri"/>
              </a:rPr>
              <a:t>		Name: </a:t>
            </a:r>
            <a:r>
              <a:rPr lang="en-GB" sz="1200" b="1" i="0" u="none" strike="noStrike" cap="none">
                <a:solidFill>
                  <a:srgbClr val="002565"/>
                </a:solidFill>
                <a:latin typeface="Calibri"/>
                <a:ea typeface="Calibri"/>
                <a:cs typeface="Calibri"/>
                <a:sym typeface="Calibri"/>
              </a:rPr>
              <a:t>xxx</a:t>
            </a:r>
            <a:endParaRPr/>
          </a:p>
        </p:txBody>
      </p:sp>
      <p:graphicFrame>
        <p:nvGraphicFramePr>
          <p:cNvPr id="503" name="Google Shape;503;p36"/>
          <p:cNvGraphicFramePr/>
          <p:nvPr/>
        </p:nvGraphicFramePr>
        <p:xfrm>
          <a:off x="6696120" y="774699"/>
          <a:ext cx="3000000" cy="3000000"/>
        </p:xfrm>
        <a:graphic>
          <a:graphicData uri="http://schemas.openxmlformats.org/drawingml/2006/table">
            <a:tbl>
              <a:tblPr>
                <a:noFill/>
                <a:tableStyleId>{A582B8B6-3489-4D02-A0FB-AEEBF07396D5}</a:tableStyleId>
              </a:tblPr>
              <a:tblGrid>
                <a:gridCol w="1858675">
                  <a:extLst>
                    <a:ext uri="{9D8B030D-6E8A-4147-A177-3AD203B41FA5}">
                      <a16:colId xmlns:a16="http://schemas.microsoft.com/office/drawing/2014/main" val="20000"/>
                    </a:ext>
                  </a:extLst>
                </a:gridCol>
                <a:gridCol w="1488150">
                  <a:extLst>
                    <a:ext uri="{9D8B030D-6E8A-4147-A177-3AD203B41FA5}">
                      <a16:colId xmlns:a16="http://schemas.microsoft.com/office/drawing/2014/main" val="20001"/>
                    </a:ext>
                  </a:extLst>
                </a:gridCol>
                <a:gridCol w="1206725">
                  <a:extLst>
                    <a:ext uri="{9D8B030D-6E8A-4147-A177-3AD203B41FA5}">
                      <a16:colId xmlns:a16="http://schemas.microsoft.com/office/drawing/2014/main" val="20002"/>
                    </a:ext>
                  </a:extLst>
                </a:gridCol>
              </a:tblGrid>
              <a:tr h="603775">
                <a:tc>
                  <a:txBody>
                    <a:bodyPr/>
                    <a:lstStyle/>
                    <a:p>
                      <a:pPr marL="0" marR="0" lvl="0" indent="0" algn="l" rtl="0">
                        <a:spcBef>
                          <a:spcPts val="0"/>
                        </a:spcBef>
                        <a:spcAft>
                          <a:spcPts val="0"/>
                        </a:spcAft>
                        <a:buNone/>
                      </a:pPr>
                      <a:r>
                        <a:rPr lang="en-GB" sz="1100" u="none" strike="noStrike" cap="none"/>
                        <a:t>Essential properties</a:t>
                      </a:r>
                      <a:endParaRPr/>
                    </a:p>
                  </a:txBody>
                  <a:tcPr marL="91450" marR="91450" marT="45700" marB="457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02565"/>
                    </a:solidFill>
                  </a:tcPr>
                </a:tc>
                <a:tc>
                  <a:txBody>
                    <a:bodyPr/>
                    <a:lstStyle/>
                    <a:p>
                      <a:pPr marL="0" marR="0" lvl="0" indent="0" algn="l" rtl="0">
                        <a:spcBef>
                          <a:spcPts val="0"/>
                        </a:spcBef>
                        <a:spcAft>
                          <a:spcPts val="0"/>
                        </a:spcAft>
                        <a:buNone/>
                      </a:pPr>
                      <a:r>
                        <a:rPr lang="en-GB" sz="1100"/>
                        <a:t>Performance</a:t>
                      </a:r>
                      <a:endParaRPr/>
                    </a:p>
                  </a:txBody>
                  <a:tcPr marL="91450" marR="91450" marT="45700" marB="457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02565"/>
                    </a:solidFill>
                  </a:tcPr>
                </a:tc>
                <a:tc>
                  <a:txBody>
                    <a:bodyPr/>
                    <a:lstStyle/>
                    <a:p>
                      <a:pPr marL="0" marR="0" lvl="0" indent="0" algn="l" rtl="0">
                        <a:spcBef>
                          <a:spcPts val="0"/>
                        </a:spcBef>
                        <a:spcAft>
                          <a:spcPts val="0"/>
                        </a:spcAft>
                        <a:buNone/>
                      </a:pPr>
                      <a:r>
                        <a:rPr lang="en-GB" sz="1100"/>
                        <a:t>Harmonised</a:t>
                      </a:r>
                      <a:endParaRPr/>
                    </a:p>
                    <a:p>
                      <a:pPr marL="0" marR="0" lvl="0" indent="0" algn="l" rtl="0">
                        <a:spcBef>
                          <a:spcPts val="0"/>
                        </a:spcBef>
                        <a:spcAft>
                          <a:spcPts val="0"/>
                        </a:spcAft>
                        <a:buNone/>
                      </a:pPr>
                      <a:r>
                        <a:rPr lang="en-GB" sz="1100"/>
                        <a:t>technical </a:t>
                      </a:r>
                      <a:endParaRPr/>
                    </a:p>
                    <a:p>
                      <a:pPr marL="0" marR="0" lvl="0" indent="0" algn="l" rtl="0">
                        <a:spcBef>
                          <a:spcPts val="0"/>
                        </a:spcBef>
                        <a:spcAft>
                          <a:spcPts val="0"/>
                        </a:spcAft>
                        <a:buNone/>
                      </a:pPr>
                      <a:r>
                        <a:rPr lang="en-GB" sz="1100"/>
                        <a:t>specification</a:t>
                      </a:r>
                      <a:endParaRPr/>
                    </a:p>
                  </a:txBody>
                  <a:tcPr marL="91450" marR="91450" marT="45700" marB="457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02565"/>
                    </a:solidFill>
                  </a:tcPr>
                </a:tc>
                <a:extLst>
                  <a:ext uri="{0D108BD9-81ED-4DB2-BD59-A6C34878D82A}">
                    <a16:rowId xmlns:a16="http://schemas.microsoft.com/office/drawing/2014/main" val="10000"/>
                  </a:ext>
                </a:extLst>
              </a:tr>
              <a:tr h="776275">
                <a:tc>
                  <a:txBody>
                    <a:bodyPr/>
                    <a:lstStyle/>
                    <a:p>
                      <a:pPr marL="0" marR="0" lvl="0" indent="0" algn="l" rtl="0">
                        <a:spcBef>
                          <a:spcPts val="0"/>
                        </a:spcBef>
                        <a:spcAft>
                          <a:spcPts val="0"/>
                        </a:spcAft>
                        <a:buNone/>
                      </a:pPr>
                      <a:r>
                        <a:rPr lang="en-GB" sz="1100">
                          <a:solidFill>
                            <a:schemeClr val="dk1"/>
                          </a:solidFill>
                          <a:latin typeface="Calibri"/>
                          <a:ea typeface="Calibri"/>
                          <a:cs typeface="Calibri"/>
                          <a:sym typeface="Calibri"/>
                        </a:rPr>
                        <a:t>Mechanical strength in ultimate limit state and long-term bending in service limit state</a:t>
                      </a:r>
                      <a:endParaRPr/>
                    </a:p>
                  </a:txBody>
                  <a:tcPr marL="91450" marR="91450" marT="45700" marB="457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CBD2"/>
                    </a:solidFill>
                  </a:tcPr>
                </a:tc>
                <a:tc>
                  <a:txBody>
                    <a:bodyPr/>
                    <a:lstStyle/>
                    <a:p>
                      <a:pPr marL="0" marR="0" lvl="0" indent="0" algn="l" rtl="0">
                        <a:spcBef>
                          <a:spcPts val="0"/>
                        </a:spcBef>
                        <a:spcAft>
                          <a:spcPts val="0"/>
                        </a:spcAft>
                        <a:buNone/>
                      </a:pPr>
                      <a:r>
                        <a:rPr lang="en-GB" sz="1100">
                          <a:solidFill>
                            <a:schemeClr val="dk1"/>
                          </a:solidFill>
                          <a:latin typeface="Calibri"/>
                          <a:ea typeface="Calibri"/>
                          <a:cs typeface="Calibri"/>
                          <a:sym typeface="Calibri"/>
                        </a:rPr>
                        <a:t>Glued laminated timber strength class GL 30c, Species: Spruce </a:t>
                      </a:r>
                      <a:r>
                        <a:rPr lang="en-GB" sz="1000" i="1">
                          <a:solidFill>
                            <a:schemeClr val="dk1"/>
                          </a:solidFill>
                          <a:latin typeface="Calibri"/>
                          <a:ea typeface="Calibri"/>
                          <a:cs typeface="Calibri"/>
                          <a:sym typeface="Calibri"/>
                        </a:rPr>
                        <a:t>(Picea abies)</a:t>
                      </a:r>
                      <a:endParaRPr/>
                    </a:p>
                  </a:txBody>
                  <a:tcPr marL="91450" marR="91450" marT="45700" marB="457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CBD2"/>
                    </a:solidFill>
                  </a:tcPr>
                </a:tc>
                <a:tc rowSpan="6">
                  <a:txBody>
                    <a:bodyPr/>
                    <a:lstStyle/>
                    <a:p>
                      <a:pPr marL="0" marR="0" lvl="0" indent="0" algn="l" rtl="0">
                        <a:spcBef>
                          <a:spcPts val="0"/>
                        </a:spcBef>
                        <a:spcAft>
                          <a:spcPts val="0"/>
                        </a:spcAft>
                        <a:buNone/>
                      </a:pPr>
                      <a:endParaRPr sz="1100"/>
                    </a:p>
                    <a:p>
                      <a:pPr marL="0" marR="0" lvl="0" indent="0" algn="l" rtl="0">
                        <a:spcBef>
                          <a:spcPts val="0"/>
                        </a:spcBef>
                        <a:spcAft>
                          <a:spcPts val="0"/>
                        </a:spcAft>
                        <a:buNone/>
                      </a:pPr>
                      <a:endParaRPr sz="1100"/>
                    </a:p>
                    <a:p>
                      <a:pPr marL="0" marR="0" lvl="0" indent="0" algn="l" rtl="0">
                        <a:spcBef>
                          <a:spcPts val="0"/>
                        </a:spcBef>
                        <a:spcAft>
                          <a:spcPts val="0"/>
                        </a:spcAft>
                        <a:buNone/>
                      </a:pPr>
                      <a:endParaRPr sz="1100"/>
                    </a:p>
                    <a:p>
                      <a:pPr marL="0" marR="0" lvl="0" indent="0" algn="l" rtl="0">
                        <a:spcBef>
                          <a:spcPts val="0"/>
                        </a:spcBef>
                        <a:spcAft>
                          <a:spcPts val="0"/>
                        </a:spcAft>
                        <a:buNone/>
                      </a:pPr>
                      <a:endParaRPr sz="1100"/>
                    </a:p>
                    <a:p>
                      <a:pPr marL="0" marR="0" lvl="0" indent="0" algn="l" rtl="0">
                        <a:spcBef>
                          <a:spcPts val="0"/>
                        </a:spcBef>
                        <a:spcAft>
                          <a:spcPts val="0"/>
                        </a:spcAft>
                        <a:buNone/>
                      </a:pPr>
                      <a:endParaRPr sz="1100"/>
                    </a:p>
                    <a:p>
                      <a:pPr marL="0" marR="0" lvl="0" indent="0" algn="l" rtl="0">
                        <a:spcBef>
                          <a:spcPts val="0"/>
                        </a:spcBef>
                        <a:spcAft>
                          <a:spcPts val="0"/>
                        </a:spcAft>
                        <a:buNone/>
                      </a:pPr>
                      <a:endParaRPr sz="1100"/>
                    </a:p>
                    <a:p>
                      <a:pPr marL="0" marR="0" lvl="0" indent="0" algn="l" rtl="0">
                        <a:spcBef>
                          <a:spcPts val="0"/>
                        </a:spcBef>
                        <a:spcAft>
                          <a:spcPts val="0"/>
                        </a:spcAft>
                        <a:buNone/>
                      </a:pPr>
                      <a:endParaRPr sz="1100"/>
                    </a:p>
                    <a:p>
                      <a:pPr marL="0" marR="0" lvl="0" indent="0" algn="l" rtl="0">
                        <a:spcBef>
                          <a:spcPts val="0"/>
                        </a:spcBef>
                        <a:spcAft>
                          <a:spcPts val="0"/>
                        </a:spcAft>
                        <a:buNone/>
                      </a:pPr>
                      <a:endParaRPr sz="1100"/>
                    </a:p>
                    <a:p>
                      <a:pPr marL="0" marR="0" lvl="0" indent="0" algn="l" rtl="0">
                        <a:spcBef>
                          <a:spcPts val="0"/>
                        </a:spcBef>
                        <a:spcAft>
                          <a:spcPts val="0"/>
                        </a:spcAft>
                        <a:buNone/>
                      </a:pPr>
                      <a:r>
                        <a:rPr lang="en-GB" sz="1100"/>
                        <a:t>EN 14080:2013</a:t>
                      </a:r>
                      <a:endParaRPr/>
                    </a:p>
                  </a:txBody>
                  <a:tcPr marL="91450" marR="91450" marT="45700" marB="457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CBD2"/>
                    </a:solidFill>
                  </a:tcPr>
                </a:tc>
                <a:extLst>
                  <a:ext uri="{0D108BD9-81ED-4DB2-BD59-A6C34878D82A}">
                    <a16:rowId xmlns:a16="http://schemas.microsoft.com/office/drawing/2014/main" val="10001"/>
                  </a:ext>
                </a:extLst>
              </a:tr>
              <a:tr h="603775">
                <a:tc>
                  <a:txBody>
                    <a:bodyPr/>
                    <a:lstStyle/>
                    <a:p>
                      <a:pPr marL="0" marR="0" lvl="0" indent="0" algn="l" rtl="0">
                        <a:spcBef>
                          <a:spcPts val="0"/>
                        </a:spcBef>
                        <a:spcAft>
                          <a:spcPts val="0"/>
                        </a:spcAft>
                        <a:buNone/>
                      </a:pPr>
                      <a:r>
                        <a:rPr lang="en-GB" sz="1100">
                          <a:solidFill>
                            <a:schemeClr val="dk1"/>
                          </a:solidFill>
                          <a:latin typeface="Calibri"/>
                          <a:ea typeface="Calibri"/>
                          <a:cs typeface="Calibri"/>
                          <a:sym typeface="Calibri"/>
                        </a:rPr>
                        <a:t>Gluing strength</a:t>
                      </a:r>
                      <a:endParaRPr/>
                    </a:p>
                  </a:txBody>
                  <a:tcPr marL="91450" marR="91450" marT="45700" marB="457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A"/>
                    </a:solidFill>
                  </a:tcPr>
                </a:tc>
                <a:tc>
                  <a:txBody>
                    <a:bodyPr/>
                    <a:lstStyle/>
                    <a:p>
                      <a:pPr marL="0" marR="0" lvl="0" indent="0" algn="l" rtl="0">
                        <a:spcBef>
                          <a:spcPts val="0"/>
                        </a:spcBef>
                        <a:spcAft>
                          <a:spcPts val="0"/>
                        </a:spcAft>
                        <a:buNone/>
                      </a:pPr>
                      <a:r>
                        <a:rPr lang="en-GB" sz="1100">
                          <a:solidFill>
                            <a:schemeClr val="dk1"/>
                          </a:solidFill>
                          <a:latin typeface="Calibri"/>
                          <a:ea typeface="Calibri"/>
                          <a:cs typeface="Calibri"/>
                          <a:sym typeface="Calibri"/>
                        </a:rPr>
                        <a:t>Gluing quality I, according to the EN 301</a:t>
                      </a:r>
                      <a:endParaRPr/>
                    </a:p>
                  </a:txBody>
                  <a:tcPr marL="91450" marR="91450" marT="45700" marB="457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A"/>
                    </a:solidFill>
                  </a:tcPr>
                </a:tc>
                <a:tc vMerge="1">
                  <a:txBody>
                    <a:bodyPr/>
                    <a:lstStyle/>
                    <a:p>
                      <a:endParaRPr lang="fi-FI"/>
                    </a:p>
                  </a:txBody>
                  <a:tcPr/>
                </a:tc>
                <a:extLst>
                  <a:ext uri="{0D108BD9-81ED-4DB2-BD59-A6C34878D82A}">
                    <a16:rowId xmlns:a16="http://schemas.microsoft.com/office/drawing/2014/main" val="10002"/>
                  </a:ext>
                </a:extLst>
              </a:tr>
              <a:tr h="948800">
                <a:tc>
                  <a:txBody>
                    <a:bodyPr/>
                    <a:lstStyle/>
                    <a:p>
                      <a:pPr marL="0" marR="0" lvl="0" indent="0" algn="l" rtl="0">
                        <a:spcBef>
                          <a:spcPts val="0"/>
                        </a:spcBef>
                        <a:spcAft>
                          <a:spcPts val="0"/>
                        </a:spcAft>
                        <a:buNone/>
                      </a:pPr>
                      <a:r>
                        <a:rPr lang="en-GB" sz="1100"/>
                        <a:t>Fire resistance</a:t>
                      </a:r>
                      <a:endParaRPr/>
                    </a:p>
                  </a:txBody>
                  <a:tcPr marL="91450" marR="91450" marT="45700" marB="457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CBD2"/>
                    </a:solidFill>
                  </a:tcPr>
                </a:tc>
                <a:tc>
                  <a:txBody>
                    <a:bodyPr/>
                    <a:lstStyle/>
                    <a:p>
                      <a:pPr marL="0" marR="0" lvl="0" indent="0" algn="l" rtl="0">
                        <a:spcBef>
                          <a:spcPts val="0"/>
                        </a:spcBef>
                        <a:spcAft>
                          <a:spcPts val="0"/>
                        </a:spcAft>
                        <a:buNone/>
                      </a:pPr>
                      <a:r>
                        <a:rPr lang="en-GB" sz="1100">
                          <a:solidFill>
                            <a:schemeClr val="dk1"/>
                          </a:solidFill>
                          <a:latin typeface="Calibri"/>
                          <a:ea typeface="Calibri"/>
                          <a:cs typeface="Calibri"/>
                          <a:sym typeface="Calibri"/>
                        </a:rPr>
                        <a:t>Fire resistance class according to the EN 1995-1-2 and the Finnish national annex</a:t>
                      </a:r>
                      <a:endParaRPr/>
                    </a:p>
                  </a:txBody>
                  <a:tcPr marL="91450" marR="91450" marT="45700" marB="457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CBD2"/>
                    </a:solidFill>
                  </a:tcPr>
                </a:tc>
                <a:tc vMerge="1">
                  <a:txBody>
                    <a:bodyPr/>
                    <a:lstStyle/>
                    <a:p>
                      <a:endParaRPr lang="fi-FI"/>
                    </a:p>
                  </a:txBody>
                  <a:tcPr/>
                </a:tc>
                <a:extLst>
                  <a:ext uri="{0D108BD9-81ED-4DB2-BD59-A6C34878D82A}">
                    <a16:rowId xmlns:a16="http://schemas.microsoft.com/office/drawing/2014/main" val="10003"/>
                  </a:ext>
                </a:extLst>
              </a:tr>
              <a:tr h="258750">
                <a:tc>
                  <a:txBody>
                    <a:bodyPr/>
                    <a:lstStyle/>
                    <a:p>
                      <a:pPr marL="0" marR="0" lvl="0" indent="0" algn="l" rtl="0">
                        <a:spcBef>
                          <a:spcPts val="0"/>
                        </a:spcBef>
                        <a:spcAft>
                          <a:spcPts val="0"/>
                        </a:spcAft>
                        <a:buNone/>
                      </a:pPr>
                      <a:r>
                        <a:rPr lang="en-GB" sz="1100"/>
                        <a:t>Reaction to fire</a:t>
                      </a:r>
                      <a:endParaRPr/>
                    </a:p>
                  </a:txBody>
                  <a:tcPr marL="91450" marR="91450" marT="45700" marB="457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A"/>
                    </a:solidFill>
                  </a:tcPr>
                </a:tc>
                <a:tc>
                  <a:txBody>
                    <a:bodyPr/>
                    <a:lstStyle/>
                    <a:p>
                      <a:pPr marL="0" marR="0" lvl="0" indent="0" algn="l" rtl="0">
                        <a:spcBef>
                          <a:spcPts val="0"/>
                        </a:spcBef>
                        <a:spcAft>
                          <a:spcPts val="0"/>
                        </a:spcAft>
                        <a:buNone/>
                      </a:pPr>
                      <a:r>
                        <a:rPr lang="en-GB" sz="1100">
                          <a:solidFill>
                            <a:schemeClr val="dk1"/>
                          </a:solidFill>
                          <a:latin typeface="Calibri"/>
                          <a:ea typeface="Calibri"/>
                          <a:cs typeface="Calibri"/>
                          <a:sym typeface="Calibri"/>
                        </a:rPr>
                        <a:t>D-s2,d0</a:t>
                      </a:r>
                      <a:endParaRPr/>
                    </a:p>
                  </a:txBody>
                  <a:tcPr marL="91450" marR="91450" marT="45700" marB="457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A"/>
                    </a:solidFill>
                  </a:tcPr>
                </a:tc>
                <a:tc vMerge="1">
                  <a:txBody>
                    <a:bodyPr/>
                    <a:lstStyle/>
                    <a:p>
                      <a:endParaRPr lang="fi-FI"/>
                    </a:p>
                  </a:txBody>
                  <a:tcPr/>
                </a:tc>
                <a:extLst>
                  <a:ext uri="{0D108BD9-81ED-4DB2-BD59-A6C34878D82A}">
                    <a16:rowId xmlns:a16="http://schemas.microsoft.com/office/drawing/2014/main" val="10004"/>
                  </a:ext>
                </a:extLst>
              </a:tr>
              <a:tr h="431250">
                <a:tc>
                  <a:txBody>
                    <a:bodyPr/>
                    <a:lstStyle/>
                    <a:p>
                      <a:pPr marL="0" marR="0" lvl="0" indent="0" algn="l" rtl="0">
                        <a:spcBef>
                          <a:spcPts val="0"/>
                        </a:spcBef>
                        <a:spcAft>
                          <a:spcPts val="0"/>
                        </a:spcAft>
                        <a:buNone/>
                      </a:pPr>
                      <a:r>
                        <a:rPr lang="en-GB" sz="1100"/>
                        <a:t>Release of dangerous substances</a:t>
                      </a:r>
                      <a:endParaRPr/>
                    </a:p>
                  </a:txBody>
                  <a:tcPr marL="91450" marR="91450" marT="45700" marB="457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CBD2"/>
                    </a:solidFill>
                  </a:tcPr>
                </a:tc>
                <a:tc>
                  <a:txBody>
                    <a:bodyPr/>
                    <a:lstStyle/>
                    <a:p>
                      <a:pPr marL="0" marR="0" lvl="0" indent="0" algn="l" rtl="0">
                        <a:spcBef>
                          <a:spcPts val="0"/>
                        </a:spcBef>
                        <a:spcAft>
                          <a:spcPts val="0"/>
                        </a:spcAft>
                        <a:buNone/>
                      </a:pPr>
                      <a:r>
                        <a:rPr lang="en-GB" sz="1100"/>
                        <a:t>Formaldehyde class  E1</a:t>
                      </a:r>
                      <a:endParaRPr/>
                    </a:p>
                  </a:txBody>
                  <a:tcPr marL="91450" marR="91450" marT="45700" marB="457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CBD2"/>
                    </a:solidFill>
                  </a:tcPr>
                </a:tc>
                <a:tc vMerge="1">
                  <a:txBody>
                    <a:bodyPr/>
                    <a:lstStyle/>
                    <a:p>
                      <a:endParaRPr lang="fi-FI"/>
                    </a:p>
                  </a:txBody>
                  <a:tcPr/>
                </a:tc>
                <a:extLst>
                  <a:ext uri="{0D108BD9-81ED-4DB2-BD59-A6C34878D82A}">
                    <a16:rowId xmlns:a16="http://schemas.microsoft.com/office/drawing/2014/main" val="10005"/>
                  </a:ext>
                </a:extLst>
              </a:tr>
              <a:tr h="603775">
                <a:tc>
                  <a:txBody>
                    <a:bodyPr/>
                    <a:lstStyle/>
                    <a:p>
                      <a:pPr marL="0" marR="0" lvl="0" indent="0" algn="l" rtl="0">
                        <a:spcBef>
                          <a:spcPts val="0"/>
                        </a:spcBef>
                        <a:spcAft>
                          <a:spcPts val="0"/>
                        </a:spcAft>
                        <a:buNone/>
                      </a:pPr>
                      <a:r>
                        <a:rPr lang="en-GB" sz="1200">
                          <a:solidFill>
                            <a:schemeClr val="dk1"/>
                          </a:solidFill>
                          <a:latin typeface="Calibri"/>
                          <a:ea typeface="Calibri"/>
                          <a:cs typeface="Calibri"/>
                          <a:sym typeface="Calibri"/>
                        </a:rPr>
                        <a:t>Long-term durability</a:t>
                      </a:r>
                      <a:endParaRPr/>
                    </a:p>
                  </a:txBody>
                  <a:tcPr marL="91450" marR="91450" marT="45700" marB="457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A"/>
                    </a:solidFill>
                  </a:tcPr>
                </a:tc>
                <a:tc>
                  <a:txBody>
                    <a:bodyPr/>
                    <a:lstStyle/>
                    <a:p>
                      <a:pPr marL="0" marR="0" lvl="0" indent="0" algn="l" rtl="0">
                        <a:spcBef>
                          <a:spcPts val="0"/>
                        </a:spcBef>
                        <a:spcAft>
                          <a:spcPts val="0"/>
                        </a:spcAft>
                        <a:buNone/>
                      </a:pPr>
                      <a:r>
                        <a:rPr lang="en-GB" sz="1100">
                          <a:solidFill>
                            <a:schemeClr val="dk1"/>
                          </a:solidFill>
                          <a:latin typeface="Calibri"/>
                          <a:ea typeface="Calibri"/>
                          <a:cs typeface="Calibri"/>
                          <a:sym typeface="Calibri"/>
                        </a:rPr>
                        <a:t>Durability class 4, according to the EN 350</a:t>
                      </a:r>
                      <a:endParaRPr/>
                    </a:p>
                  </a:txBody>
                  <a:tcPr marL="91450" marR="91450" marT="45700" marB="457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A"/>
                    </a:solidFill>
                  </a:tcPr>
                </a:tc>
                <a:tc vMerge="1">
                  <a:txBody>
                    <a:bodyPr/>
                    <a:lstStyle/>
                    <a:p>
                      <a:endParaRPr lang="fi-FI"/>
                    </a:p>
                  </a:txBody>
                  <a:tcPr/>
                </a:tc>
                <a:extLst>
                  <a:ext uri="{0D108BD9-81ED-4DB2-BD59-A6C34878D82A}">
                    <a16:rowId xmlns:a16="http://schemas.microsoft.com/office/drawing/2014/main" val="10006"/>
                  </a:ext>
                </a:extLst>
              </a:tr>
            </a:tbl>
          </a:graphicData>
        </a:graphic>
      </p:graphicFrame>
      <p:sp>
        <p:nvSpPr>
          <p:cNvPr id="504" name="Google Shape;504;p36"/>
          <p:cNvSpPr txBox="1"/>
          <p:nvPr/>
        </p:nvSpPr>
        <p:spPr>
          <a:xfrm>
            <a:off x="1673629" y="564543"/>
            <a:ext cx="4780086"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200"/>
              <a:buFont typeface="Calibri"/>
              <a:buNone/>
            </a:pPr>
            <a:r>
              <a:rPr lang="en-GB" sz="3200">
                <a:solidFill>
                  <a:schemeClr val="dk1"/>
                </a:solidFill>
                <a:latin typeface="Calibri"/>
                <a:ea typeface="Calibri"/>
                <a:cs typeface="Calibri"/>
                <a:sym typeface="Calibri"/>
              </a:rPr>
              <a:t>Example of</a:t>
            </a:r>
            <a:br>
              <a:rPr lang="en-GB" sz="3200">
                <a:solidFill>
                  <a:schemeClr val="dk1"/>
                </a:solidFill>
                <a:latin typeface="Calibri"/>
                <a:ea typeface="Calibri"/>
                <a:cs typeface="Calibri"/>
                <a:sym typeface="Calibri"/>
              </a:rPr>
            </a:br>
            <a:r>
              <a:rPr lang="en-GB" sz="3200">
                <a:solidFill>
                  <a:schemeClr val="dk1"/>
                </a:solidFill>
                <a:latin typeface="Calibri"/>
                <a:ea typeface="Calibri"/>
                <a:cs typeface="Calibri"/>
                <a:sym typeface="Calibri"/>
              </a:rPr>
              <a:t>a Declaration of Performance</a:t>
            </a:r>
            <a:endParaRPr/>
          </a:p>
        </p:txBody>
      </p:sp>
      <p:sp>
        <p:nvSpPr>
          <p:cNvPr id="505" name="Google Shape;505;p36"/>
          <p:cNvSpPr txBox="1">
            <a:spLocks noGrp="1"/>
          </p:cNvSpPr>
          <p:nvPr>
            <p:ph type="ftr" idx="11"/>
          </p:nvPr>
        </p:nvSpPr>
        <p:spPr>
          <a:xfrm>
            <a:off x="838200" y="6334918"/>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Standards and product approval of construction products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37"/>
          <p:cNvSpPr txBox="1">
            <a:spLocks noGrp="1"/>
          </p:cNvSpPr>
          <p:nvPr>
            <p:ph type="title"/>
          </p:nvPr>
        </p:nvSpPr>
        <p:spPr>
          <a:xfrm>
            <a:off x="838200" y="365125"/>
            <a:ext cx="11203004"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000"/>
              <a:buFont typeface="Calibri"/>
              <a:buNone/>
            </a:pPr>
            <a:r>
              <a:rPr lang="en-GB" sz="4000" b="0">
                <a:solidFill>
                  <a:schemeClr val="dk1"/>
                </a:solidFill>
              </a:rPr>
              <a:t>Example of a CE marking for glued laminated timber</a:t>
            </a:r>
            <a:endParaRPr/>
          </a:p>
        </p:txBody>
      </p:sp>
      <p:sp>
        <p:nvSpPr>
          <p:cNvPr id="511" name="Google Shape;511;p37"/>
          <p:cNvSpPr txBox="1">
            <a:spLocks noGrp="1"/>
          </p:cNvSpPr>
          <p:nvPr>
            <p:ph type="sldNum" idx="12"/>
          </p:nvPr>
        </p:nvSpPr>
        <p:spPr>
          <a:xfrm>
            <a:off x="11044362" y="182562"/>
            <a:ext cx="644055" cy="38198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37</a:t>
            </a:fld>
            <a:endParaRPr/>
          </a:p>
        </p:txBody>
      </p:sp>
      <p:sp>
        <p:nvSpPr>
          <p:cNvPr id="512" name="Google Shape;512;p37"/>
          <p:cNvSpPr txBox="1"/>
          <p:nvPr/>
        </p:nvSpPr>
        <p:spPr>
          <a:xfrm>
            <a:off x="419284" y="182562"/>
            <a:ext cx="8229600" cy="86836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2"/>
              </a:buClr>
              <a:buSzPts val="4400"/>
              <a:buFont typeface="Calibri"/>
              <a:buNone/>
            </a:pPr>
            <a:endParaRPr sz="4400" b="0">
              <a:solidFill>
                <a:schemeClr val="dk1"/>
              </a:solidFill>
              <a:latin typeface="Calibri"/>
              <a:ea typeface="Calibri"/>
              <a:cs typeface="Calibri"/>
              <a:sym typeface="Calibri"/>
            </a:endParaRPr>
          </a:p>
        </p:txBody>
      </p:sp>
      <p:graphicFrame>
        <p:nvGraphicFramePr>
          <p:cNvPr id="513" name="Google Shape;513;p37"/>
          <p:cNvGraphicFramePr/>
          <p:nvPr/>
        </p:nvGraphicFramePr>
        <p:xfrm>
          <a:off x="1039904" y="1436688"/>
          <a:ext cx="3000000" cy="3000000"/>
        </p:xfrm>
        <a:graphic>
          <a:graphicData uri="http://schemas.openxmlformats.org/drawingml/2006/table">
            <a:tbl>
              <a:tblPr>
                <a:noFill/>
                <a:tableStyleId>{A582B8B6-3489-4D02-A0FB-AEEBF07396D5}</a:tableStyleId>
              </a:tblPr>
              <a:tblGrid>
                <a:gridCol w="3520850">
                  <a:extLst>
                    <a:ext uri="{9D8B030D-6E8A-4147-A177-3AD203B41FA5}">
                      <a16:colId xmlns:a16="http://schemas.microsoft.com/office/drawing/2014/main" val="20000"/>
                    </a:ext>
                  </a:extLst>
                </a:gridCol>
                <a:gridCol w="186675">
                  <a:extLst>
                    <a:ext uri="{9D8B030D-6E8A-4147-A177-3AD203B41FA5}">
                      <a16:colId xmlns:a16="http://schemas.microsoft.com/office/drawing/2014/main" val="20001"/>
                    </a:ext>
                  </a:extLst>
                </a:gridCol>
                <a:gridCol w="3280825">
                  <a:extLst>
                    <a:ext uri="{9D8B030D-6E8A-4147-A177-3AD203B41FA5}">
                      <a16:colId xmlns:a16="http://schemas.microsoft.com/office/drawing/2014/main" val="20002"/>
                    </a:ext>
                  </a:extLst>
                </a:gridCol>
              </a:tblGrid>
              <a:tr h="1664125">
                <a:tc>
                  <a:txBody>
                    <a:bodyPr/>
                    <a:lstStyle/>
                    <a:p>
                      <a:pPr marL="0" marR="0" lvl="0" indent="0" algn="ctr" rtl="0">
                        <a:lnSpc>
                          <a:spcPct val="115000"/>
                        </a:lnSpc>
                        <a:spcBef>
                          <a:spcPts val="0"/>
                        </a:spcBef>
                        <a:spcAft>
                          <a:spcPts val="0"/>
                        </a:spcAft>
                        <a:buNone/>
                      </a:pPr>
                      <a:br>
                        <a:rPr lang="en-GB" sz="1100">
                          <a:solidFill>
                            <a:srgbClr val="FF0000"/>
                          </a:solidFill>
                          <a:latin typeface="Arial"/>
                          <a:ea typeface="Arial"/>
                          <a:cs typeface="Arial"/>
                          <a:sym typeface="Arial"/>
                        </a:rPr>
                      </a:br>
                      <a:r>
                        <a:rPr lang="en-GB" sz="1100">
                          <a:solidFill>
                            <a:srgbClr val="FF0000"/>
                          </a:solidFill>
                          <a:latin typeface="Arial"/>
                          <a:ea typeface="Arial"/>
                          <a:cs typeface="Arial"/>
                          <a:sym typeface="Arial"/>
                        </a:rPr>
                        <a:t> </a:t>
                      </a:r>
                      <a:endParaRPr/>
                    </a:p>
                    <a:p>
                      <a:pPr marL="0" marR="0" lvl="0" indent="0" algn="l" rtl="0">
                        <a:lnSpc>
                          <a:spcPct val="115000"/>
                        </a:lnSpc>
                        <a:spcBef>
                          <a:spcPts val="1000"/>
                        </a:spcBef>
                        <a:spcAft>
                          <a:spcPts val="0"/>
                        </a:spcAft>
                        <a:buNone/>
                      </a:pPr>
                      <a:endParaRPr sz="1100" b="1">
                        <a:latin typeface="Arial"/>
                        <a:ea typeface="Arial"/>
                        <a:cs typeface="Arial"/>
                        <a:sym typeface="Arial"/>
                      </a:endParaRPr>
                    </a:p>
                    <a:p>
                      <a:pPr marL="0" marR="0" lvl="0" indent="0" algn="ctr" rtl="0">
                        <a:lnSpc>
                          <a:spcPct val="115000"/>
                        </a:lnSpc>
                        <a:spcBef>
                          <a:spcPts val="1000"/>
                        </a:spcBef>
                        <a:spcAft>
                          <a:spcPts val="0"/>
                        </a:spcAft>
                        <a:buNone/>
                      </a:pPr>
                      <a:r>
                        <a:rPr lang="en-GB" sz="1100" b="1">
                          <a:latin typeface="Arial"/>
                          <a:ea typeface="Arial"/>
                          <a:cs typeface="Arial"/>
                          <a:sym typeface="Arial"/>
                        </a:rPr>
                        <a:t>14</a:t>
                      </a:r>
                      <a:endParaRPr/>
                    </a:p>
                    <a:p>
                      <a:pPr marL="0" marR="0" lvl="0" indent="0" algn="ctr" rtl="0">
                        <a:lnSpc>
                          <a:spcPct val="115000"/>
                        </a:lnSpc>
                        <a:spcBef>
                          <a:spcPts val="1000"/>
                        </a:spcBef>
                        <a:spcAft>
                          <a:spcPts val="0"/>
                        </a:spcAft>
                        <a:buNone/>
                      </a:pPr>
                      <a:r>
                        <a:rPr lang="en-GB" sz="1100" b="0">
                          <a:latin typeface="Arial"/>
                          <a:ea typeface="Arial"/>
                          <a:cs typeface="Arial"/>
                          <a:sym typeface="Arial"/>
                        </a:rPr>
                        <a:t>NB:</a:t>
                      </a:r>
                      <a:r>
                        <a:rPr lang="en-GB" sz="1100" b="1">
                          <a:latin typeface="Arial"/>
                          <a:ea typeface="Arial"/>
                          <a:cs typeface="Arial"/>
                          <a:sym typeface="Arial"/>
                        </a:rPr>
                        <a:t> 2345CPR</a:t>
                      </a:r>
                      <a:endParaRPr/>
                    </a:p>
                  </a:txBody>
                  <a:tcPr marL="68575" marR="68575"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None/>
                      </a:pPr>
                      <a:r>
                        <a:rPr lang="en-GB" sz="1100">
                          <a:latin typeface="Arial"/>
                          <a:ea typeface="Arial"/>
                          <a:cs typeface="Arial"/>
                          <a:sym typeface="Arial"/>
                        </a:rPr>
                        <a:t> </a:t>
                      </a:r>
                      <a:endParaRPr/>
                    </a:p>
                  </a:txBody>
                  <a:tcPr marL="68575" marR="68575" marT="0" marB="0">
                    <a:lnL w="1905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GB" sz="1000" b="1" i="1">
                          <a:solidFill>
                            <a:srgbClr val="060606"/>
                          </a:solidFill>
                          <a:latin typeface="Arial"/>
                          <a:ea typeface="Arial"/>
                          <a:cs typeface="Arial"/>
                          <a:sym typeface="Arial"/>
                        </a:rPr>
                        <a:t> </a:t>
                      </a:r>
                      <a:endParaRPr/>
                    </a:p>
                    <a:p>
                      <a:pPr marL="0" marR="0" lvl="0" indent="0" algn="ctr" rtl="0">
                        <a:lnSpc>
                          <a:spcPct val="115000"/>
                        </a:lnSpc>
                        <a:spcBef>
                          <a:spcPts val="1000"/>
                        </a:spcBef>
                        <a:spcAft>
                          <a:spcPts val="0"/>
                        </a:spcAft>
                        <a:buNone/>
                      </a:pPr>
                      <a:r>
                        <a:rPr lang="en-GB" sz="1000" b="1" i="1">
                          <a:solidFill>
                            <a:srgbClr val="060606"/>
                          </a:solidFill>
                          <a:latin typeface="Arial"/>
                          <a:ea typeface="Arial"/>
                          <a:cs typeface="Arial"/>
                          <a:sym typeface="Arial"/>
                        </a:rPr>
                        <a:t>CE symbol </a:t>
                      </a:r>
                      <a:endParaRPr/>
                    </a:p>
                    <a:p>
                      <a:pPr marL="0" marR="0" lvl="0" indent="0" algn="ctr" rtl="0">
                        <a:lnSpc>
                          <a:spcPct val="115000"/>
                        </a:lnSpc>
                        <a:spcBef>
                          <a:spcPts val="1000"/>
                        </a:spcBef>
                        <a:spcAft>
                          <a:spcPts val="0"/>
                        </a:spcAft>
                        <a:buNone/>
                      </a:pPr>
                      <a:r>
                        <a:rPr lang="en-GB" sz="1000" b="1" i="1">
                          <a:solidFill>
                            <a:srgbClr val="060606"/>
                          </a:solidFill>
                          <a:latin typeface="Arial"/>
                          <a:ea typeface="Arial"/>
                          <a:cs typeface="Arial"/>
                          <a:sym typeface="Arial"/>
                        </a:rPr>
                        <a:t>The last two digits of the marking's issuance year</a:t>
                      </a:r>
                      <a:endParaRPr/>
                    </a:p>
                    <a:p>
                      <a:pPr marL="0" marR="0" lvl="0" indent="0" algn="ctr" rtl="0">
                        <a:lnSpc>
                          <a:spcPct val="115000"/>
                        </a:lnSpc>
                        <a:spcBef>
                          <a:spcPts val="1000"/>
                        </a:spcBef>
                        <a:spcAft>
                          <a:spcPts val="0"/>
                        </a:spcAft>
                        <a:buNone/>
                      </a:pPr>
                      <a:r>
                        <a:rPr lang="en-GB" sz="1000" b="1" i="1">
                          <a:solidFill>
                            <a:srgbClr val="060606"/>
                          </a:solidFill>
                          <a:latin typeface="Arial"/>
                          <a:ea typeface="Arial"/>
                          <a:cs typeface="Arial"/>
                          <a:sym typeface="Arial"/>
                        </a:rPr>
                        <a:t>Identifier of a notified body</a:t>
                      </a:r>
                      <a:r>
                        <a:rPr lang="en-GB" sz="1100" b="1" i="1">
                          <a:solidFill>
                            <a:srgbClr val="060606"/>
                          </a:solidFill>
                          <a:latin typeface="Arial"/>
                          <a:ea typeface="Arial"/>
                          <a:cs typeface="Arial"/>
                          <a:sym typeface="Arial"/>
                        </a:rPr>
                        <a:t> </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733050">
                <a:tc>
                  <a:txBody>
                    <a:bodyPr/>
                    <a:lstStyle/>
                    <a:p>
                      <a:pPr marL="0" marR="0" lvl="0" indent="0" algn="ctr" rtl="0">
                        <a:lnSpc>
                          <a:spcPct val="120000"/>
                        </a:lnSpc>
                        <a:spcBef>
                          <a:spcPts val="0"/>
                        </a:spcBef>
                        <a:spcAft>
                          <a:spcPts val="0"/>
                        </a:spcAft>
                        <a:buNone/>
                      </a:pPr>
                      <a:r>
                        <a:rPr lang="en-GB" sz="1000" b="1">
                          <a:latin typeface="Arial"/>
                          <a:ea typeface="Arial"/>
                          <a:cs typeface="Arial"/>
                          <a:sym typeface="Arial"/>
                        </a:rPr>
                        <a:t>Company ABC, Street 1, FI-00110, Helsinki</a:t>
                      </a:r>
                      <a:endParaRPr/>
                    </a:p>
                    <a:p>
                      <a:pPr marL="0" marR="0" lvl="0" indent="0" algn="ctr" rtl="0">
                        <a:lnSpc>
                          <a:spcPct val="120000"/>
                        </a:lnSpc>
                        <a:spcBef>
                          <a:spcPts val="0"/>
                        </a:spcBef>
                        <a:spcAft>
                          <a:spcPts val="0"/>
                        </a:spcAft>
                        <a:buNone/>
                      </a:pPr>
                      <a:r>
                        <a:rPr lang="en-GB" sz="1000" b="1">
                          <a:latin typeface="Arial"/>
                          <a:ea typeface="Arial"/>
                          <a:cs typeface="Arial"/>
                          <a:sym typeface="Arial"/>
                        </a:rPr>
                        <a:t> </a:t>
                      </a:r>
                      <a:endParaRPr/>
                    </a:p>
                    <a:p>
                      <a:pPr marL="0" marR="0" lvl="0" indent="0" algn="ctr" rtl="0">
                        <a:lnSpc>
                          <a:spcPct val="120000"/>
                        </a:lnSpc>
                        <a:spcBef>
                          <a:spcPts val="0"/>
                        </a:spcBef>
                        <a:spcAft>
                          <a:spcPts val="0"/>
                        </a:spcAft>
                        <a:buNone/>
                      </a:pPr>
                      <a:r>
                        <a:rPr lang="en-GB" sz="1000">
                          <a:latin typeface="Arial"/>
                          <a:ea typeface="Arial"/>
                          <a:cs typeface="Arial"/>
                          <a:sym typeface="Arial"/>
                        </a:rPr>
                        <a:t> </a:t>
                      </a:r>
                      <a:endParaRPr/>
                    </a:p>
                    <a:p>
                      <a:pPr marL="0" marR="0" lvl="0" indent="0" algn="ctr" rtl="0">
                        <a:lnSpc>
                          <a:spcPct val="120000"/>
                        </a:lnSpc>
                        <a:spcBef>
                          <a:spcPts val="0"/>
                        </a:spcBef>
                        <a:spcAft>
                          <a:spcPts val="0"/>
                        </a:spcAft>
                        <a:buNone/>
                      </a:pPr>
                      <a:r>
                        <a:rPr lang="en-GB" sz="1000" b="1">
                          <a:latin typeface="Arial"/>
                          <a:ea typeface="Arial"/>
                          <a:cs typeface="Arial"/>
                          <a:sym typeface="Arial"/>
                        </a:rPr>
                        <a:t>DoP: 001ABC</a:t>
                      </a:r>
                      <a:endParaRPr/>
                    </a:p>
                  </a:txBody>
                  <a:tcPr marL="68575" marR="68575"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20000"/>
                        </a:lnSpc>
                        <a:spcBef>
                          <a:spcPts val="0"/>
                        </a:spcBef>
                        <a:spcAft>
                          <a:spcPts val="0"/>
                        </a:spcAft>
                        <a:buNone/>
                      </a:pPr>
                      <a:r>
                        <a:rPr lang="en-GB" sz="1000">
                          <a:latin typeface="Arial"/>
                          <a:ea typeface="Arial"/>
                          <a:cs typeface="Arial"/>
                          <a:sym typeface="Arial"/>
                        </a:rPr>
                        <a:t> </a:t>
                      </a:r>
                      <a:endParaRPr/>
                    </a:p>
                  </a:txBody>
                  <a:tcPr marL="68575" marR="68575" marT="0" marB="0">
                    <a:lnL w="1905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20000"/>
                        </a:lnSpc>
                        <a:spcBef>
                          <a:spcPts val="0"/>
                        </a:spcBef>
                        <a:spcAft>
                          <a:spcPts val="0"/>
                        </a:spcAft>
                        <a:buNone/>
                      </a:pPr>
                      <a:r>
                        <a:rPr lang="en-GB" sz="1000" b="1" i="1">
                          <a:solidFill>
                            <a:srgbClr val="060606"/>
                          </a:solidFill>
                          <a:latin typeface="Arial"/>
                          <a:ea typeface="Arial"/>
                          <a:cs typeface="Arial"/>
                          <a:sym typeface="Arial"/>
                        </a:rPr>
                        <a:t>Manufacturer's contact information</a:t>
                      </a:r>
                      <a:endParaRPr/>
                    </a:p>
                    <a:p>
                      <a:pPr marL="0" marR="0" lvl="0" indent="0" algn="ctr" rtl="0">
                        <a:lnSpc>
                          <a:spcPct val="120000"/>
                        </a:lnSpc>
                        <a:spcBef>
                          <a:spcPts val="0"/>
                        </a:spcBef>
                        <a:spcAft>
                          <a:spcPts val="0"/>
                        </a:spcAft>
                        <a:buNone/>
                      </a:pPr>
                      <a:r>
                        <a:rPr lang="en-GB" sz="1000" b="1" i="1">
                          <a:solidFill>
                            <a:srgbClr val="060606"/>
                          </a:solidFill>
                          <a:latin typeface="Arial"/>
                          <a:ea typeface="Arial"/>
                          <a:cs typeface="Arial"/>
                          <a:sym typeface="Arial"/>
                        </a:rPr>
                        <a:t> </a:t>
                      </a:r>
                      <a:endParaRPr/>
                    </a:p>
                    <a:p>
                      <a:pPr marL="0" marR="0" lvl="0" indent="0" algn="l" rtl="0">
                        <a:lnSpc>
                          <a:spcPct val="120000"/>
                        </a:lnSpc>
                        <a:spcBef>
                          <a:spcPts val="0"/>
                        </a:spcBef>
                        <a:spcAft>
                          <a:spcPts val="0"/>
                        </a:spcAft>
                        <a:buNone/>
                      </a:pPr>
                      <a:r>
                        <a:rPr lang="en-GB" sz="1000" b="1" baseline="30000">
                          <a:solidFill>
                            <a:srgbClr val="060606"/>
                          </a:solidFill>
                          <a:latin typeface="Arial"/>
                          <a:ea typeface="Arial"/>
                          <a:cs typeface="Arial"/>
                          <a:sym typeface="Arial"/>
                        </a:rPr>
                        <a:t> </a:t>
                      </a:r>
                      <a:endParaRPr/>
                    </a:p>
                    <a:p>
                      <a:pPr marL="0" marR="0" lvl="0" indent="0" algn="ctr" rtl="0">
                        <a:lnSpc>
                          <a:spcPct val="120000"/>
                        </a:lnSpc>
                        <a:spcBef>
                          <a:spcPts val="0"/>
                        </a:spcBef>
                        <a:spcAft>
                          <a:spcPts val="0"/>
                        </a:spcAft>
                        <a:buNone/>
                      </a:pPr>
                      <a:r>
                        <a:rPr lang="en-GB" sz="1000" b="1" i="1">
                          <a:solidFill>
                            <a:srgbClr val="060606"/>
                          </a:solidFill>
                          <a:latin typeface="Arial"/>
                          <a:ea typeface="Arial"/>
                          <a:cs typeface="Arial"/>
                          <a:sym typeface="Arial"/>
                        </a:rPr>
                        <a:t>DoP number </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tcPr>
                </a:tc>
                <a:extLst>
                  <a:ext uri="{0D108BD9-81ED-4DB2-BD59-A6C34878D82A}">
                    <a16:rowId xmlns:a16="http://schemas.microsoft.com/office/drawing/2014/main" val="10001"/>
                  </a:ext>
                </a:extLst>
              </a:tr>
              <a:tr h="2382450">
                <a:tc>
                  <a:txBody>
                    <a:bodyPr/>
                    <a:lstStyle/>
                    <a:p>
                      <a:pPr marL="0" marR="0" lvl="0" indent="0" algn="l" rtl="0">
                        <a:lnSpc>
                          <a:spcPct val="120000"/>
                        </a:lnSpc>
                        <a:spcBef>
                          <a:spcPts val="0"/>
                        </a:spcBef>
                        <a:spcAft>
                          <a:spcPts val="0"/>
                        </a:spcAft>
                        <a:buNone/>
                      </a:pPr>
                      <a:endParaRPr sz="1000" b="1">
                        <a:latin typeface="Arial"/>
                        <a:ea typeface="Arial"/>
                        <a:cs typeface="Arial"/>
                        <a:sym typeface="Arial"/>
                      </a:endParaRPr>
                    </a:p>
                    <a:p>
                      <a:pPr marL="0" marR="0" lvl="0" indent="0" algn="ctr" rtl="0">
                        <a:lnSpc>
                          <a:spcPct val="120000"/>
                        </a:lnSpc>
                        <a:spcBef>
                          <a:spcPts val="0"/>
                        </a:spcBef>
                        <a:spcAft>
                          <a:spcPts val="0"/>
                        </a:spcAft>
                        <a:buNone/>
                      </a:pPr>
                      <a:r>
                        <a:rPr lang="en-GB" sz="1000" b="1">
                          <a:latin typeface="Arial"/>
                          <a:ea typeface="Arial"/>
                          <a:cs typeface="Arial"/>
                          <a:sym typeface="Arial"/>
                        </a:rPr>
                        <a:t>EN 14080</a:t>
                      </a:r>
                      <a:endParaRPr/>
                    </a:p>
                    <a:p>
                      <a:pPr marL="0" marR="0" lvl="0" indent="0" algn="ctr" rtl="0">
                        <a:lnSpc>
                          <a:spcPct val="120000"/>
                        </a:lnSpc>
                        <a:spcBef>
                          <a:spcPts val="0"/>
                        </a:spcBef>
                        <a:spcAft>
                          <a:spcPts val="0"/>
                        </a:spcAft>
                        <a:buNone/>
                      </a:pPr>
                      <a:r>
                        <a:rPr lang="en-GB" sz="1000">
                          <a:latin typeface="Arial"/>
                          <a:ea typeface="Arial"/>
                          <a:cs typeface="Arial"/>
                          <a:sym typeface="Arial"/>
                        </a:rPr>
                        <a:t> </a:t>
                      </a:r>
                      <a:endParaRPr/>
                    </a:p>
                    <a:p>
                      <a:pPr marL="0" marR="0" lvl="0" indent="0" algn="ctr" rtl="0">
                        <a:spcBef>
                          <a:spcPts val="0"/>
                        </a:spcBef>
                        <a:spcAft>
                          <a:spcPts val="0"/>
                        </a:spcAft>
                        <a:buNone/>
                      </a:pPr>
                      <a:r>
                        <a:rPr lang="en-GB" sz="1200" b="1">
                          <a:solidFill>
                            <a:schemeClr val="dk1"/>
                          </a:solidFill>
                          <a:latin typeface="Calibri"/>
                          <a:ea typeface="Calibri"/>
                          <a:cs typeface="Calibri"/>
                          <a:sym typeface="Calibri"/>
                        </a:rPr>
                        <a:t>Glued laminated timber GL 30c</a:t>
                      </a:r>
                      <a:br>
                        <a:rPr lang="en-GB" sz="1200" b="1">
                          <a:solidFill>
                            <a:schemeClr val="dk1"/>
                          </a:solidFill>
                          <a:latin typeface="Calibri"/>
                          <a:ea typeface="Calibri"/>
                          <a:cs typeface="Calibri"/>
                          <a:sym typeface="Calibri"/>
                        </a:rPr>
                      </a:br>
                      <a:r>
                        <a:rPr lang="en-GB" sz="1100" b="1">
                          <a:solidFill>
                            <a:schemeClr val="dk1"/>
                          </a:solidFill>
                          <a:latin typeface="Calibri"/>
                          <a:ea typeface="Calibri"/>
                          <a:cs typeface="Calibri"/>
                          <a:sym typeface="Calibri"/>
                        </a:rPr>
                        <a:t>Width 160 mm, height 1,215 mm, length 20 m</a:t>
                      </a:r>
                      <a:endParaRPr/>
                    </a:p>
                    <a:p>
                      <a:pPr marL="0" marR="0" lvl="0" indent="0" algn="ctr" rtl="0">
                        <a:lnSpc>
                          <a:spcPct val="120000"/>
                        </a:lnSpc>
                        <a:spcBef>
                          <a:spcPts val="0"/>
                        </a:spcBef>
                        <a:spcAft>
                          <a:spcPts val="0"/>
                        </a:spcAft>
                        <a:buNone/>
                      </a:pPr>
                      <a:r>
                        <a:rPr lang="en-GB" sz="1000" b="1">
                          <a:latin typeface="Arial"/>
                          <a:ea typeface="Arial"/>
                          <a:cs typeface="Arial"/>
                          <a:sym typeface="Arial"/>
                        </a:rPr>
                        <a:t> </a:t>
                      </a:r>
                      <a:endParaRPr/>
                    </a:p>
                    <a:p>
                      <a:pPr marL="0" marR="0" lvl="0" indent="0" algn="ctr" rtl="0">
                        <a:lnSpc>
                          <a:spcPct val="120000"/>
                        </a:lnSpc>
                        <a:spcBef>
                          <a:spcPts val="0"/>
                        </a:spcBef>
                        <a:spcAft>
                          <a:spcPts val="0"/>
                        </a:spcAft>
                        <a:buNone/>
                      </a:pPr>
                      <a:r>
                        <a:rPr lang="en-GB" sz="1000">
                          <a:latin typeface="Arial"/>
                          <a:ea typeface="Arial"/>
                          <a:cs typeface="Arial"/>
                          <a:sym typeface="Arial"/>
                        </a:rPr>
                        <a:t>Intended use: </a:t>
                      </a:r>
                      <a:endParaRPr/>
                    </a:p>
                    <a:p>
                      <a:pPr marL="0" marR="0" lvl="0" indent="0" algn="ctr" rtl="0">
                        <a:lnSpc>
                          <a:spcPct val="120000"/>
                        </a:lnSpc>
                        <a:spcBef>
                          <a:spcPts val="0"/>
                        </a:spcBef>
                        <a:spcAft>
                          <a:spcPts val="0"/>
                        </a:spcAft>
                        <a:buNone/>
                      </a:pPr>
                      <a:r>
                        <a:rPr lang="en-GB" sz="1000" b="1">
                          <a:latin typeface="Arial"/>
                          <a:ea typeface="Arial"/>
                          <a:cs typeface="Arial"/>
                          <a:sym typeface="Arial"/>
                        </a:rPr>
                        <a:t>Load-bearing structure</a:t>
                      </a:r>
                      <a:endParaRPr/>
                    </a:p>
                    <a:p>
                      <a:pPr marL="0" marR="0" lvl="0" indent="0" algn="l" rtl="0">
                        <a:lnSpc>
                          <a:spcPct val="120000"/>
                        </a:lnSpc>
                        <a:spcBef>
                          <a:spcPts val="0"/>
                        </a:spcBef>
                        <a:spcAft>
                          <a:spcPts val="0"/>
                        </a:spcAft>
                        <a:buNone/>
                      </a:pPr>
                      <a:r>
                        <a:rPr lang="en-GB" sz="1000" b="1">
                          <a:latin typeface="Arial"/>
                          <a:ea typeface="Arial"/>
                          <a:cs typeface="Arial"/>
                          <a:sym typeface="Arial"/>
                        </a:rPr>
                        <a:t> </a:t>
                      </a:r>
                      <a:endParaRPr/>
                    </a:p>
                    <a:p>
                      <a:pPr marL="0" marR="0" lvl="0" indent="0" algn="l" rtl="0">
                        <a:spcBef>
                          <a:spcPts val="0"/>
                        </a:spcBef>
                        <a:spcAft>
                          <a:spcPts val="0"/>
                        </a:spcAft>
                        <a:buNone/>
                      </a:pPr>
                      <a:r>
                        <a:rPr lang="en-GB" sz="1200">
                          <a:solidFill>
                            <a:schemeClr val="dk1"/>
                          </a:solidFill>
                          <a:latin typeface="Calibri"/>
                          <a:ea typeface="Calibri"/>
                          <a:cs typeface="Calibri"/>
                          <a:sym typeface="Calibri"/>
                        </a:rPr>
                        <a:t>Gluing quality: I </a:t>
                      </a:r>
                      <a:endParaRPr/>
                    </a:p>
                    <a:p>
                      <a:pPr marL="0" marR="0" lvl="0" indent="0" algn="l" rtl="0">
                        <a:spcBef>
                          <a:spcPts val="0"/>
                        </a:spcBef>
                        <a:spcAft>
                          <a:spcPts val="0"/>
                        </a:spcAft>
                        <a:buNone/>
                      </a:pPr>
                      <a:r>
                        <a:rPr lang="en-GB" sz="1200">
                          <a:solidFill>
                            <a:schemeClr val="dk1"/>
                          </a:solidFill>
                          <a:latin typeface="Calibri"/>
                          <a:ea typeface="Calibri"/>
                          <a:cs typeface="Calibri"/>
                          <a:sym typeface="Calibri"/>
                        </a:rPr>
                        <a:t>Reaction to fire: D-s2,d0</a:t>
                      </a:r>
                      <a:endParaRPr/>
                    </a:p>
                    <a:p>
                      <a:pPr marL="0" marR="0" lvl="0" indent="0" algn="l" rtl="0">
                        <a:lnSpc>
                          <a:spcPct val="120000"/>
                        </a:lnSpc>
                        <a:spcBef>
                          <a:spcPts val="0"/>
                        </a:spcBef>
                        <a:spcAft>
                          <a:spcPts val="0"/>
                        </a:spcAft>
                        <a:buNone/>
                      </a:pPr>
                      <a:r>
                        <a:rPr lang="en-GB" sz="1000">
                          <a:latin typeface="Arial"/>
                          <a:ea typeface="Arial"/>
                          <a:cs typeface="Arial"/>
                          <a:sym typeface="Arial"/>
                        </a:rPr>
                        <a:t> </a:t>
                      </a:r>
                      <a:endParaRPr/>
                    </a:p>
                    <a:p>
                      <a:pPr marL="0" marR="0" lvl="0" indent="0" algn="l" rtl="0">
                        <a:lnSpc>
                          <a:spcPct val="120000"/>
                        </a:lnSpc>
                        <a:spcBef>
                          <a:spcPts val="0"/>
                        </a:spcBef>
                        <a:spcAft>
                          <a:spcPts val="0"/>
                        </a:spcAft>
                        <a:buNone/>
                      </a:pPr>
                      <a:r>
                        <a:rPr lang="en-GB" sz="1000">
                          <a:latin typeface="Arial"/>
                          <a:ea typeface="Arial"/>
                          <a:cs typeface="Arial"/>
                          <a:sym typeface="Arial"/>
                        </a:rPr>
                        <a:t>Other information:</a:t>
                      </a:r>
                      <a:endParaRPr/>
                    </a:p>
                    <a:p>
                      <a:pPr marL="0" marR="0" lvl="0" indent="0" algn="l" rtl="0">
                        <a:lnSpc>
                          <a:spcPct val="120000"/>
                        </a:lnSpc>
                        <a:spcBef>
                          <a:spcPts val="0"/>
                        </a:spcBef>
                        <a:spcAft>
                          <a:spcPts val="0"/>
                        </a:spcAft>
                        <a:buNone/>
                      </a:pPr>
                      <a:r>
                        <a:rPr lang="en-GB" sz="1000" b="1">
                          <a:latin typeface="Arial"/>
                          <a:ea typeface="Arial"/>
                          <a:cs typeface="Arial"/>
                          <a:sym typeface="Arial"/>
                        </a:rPr>
                        <a:t>www.companyabc.fi/DoP</a:t>
                      </a:r>
                      <a:endParaRPr/>
                    </a:p>
                  </a:txBody>
                  <a:tcPr marL="68575" marR="68575"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20000"/>
                        </a:lnSpc>
                        <a:spcBef>
                          <a:spcPts val="0"/>
                        </a:spcBef>
                        <a:spcAft>
                          <a:spcPts val="0"/>
                        </a:spcAft>
                        <a:buNone/>
                      </a:pPr>
                      <a:r>
                        <a:rPr lang="en-GB" sz="1000">
                          <a:latin typeface="Arial"/>
                          <a:ea typeface="Arial"/>
                          <a:cs typeface="Arial"/>
                          <a:sym typeface="Arial"/>
                        </a:rPr>
                        <a:t> </a:t>
                      </a:r>
                      <a:endParaRPr/>
                    </a:p>
                  </a:txBody>
                  <a:tcPr marL="68575" marR="68575" marT="0" marB="0">
                    <a:lnL w="1905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20000"/>
                        </a:lnSpc>
                        <a:spcBef>
                          <a:spcPts val="0"/>
                        </a:spcBef>
                        <a:spcAft>
                          <a:spcPts val="0"/>
                        </a:spcAft>
                        <a:buNone/>
                      </a:pPr>
                      <a:endParaRPr sz="1000" b="1" i="1">
                        <a:solidFill>
                          <a:srgbClr val="060606"/>
                        </a:solidFill>
                        <a:latin typeface="Arial"/>
                        <a:ea typeface="Arial"/>
                        <a:cs typeface="Arial"/>
                        <a:sym typeface="Arial"/>
                      </a:endParaRPr>
                    </a:p>
                    <a:p>
                      <a:pPr marL="0" marR="0" lvl="0" indent="0" algn="ctr" rtl="0">
                        <a:lnSpc>
                          <a:spcPct val="120000"/>
                        </a:lnSpc>
                        <a:spcBef>
                          <a:spcPts val="0"/>
                        </a:spcBef>
                        <a:spcAft>
                          <a:spcPts val="0"/>
                        </a:spcAft>
                        <a:buNone/>
                      </a:pPr>
                      <a:r>
                        <a:rPr lang="en-GB" sz="1000" b="1" i="1">
                          <a:solidFill>
                            <a:srgbClr val="060606"/>
                          </a:solidFill>
                          <a:latin typeface="Arial"/>
                          <a:ea typeface="Arial"/>
                          <a:cs typeface="Arial"/>
                          <a:sym typeface="Arial"/>
                        </a:rPr>
                        <a:t>Identifier of a harmonised product standard (hEN)</a:t>
                      </a:r>
                      <a:endParaRPr/>
                    </a:p>
                    <a:p>
                      <a:pPr marL="0" marR="0" lvl="0" indent="0" algn="ctr" rtl="0">
                        <a:lnSpc>
                          <a:spcPct val="120000"/>
                        </a:lnSpc>
                        <a:spcBef>
                          <a:spcPts val="0"/>
                        </a:spcBef>
                        <a:spcAft>
                          <a:spcPts val="0"/>
                        </a:spcAft>
                        <a:buNone/>
                      </a:pPr>
                      <a:r>
                        <a:rPr lang="en-GB" sz="1000" b="1" i="1">
                          <a:solidFill>
                            <a:srgbClr val="060606"/>
                          </a:solidFill>
                          <a:latin typeface="Arial"/>
                          <a:ea typeface="Arial"/>
                          <a:cs typeface="Arial"/>
                          <a:sym typeface="Arial"/>
                        </a:rPr>
                        <a:t> </a:t>
                      </a:r>
                      <a:endParaRPr/>
                    </a:p>
                    <a:p>
                      <a:pPr marL="0" marR="0" lvl="0" indent="0" algn="ctr" rtl="0">
                        <a:lnSpc>
                          <a:spcPct val="120000"/>
                        </a:lnSpc>
                        <a:spcBef>
                          <a:spcPts val="0"/>
                        </a:spcBef>
                        <a:spcAft>
                          <a:spcPts val="0"/>
                        </a:spcAft>
                        <a:buNone/>
                      </a:pPr>
                      <a:r>
                        <a:rPr lang="en-GB" sz="1000" b="1" i="1">
                          <a:solidFill>
                            <a:srgbClr val="060606"/>
                          </a:solidFill>
                          <a:latin typeface="Arial"/>
                          <a:ea typeface="Arial"/>
                          <a:cs typeface="Arial"/>
                          <a:sym typeface="Arial"/>
                        </a:rPr>
                        <a:t>Product identifier</a:t>
                      </a:r>
                      <a:endParaRPr/>
                    </a:p>
                    <a:p>
                      <a:pPr marL="0" marR="0" lvl="0" indent="0" algn="ctr" rtl="0">
                        <a:lnSpc>
                          <a:spcPct val="120000"/>
                        </a:lnSpc>
                        <a:spcBef>
                          <a:spcPts val="0"/>
                        </a:spcBef>
                        <a:spcAft>
                          <a:spcPts val="0"/>
                        </a:spcAft>
                        <a:buNone/>
                      </a:pPr>
                      <a:r>
                        <a:rPr lang="en-GB" sz="1000" b="1" i="1">
                          <a:solidFill>
                            <a:srgbClr val="060606"/>
                          </a:solidFill>
                          <a:latin typeface="Arial"/>
                          <a:ea typeface="Arial"/>
                          <a:cs typeface="Arial"/>
                          <a:sym typeface="Arial"/>
                        </a:rPr>
                        <a:t> </a:t>
                      </a:r>
                      <a:endParaRPr/>
                    </a:p>
                    <a:p>
                      <a:pPr marL="0" marR="0" lvl="0" indent="0" algn="ctr" rtl="0">
                        <a:lnSpc>
                          <a:spcPct val="120000"/>
                        </a:lnSpc>
                        <a:spcBef>
                          <a:spcPts val="0"/>
                        </a:spcBef>
                        <a:spcAft>
                          <a:spcPts val="0"/>
                        </a:spcAft>
                        <a:buNone/>
                      </a:pPr>
                      <a:r>
                        <a:rPr lang="en-GB" sz="1000" b="1" i="1">
                          <a:solidFill>
                            <a:srgbClr val="060606"/>
                          </a:solidFill>
                          <a:latin typeface="Arial"/>
                          <a:ea typeface="Arial"/>
                          <a:cs typeface="Arial"/>
                          <a:sym typeface="Arial"/>
                        </a:rPr>
                        <a:t>Intended use</a:t>
                      </a:r>
                      <a:endParaRPr/>
                    </a:p>
                    <a:p>
                      <a:pPr marL="0" marR="0" lvl="0" indent="0" algn="ctr" rtl="0">
                        <a:lnSpc>
                          <a:spcPct val="120000"/>
                        </a:lnSpc>
                        <a:spcBef>
                          <a:spcPts val="0"/>
                        </a:spcBef>
                        <a:spcAft>
                          <a:spcPts val="0"/>
                        </a:spcAft>
                        <a:buNone/>
                      </a:pPr>
                      <a:r>
                        <a:rPr lang="en-GB" sz="1000" b="1" i="1">
                          <a:solidFill>
                            <a:srgbClr val="060606"/>
                          </a:solidFill>
                          <a:latin typeface="Arial"/>
                          <a:ea typeface="Arial"/>
                          <a:cs typeface="Arial"/>
                          <a:sym typeface="Arial"/>
                        </a:rPr>
                        <a:t> </a:t>
                      </a:r>
                      <a:endParaRPr/>
                    </a:p>
                    <a:p>
                      <a:pPr marL="0" marR="0" lvl="0" indent="0" algn="ctr" rtl="0">
                        <a:lnSpc>
                          <a:spcPct val="120000"/>
                        </a:lnSpc>
                        <a:spcBef>
                          <a:spcPts val="0"/>
                        </a:spcBef>
                        <a:spcAft>
                          <a:spcPts val="0"/>
                        </a:spcAft>
                        <a:buNone/>
                      </a:pPr>
                      <a:r>
                        <a:rPr lang="en-GB" sz="1000" b="1" i="1">
                          <a:solidFill>
                            <a:srgbClr val="060606"/>
                          </a:solidFill>
                          <a:latin typeface="Arial"/>
                          <a:ea typeface="Arial"/>
                          <a:cs typeface="Arial"/>
                          <a:sym typeface="Arial"/>
                        </a:rPr>
                        <a:t>Some of the declared properties of the product </a:t>
                      </a:r>
                      <a:endParaRPr/>
                    </a:p>
                    <a:p>
                      <a:pPr marL="0" marR="0" lvl="0" indent="0" algn="ctr" rtl="0">
                        <a:lnSpc>
                          <a:spcPct val="120000"/>
                        </a:lnSpc>
                        <a:spcBef>
                          <a:spcPts val="0"/>
                        </a:spcBef>
                        <a:spcAft>
                          <a:spcPts val="0"/>
                        </a:spcAft>
                        <a:buNone/>
                      </a:pPr>
                      <a:r>
                        <a:rPr lang="en-GB" sz="1000" b="1" i="1">
                          <a:solidFill>
                            <a:srgbClr val="060606"/>
                          </a:solidFill>
                          <a:latin typeface="Arial"/>
                          <a:ea typeface="Arial"/>
                          <a:cs typeface="Arial"/>
                          <a:sym typeface="Arial"/>
                        </a:rPr>
                        <a:t>(can be indicated with codes, if they are presented in the hEN)</a:t>
                      </a:r>
                      <a:endParaRPr/>
                    </a:p>
                    <a:p>
                      <a:pPr marL="0" marR="0" lvl="0" indent="0" algn="ctr" rtl="0">
                        <a:lnSpc>
                          <a:spcPct val="120000"/>
                        </a:lnSpc>
                        <a:spcBef>
                          <a:spcPts val="0"/>
                        </a:spcBef>
                        <a:spcAft>
                          <a:spcPts val="0"/>
                        </a:spcAft>
                        <a:buNone/>
                      </a:pPr>
                      <a:r>
                        <a:rPr lang="en-GB" sz="1000" b="1" i="1">
                          <a:solidFill>
                            <a:srgbClr val="060606"/>
                          </a:solidFill>
                          <a:latin typeface="Arial"/>
                          <a:ea typeface="Arial"/>
                          <a:cs typeface="Arial"/>
                          <a:sym typeface="Arial"/>
                        </a:rPr>
                        <a:t> </a:t>
                      </a:r>
                      <a:endParaRPr/>
                    </a:p>
                    <a:p>
                      <a:pPr marL="0" marR="0" lvl="0" indent="0" algn="l" rtl="0">
                        <a:lnSpc>
                          <a:spcPct val="133333"/>
                        </a:lnSpc>
                        <a:spcBef>
                          <a:spcPts val="0"/>
                        </a:spcBef>
                        <a:spcAft>
                          <a:spcPts val="0"/>
                        </a:spcAft>
                        <a:buNone/>
                      </a:pPr>
                      <a:r>
                        <a:rPr lang="en-GB" sz="900" b="1" i="1">
                          <a:solidFill>
                            <a:srgbClr val="060606"/>
                          </a:solidFill>
                          <a:latin typeface="Arial"/>
                          <a:ea typeface="Arial"/>
                          <a:cs typeface="Arial"/>
                          <a:sym typeface="Arial"/>
                        </a:rPr>
                        <a:t> </a:t>
                      </a:r>
                      <a:endParaRPr/>
                    </a:p>
                    <a:p>
                      <a:pPr marL="0" marR="0" lvl="0" indent="0" algn="ctr" rtl="0">
                        <a:lnSpc>
                          <a:spcPct val="120000"/>
                        </a:lnSpc>
                        <a:spcBef>
                          <a:spcPts val="0"/>
                        </a:spcBef>
                        <a:spcAft>
                          <a:spcPts val="0"/>
                        </a:spcAft>
                        <a:buNone/>
                      </a:pPr>
                      <a:r>
                        <a:rPr lang="en-GB" sz="1000" b="1" i="1">
                          <a:solidFill>
                            <a:srgbClr val="060606"/>
                          </a:solidFill>
                          <a:latin typeface="Arial"/>
                          <a:ea typeface="Arial"/>
                          <a:cs typeface="Arial"/>
                          <a:sym typeface="Arial"/>
                        </a:rPr>
                        <a:t>Address to the manufacturer's website, where the DoP is presented</a:t>
                      </a:r>
                      <a:endParaRPr/>
                    </a:p>
                  </a:txBody>
                  <a:tcPr marL="68575" marR="685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514" name="Google Shape;514;p37" descr="cemark"/>
          <p:cNvPicPr preferRelativeResize="0"/>
          <p:nvPr/>
        </p:nvPicPr>
        <p:blipFill rotWithShape="1">
          <a:blip r:embed="rId3">
            <a:alphaModFix/>
          </a:blip>
          <a:srcRect/>
          <a:stretch/>
        </p:blipFill>
        <p:spPr>
          <a:xfrm>
            <a:off x="2538413" y="1657352"/>
            <a:ext cx="542925" cy="419100"/>
          </a:xfrm>
          <a:prstGeom prst="rect">
            <a:avLst/>
          </a:prstGeom>
          <a:noFill/>
          <a:ln>
            <a:noFill/>
          </a:ln>
        </p:spPr>
      </p:pic>
      <p:sp>
        <p:nvSpPr>
          <p:cNvPr id="515" name="Google Shape;515;p37"/>
          <p:cNvSpPr txBox="1">
            <a:spLocks noGrp="1"/>
          </p:cNvSpPr>
          <p:nvPr>
            <p:ph type="ftr" idx="11"/>
          </p:nvPr>
        </p:nvSpPr>
        <p:spPr>
          <a:xfrm>
            <a:off x="838200" y="6334918"/>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Standards and product approval of construction products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3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CE marking</a:t>
            </a:r>
            <a:endParaRPr/>
          </a:p>
        </p:txBody>
      </p:sp>
      <p:sp>
        <p:nvSpPr>
          <p:cNvPr id="521" name="Google Shape;521;p3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r>
              <a:rPr lang="en-GB"/>
              <a:t>What is CE marking?</a:t>
            </a:r>
            <a:endParaRPr/>
          </a:p>
        </p:txBody>
      </p:sp>
      <p:sp>
        <p:nvSpPr>
          <p:cNvPr id="522" name="Google Shape;522;p38"/>
          <p:cNvSpPr txBox="1">
            <a:spLocks noGrp="1"/>
          </p:cNvSpPr>
          <p:nvPr>
            <p:ph type="body" idx="2"/>
          </p:nvPr>
        </p:nvSpPr>
        <p:spPr>
          <a:xfrm>
            <a:off x="839800" y="2505075"/>
            <a:ext cx="5157900" cy="3932400"/>
          </a:xfrm>
          <a:prstGeom prst="rect">
            <a:avLst/>
          </a:prstGeom>
          <a:noFill/>
          <a:ln>
            <a:noFill/>
          </a:ln>
        </p:spPr>
        <p:txBody>
          <a:bodyPr spcFirstLastPara="1" wrap="square" lIns="91425" tIns="45700" rIns="91425" bIns="45700" anchor="t" anchorCtr="0">
            <a:normAutofit fontScale="47500" lnSpcReduction="20000"/>
          </a:bodyPr>
          <a:lstStyle/>
          <a:p>
            <a:pPr marL="228600" lvl="0" indent="-228631" algn="l" rtl="0">
              <a:lnSpc>
                <a:spcPct val="110000"/>
              </a:lnSpc>
              <a:spcBef>
                <a:spcPts val="0"/>
              </a:spcBef>
              <a:spcAft>
                <a:spcPts val="0"/>
              </a:spcAft>
              <a:buClr>
                <a:schemeClr val="dk1"/>
              </a:buClr>
              <a:buSzPct val="100000"/>
              <a:buChar char="•"/>
            </a:pPr>
            <a:r>
              <a:rPr lang="en-GB" sz="3700"/>
              <a:t>With CE marking, the manufacturer demonstrates and guarantees that the essential product properties have been inspected according to the harmonised product standard.</a:t>
            </a:r>
            <a:endParaRPr/>
          </a:p>
          <a:p>
            <a:pPr marL="228600" lvl="0" indent="-228631" algn="l" rtl="0">
              <a:lnSpc>
                <a:spcPct val="110000"/>
              </a:lnSpc>
              <a:spcBef>
                <a:spcPts val="1000"/>
              </a:spcBef>
              <a:spcAft>
                <a:spcPts val="0"/>
              </a:spcAft>
              <a:buClr>
                <a:schemeClr val="dk1"/>
              </a:buClr>
              <a:buSzPct val="100000"/>
              <a:buChar char="•"/>
            </a:pPr>
            <a:r>
              <a:rPr lang="en-GB" sz="3700"/>
              <a:t>CE marking identifies a product for the buyer, indicates the product properties in a harmonised manner, and makes it easier to compare products.</a:t>
            </a:r>
            <a:endParaRPr/>
          </a:p>
          <a:p>
            <a:pPr marL="228600" lvl="0" indent="-228631" algn="l" rtl="0">
              <a:lnSpc>
                <a:spcPct val="110000"/>
              </a:lnSpc>
              <a:spcBef>
                <a:spcPts val="1000"/>
              </a:spcBef>
              <a:spcAft>
                <a:spcPts val="0"/>
              </a:spcAft>
              <a:buClr>
                <a:schemeClr val="dk1"/>
              </a:buClr>
              <a:buSzPct val="100000"/>
              <a:buChar char="•"/>
            </a:pPr>
            <a:r>
              <a:rPr lang="en-GB" sz="3700"/>
              <a:t>CE marking enables products’ introduction to the European internal market, replacing national product approvals and thus increasing harmonisation.</a:t>
            </a:r>
            <a:endParaRPr/>
          </a:p>
          <a:p>
            <a:pPr marL="228600" lvl="0" indent="-228631" algn="l" rtl="0">
              <a:lnSpc>
                <a:spcPct val="110000"/>
              </a:lnSpc>
              <a:spcBef>
                <a:spcPts val="1000"/>
              </a:spcBef>
              <a:spcAft>
                <a:spcPts val="0"/>
              </a:spcAft>
              <a:buClr>
                <a:schemeClr val="dk1"/>
              </a:buClr>
              <a:buSzPct val="100000"/>
              <a:buChar char="•"/>
            </a:pPr>
            <a:r>
              <a:rPr lang="en-GB" sz="3700"/>
              <a:t>The properties for construction products are demonstrated with declarations of performance (DoPs).</a:t>
            </a:r>
            <a:endParaRPr/>
          </a:p>
        </p:txBody>
      </p:sp>
      <p:sp>
        <p:nvSpPr>
          <p:cNvPr id="523" name="Google Shape;523;p3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None/>
            </a:pPr>
            <a:r>
              <a:rPr lang="en-GB"/>
              <a:t>What CE marking is not?</a:t>
            </a:r>
            <a:endParaRPr/>
          </a:p>
        </p:txBody>
      </p:sp>
      <p:sp>
        <p:nvSpPr>
          <p:cNvPr id="524" name="Google Shape;524;p3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GB" sz="2000"/>
              <a:t>The CE marking alone does not guarantee the suitability of a product for specific construction projects or within a particular country.</a:t>
            </a:r>
            <a:endParaRPr/>
          </a:p>
          <a:p>
            <a:pPr marL="228600" lvl="0" indent="-228600" algn="l" rtl="0">
              <a:lnSpc>
                <a:spcPct val="90000"/>
              </a:lnSpc>
              <a:spcBef>
                <a:spcPts val="1000"/>
              </a:spcBef>
              <a:spcAft>
                <a:spcPts val="0"/>
              </a:spcAft>
              <a:buClr>
                <a:schemeClr val="dk1"/>
              </a:buClr>
              <a:buSzPts val="2000"/>
              <a:buChar char="•"/>
            </a:pPr>
            <a:r>
              <a:rPr lang="en-GB" sz="2000"/>
              <a:t>National regulations continue to govern the design, use of construction products, and construction project.</a:t>
            </a:r>
            <a:endParaRPr/>
          </a:p>
          <a:p>
            <a:pPr marL="228600" lvl="0" indent="-228600" algn="l" rtl="0">
              <a:lnSpc>
                <a:spcPct val="90000"/>
              </a:lnSpc>
              <a:spcBef>
                <a:spcPts val="1000"/>
              </a:spcBef>
              <a:spcAft>
                <a:spcPts val="0"/>
              </a:spcAft>
              <a:buClr>
                <a:schemeClr val="dk1"/>
              </a:buClr>
              <a:buSzPts val="2000"/>
              <a:buChar char="•"/>
            </a:pPr>
            <a:r>
              <a:rPr lang="en-GB" sz="2000"/>
              <a:t>CE marking does not guarantee adherence to the national building regulations.</a:t>
            </a:r>
            <a:endParaRPr/>
          </a:p>
          <a:p>
            <a:pPr marL="0" lvl="0" indent="0" algn="l" rtl="0">
              <a:lnSpc>
                <a:spcPct val="90000"/>
              </a:lnSpc>
              <a:spcBef>
                <a:spcPts val="1000"/>
              </a:spcBef>
              <a:spcAft>
                <a:spcPts val="0"/>
              </a:spcAft>
              <a:buClr>
                <a:schemeClr val="dk1"/>
              </a:buClr>
              <a:buSzPts val="2800"/>
              <a:buNone/>
            </a:pPr>
            <a:endParaRPr/>
          </a:p>
        </p:txBody>
      </p:sp>
      <p:sp>
        <p:nvSpPr>
          <p:cNvPr id="525" name="Google Shape;525;p38"/>
          <p:cNvSpPr txBox="1">
            <a:spLocks noGrp="1"/>
          </p:cNvSpPr>
          <p:nvPr>
            <p:ph type="sldNum" idx="12"/>
          </p:nvPr>
        </p:nvSpPr>
        <p:spPr>
          <a:xfrm>
            <a:off x="11044362" y="182562"/>
            <a:ext cx="644055" cy="38198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38</a:t>
            </a:fld>
            <a:endParaRPr/>
          </a:p>
        </p:txBody>
      </p:sp>
      <p:sp>
        <p:nvSpPr>
          <p:cNvPr id="526" name="Google Shape;526;p38"/>
          <p:cNvSpPr txBox="1">
            <a:spLocks noGrp="1"/>
          </p:cNvSpPr>
          <p:nvPr>
            <p:ph type="ftr" idx="11"/>
          </p:nvPr>
        </p:nvSpPr>
        <p:spPr>
          <a:xfrm>
            <a:off x="838200" y="6334918"/>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Standards and product approval of construction products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sz="4400">
                <a:latin typeface="Calibri"/>
                <a:ea typeface="Calibri"/>
                <a:cs typeface="Calibri"/>
                <a:sym typeface="Calibri"/>
              </a:rPr>
              <a:t>National product approval procedures</a:t>
            </a:r>
            <a:endParaRPr/>
          </a:p>
        </p:txBody>
      </p:sp>
      <p:sp>
        <p:nvSpPr>
          <p:cNvPr id="532" name="Google Shape;532;p39"/>
          <p:cNvSpPr txBox="1">
            <a:spLocks noGrp="1"/>
          </p:cNvSpPr>
          <p:nvPr>
            <p:ph type="sldNum" idx="12"/>
          </p:nvPr>
        </p:nvSpPr>
        <p:spPr>
          <a:xfrm>
            <a:off x="11044362" y="182562"/>
            <a:ext cx="644055" cy="38198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39</a:t>
            </a:fld>
            <a:endParaRPr/>
          </a:p>
        </p:txBody>
      </p:sp>
      <p:grpSp>
        <p:nvGrpSpPr>
          <p:cNvPr id="533" name="Google Shape;533;p39"/>
          <p:cNvGrpSpPr/>
          <p:nvPr/>
        </p:nvGrpSpPr>
        <p:grpSpPr>
          <a:xfrm>
            <a:off x="3141880" y="2308029"/>
            <a:ext cx="4672857" cy="3314996"/>
            <a:chOff x="3154072" y="1485069"/>
            <a:chExt cx="4672857" cy="3314996"/>
          </a:xfrm>
        </p:grpSpPr>
        <p:sp>
          <p:nvSpPr>
            <p:cNvPr id="534" name="Google Shape;534;p39"/>
            <p:cNvSpPr txBox="1"/>
            <p:nvPr/>
          </p:nvSpPr>
          <p:spPr>
            <a:xfrm>
              <a:off x="3154072" y="1485069"/>
              <a:ext cx="4672857" cy="830997"/>
            </a:xfrm>
            <a:prstGeom prst="rect">
              <a:avLst/>
            </a:prstGeom>
            <a:solidFill>
              <a:srgbClr val="A3D2DE"/>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rgbClr val="023F7E"/>
                  </a:solidFill>
                  <a:latin typeface="Arial"/>
                  <a:ea typeface="Arial"/>
                  <a:cs typeface="Arial"/>
                  <a:sym typeface="Arial"/>
                </a:rPr>
                <a:t>LAND USE AND BUILDING ACT</a:t>
              </a:r>
              <a:br>
                <a:rPr lang="en-GB" sz="1200" b="1">
                  <a:solidFill>
                    <a:srgbClr val="023F7E"/>
                  </a:solidFill>
                  <a:latin typeface="Arial"/>
                  <a:ea typeface="Arial"/>
                  <a:cs typeface="Arial"/>
                  <a:sym typeface="Arial"/>
                </a:rPr>
              </a:br>
              <a:br>
                <a:rPr lang="en-GB" sz="1200" b="1">
                  <a:solidFill>
                    <a:srgbClr val="023F7E"/>
                  </a:solidFill>
                  <a:latin typeface="Arial"/>
                  <a:ea typeface="Arial"/>
                  <a:cs typeface="Arial"/>
                  <a:sym typeface="Arial"/>
                </a:rPr>
              </a:br>
              <a:r>
                <a:rPr lang="en-GB" sz="1200" b="1">
                  <a:solidFill>
                    <a:srgbClr val="023F7E"/>
                  </a:solidFill>
                  <a:latin typeface="Arial"/>
                  <a:ea typeface="Arial"/>
                  <a:cs typeface="Arial"/>
                  <a:sym typeface="Arial"/>
                </a:rPr>
                <a:t>ACT ON THE TYPE APPROVAL OF CERTAIN CONSTRUCTION PRODUCTS + DECREE</a:t>
              </a:r>
              <a:endParaRPr/>
            </a:p>
          </p:txBody>
        </p:sp>
        <p:sp>
          <p:nvSpPr>
            <p:cNvPr id="535" name="Google Shape;535;p39"/>
            <p:cNvSpPr txBox="1"/>
            <p:nvPr/>
          </p:nvSpPr>
          <p:spPr>
            <a:xfrm>
              <a:off x="3682053" y="3584960"/>
              <a:ext cx="1145023" cy="523220"/>
            </a:xfrm>
            <a:prstGeom prst="rect">
              <a:avLst/>
            </a:prstGeom>
            <a:solidFill>
              <a:srgbClr val="A3D2DE"/>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rgbClr val="023F7E"/>
                  </a:solidFill>
                  <a:latin typeface="Arial"/>
                  <a:ea typeface="Arial"/>
                  <a:cs typeface="Arial"/>
                  <a:sym typeface="Arial"/>
                </a:rPr>
                <a:t>Verification certificate</a:t>
              </a:r>
              <a:endParaRPr/>
            </a:p>
          </p:txBody>
        </p:sp>
        <p:sp>
          <p:nvSpPr>
            <p:cNvPr id="536" name="Google Shape;536;p39"/>
            <p:cNvSpPr txBox="1"/>
            <p:nvPr/>
          </p:nvSpPr>
          <p:spPr>
            <a:xfrm>
              <a:off x="4950901" y="3590931"/>
              <a:ext cx="1190825" cy="523220"/>
            </a:xfrm>
            <a:prstGeom prst="rect">
              <a:avLst/>
            </a:prstGeom>
            <a:solidFill>
              <a:srgbClr val="A3D2DE"/>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23F7E"/>
                </a:buClr>
                <a:buSzPts val="1400"/>
                <a:buFont typeface="Arial"/>
                <a:buNone/>
              </a:pPr>
              <a:r>
                <a:rPr lang="en-GB" sz="1400" b="1">
                  <a:solidFill>
                    <a:srgbClr val="023F7E"/>
                  </a:solidFill>
                  <a:latin typeface="Arial"/>
                  <a:ea typeface="Arial"/>
                  <a:cs typeface="Arial"/>
                  <a:sym typeface="Arial"/>
                </a:rPr>
                <a:t>type approval</a:t>
              </a:r>
              <a:endParaRPr/>
            </a:p>
          </p:txBody>
        </p:sp>
        <p:sp>
          <p:nvSpPr>
            <p:cNvPr id="537" name="Google Shape;537;p39"/>
            <p:cNvSpPr txBox="1"/>
            <p:nvPr/>
          </p:nvSpPr>
          <p:spPr>
            <a:xfrm>
              <a:off x="6265551" y="3590931"/>
              <a:ext cx="1561378" cy="523220"/>
            </a:xfrm>
            <a:prstGeom prst="rect">
              <a:avLst/>
            </a:prstGeom>
            <a:solidFill>
              <a:srgbClr val="A3D2DE"/>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rgbClr val="023F7E"/>
                  </a:solidFill>
                  <a:latin typeface="Arial"/>
                  <a:ea typeface="Arial"/>
                  <a:cs typeface="Arial"/>
                  <a:sym typeface="Arial"/>
                </a:rPr>
                <a:t>manufacturer's quality control</a:t>
              </a:r>
              <a:endParaRPr/>
            </a:p>
          </p:txBody>
        </p:sp>
        <p:sp>
          <p:nvSpPr>
            <p:cNvPr id="538" name="Google Shape;538;p39"/>
            <p:cNvSpPr txBox="1"/>
            <p:nvPr/>
          </p:nvSpPr>
          <p:spPr>
            <a:xfrm>
              <a:off x="3682053" y="4492288"/>
              <a:ext cx="3980025" cy="307777"/>
            </a:xfrm>
            <a:prstGeom prst="rect">
              <a:avLst/>
            </a:prstGeom>
            <a:solidFill>
              <a:srgbClr val="A3D2DE"/>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rgbClr val="023F7E"/>
                  </a:solidFill>
                  <a:latin typeface="Arial"/>
                  <a:ea typeface="Arial"/>
                  <a:cs typeface="Arial"/>
                  <a:sym typeface="Arial"/>
                </a:rPr>
                <a:t>Verification on the construction site</a:t>
              </a:r>
              <a:endParaRPr/>
            </a:p>
          </p:txBody>
        </p:sp>
        <p:sp>
          <p:nvSpPr>
            <p:cNvPr id="539" name="Google Shape;539;p39"/>
            <p:cNvSpPr/>
            <p:nvPr/>
          </p:nvSpPr>
          <p:spPr>
            <a:xfrm>
              <a:off x="5393078" y="2405543"/>
              <a:ext cx="184150" cy="650460"/>
            </a:xfrm>
            <a:prstGeom prst="downArrow">
              <a:avLst>
                <a:gd name="adj1" fmla="val 50000"/>
                <a:gd name="adj2" fmla="val 50000"/>
              </a:avLst>
            </a:prstGeom>
            <a:solidFill>
              <a:schemeClr val="dk1"/>
            </a:solidFill>
            <a:ln w="12700" cap="flat" cmpd="sng">
              <a:solidFill>
                <a:srgbClr val="0909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40" name="Google Shape;540;p39"/>
          <p:cNvSpPr txBox="1">
            <a:spLocks noGrp="1"/>
          </p:cNvSpPr>
          <p:nvPr>
            <p:ph type="ftr" idx="11"/>
          </p:nvPr>
        </p:nvSpPr>
        <p:spPr>
          <a:xfrm>
            <a:off x="838200" y="6334918"/>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Standards and product approval of construction products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
          <p:cNvSpPr txBox="1">
            <a:spLocks noGrp="1"/>
          </p:cNvSpPr>
          <p:nvPr>
            <p:ph type="body" idx="1"/>
          </p:nvPr>
        </p:nvSpPr>
        <p:spPr>
          <a:xfrm>
            <a:off x="1749365" y="963559"/>
            <a:ext cx="3737100" cy="309600"/>
          </a:xfrm>
          <a:prstGeom prst="rect">
            <a:avLst/>
          </a:prstGeom>
          <a:noFill/>
          <a:ln>
            <a:noFill/>
          </a:ln>
        </p:spPr>
        <p:txBody>
          <a:bodyPr spcFirstLastPara="1" wrap="square" lIns="91425" tIns="45700" rIns="91425" bIns="45700" anchor="b"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en-GB"/>
              <a:t>Authors</a:t>
            </a:r>
            <a:endParaRPr/>
          </a:p>
        </p:txBody>
      </p:sp>
      <p:sp>
        <p:nvSpPr>
          <p:cNvPr id="226" name="Google Shape;226;p4"/>
          <p:cNvSpPr txBox="1">
            <a:spLocks noGrp="1"/>
          </p:cNvSpPr>
          <p:nvPr>
            <p:ph type="body" idx="2"/>
          </p:nvPr>
        </p:nvSpPr>
        <p:spPr>
          <a:xfrm>
            <a:off x="805064" y="1706422"/>
            <a:ext cx="5157900" cy="3684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2"/>
              </a:buClr>
              <a:buSzPts val="2400"/>
              <a:buNone/>
            </a:pPr>
            <a:r>
              <a:rPr lang="en-GB"/>
              <a:t>Tomi Toratti, Federation of the Finnish Woodworking Industries Puutuoteteollisuus ry</a:t>
            </a:r>
            <a:endParaRPr/>
          </a:p>
        </p:txBody>
      </p:sp>
      <p:sp>
        <p:nvSpPr>
          <p:cNvPr id="227" name="Google Shape;227;p4"/>
          <p:cNvSpPr txBox="1">
            <a:spLocks noGrp="1"/>
          </p:cNvSpPr>
          <p:nvPr>
            <p:ph type="body" idx="3"/>
          </p:nvPr>
        </p:nvSpPr>
        <p:spPr>
          <a:xfrm>
            <a:off x="6485234" y="1706422"/>
            <a:ext cx="5183100" cy="36846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r>
              <a:rPr lang="en-GB"/>
              <a:t>Release date: 11/05/2022</a:t>
            </a:r>
            <a:endParaRPr/>
          </a:p>
        </p:txBody>
      </p:sp>
      <p:sp>
        <p:nvSpPr>
          <p:cNvPr id="228" name="Google Shape;228;p4"/>
          <p:cNvSpPr txBox="1">
            <a:spLocks noGrp="1"/>
          </p:cNvSpPr>
          <p:nvPr>
            <p:ph type="body" idx="4"/>
          </p:nvPr>
        </p:nvSpPr>
        <p:spPr>
          <a:xfrm>
            <a:off x="7457613" y="959551"/>
            <a:ext cx="3737100" cy="309600"/>
          </a:xfrm>
          <a:prstGeom prst="rect">
            <a:avLst/>
          </a:prstGeom>
          <a:noFill/>
          <a:ln>
            <a:noFill/>
          </a:ln>
        </p:spPr>
        <p:txBody>
          <a:bodyPr spcFirstLastPara="1" wrap="square" lIns="91425" tIns="45700" rIns="91425" bIns="45700" anchor="b" anchorCtr="0">
            <a:normAutofit fontScale="85000" lnSpcReduction="20000"/>
          </a:bodyPr>
          <a:lstStyle/>
          <a:p>
            <a:pPr marL="0" lvl="0" indent="0" algn="l" rtl="0">
              <a:lnSpc>
                <a:spcPct val="90000"/>
              </a:lnSpc>
              <a:spcBef>
                <a:spcPts val="0"/>
              </a:spcBef>
              <a:spcAft>
                <a:spcPts val="0"/>
              </a:spcAft>
              <a:buClr>
                <a:schemeClr val="dk1"/>
              </a:buClr>
              <a:buSzPct val="100000"/>
              <a:buNone/>
            </a:pPr>
            <a:endParaRPr/>
          </a:p>
        </p:txBody>
      </p:sp>
      <p:sp>
        <p:nvSpPr>
          <p:cNvPr id="229" name="Google Shape;229;p4"/>
          <p:cNvSpPr txBox="1">
            <a:spLocks noGrp="1"/>
          </p:cNvSpPr>
          <p:nvPr>
            <p:ph type="sldNum" idx="12"/>
          </p:nvPr>
        </p:nvSpPr>
        <p:spPr>
          <a:xfrm>
            <a:off x="11044362" y="182562"/>
            <a:ext cx="644100" cy="381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1400"/>
              <a:buFont typeface="Calibri"/>
              <a:buNone/>
            </a:pPr>
            <a:fld id="{00000000-1234-1234-1234-123412341234}" type="slidenum">
              <a:rPr lang="en-GB"/>
              <a:t>4</a:t>
            </a:fld>
            <a:endParaRPr/>
          </a:p>
        </p:txBody>
      </p:sp>
      <p:sp>
        <p:nvSpPr>
          <p:cNvPr id="230" name="Google Shape;230;p4"/>
          <p:cNvSpPr txBox="1">
            <a:spLocks noGrp="1"/>
          </p:cNvSpPr>
          <p:nvPr>
            <p:ph type="ftr" idx="11"/>
          </p:nvPr>
        </p:nvSpPr>
        <p:spPr>
          <a:xfrm>
            <a:off x="838200" y="6334918"/>
            <a:ext cx="4114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888888"/>
              </a:buClr>
              <a:buSzPts val="1400"/>
              <a:buFont typeface="Calibri"/>
              <a:buNone/>
            </a:pPr>
            <a:r>
              <a:rPr lang="en-GB"/>
              <a:t>Standards and product approval of construction products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Type approval</a:t>
            </a:r>
            <a:endParaRPr/>
          </a:p>
        </p:txBody>
      </p:sp>
      <p:sp>
        <p:nvSpPr>
          <p:cNvPr id="546" name="Google Shape;546;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GB" sz="2000"/>
              <a:t>Eurofinns and partially Kiwa Inspecta have issued type approvals for product groups regulated by decrees on type approval </a:t>
            </a:r>
            <a:endParaRPr/>
          </a:p>
          <a:p>
            <a:pPr marL="228600" lvl="0" indent="-228600" algn="l" rtl="0">
              <a:lnSpc>
                <a:spcPct val="90000"/>
              </a:lnSpc>
              <a:spcBef>
                <a:spcPts val="1000"/>
              </a:spcBef>
              <a:spcAft>
                <a:spcPts val="0"/>
              </a:spcAft>
              <a:buClr>
                <a:schemeClr val="dk1"/>
              </a:buClr>
              <a:buSzPts val="2000"/>
              <a:buChar char="•"/>
            </a:pPr>
            <a:r>
              <a:rPr lang="en-GB" sz="2000"/>
              <a:t>For the product groups intended to receive type approvals in the future, the Ministry of Environment must establish decrees for the requirements for specific product groups and update the decrees on type approval</a:t>
            </a:r>
            <a:endParaRPr/>
          </a:p>
          <a:p>
            <a:pPr marL="228600" lvl="0" indent="-228600" algn="l" rtl="0">
              <a:lnSpc>
                <a:spcPct val="90000"/>
              </a:lnSpc>
              <a:spcBef>
                <a:spcPts val="1000"/>
              </a:spcBef>
              <a:spcAft>
                <a:spcPts val="0"/>
              </a:spcAft>
              <a:buClr>
                <a:schemeClr val="dk1"/>
              </a:buClr>
              <a:buSzPts val="2000"/>
              <a:buChar char="•"/>
            </a:pPr>
            <a:r>
              <a:rPr lang="en-GB" sz="2000"/>
              <a:t>For now, the requirements for specific product groups and the updated decrees on type approval (regarding construction materials) apply only to reinforcing steels </a:t>
            </a:r>
            <a:endParaRPr/>
          </a:p>
          <a:p>
            <a:pPr marL="228600" lvl="0" indent="-50800" algn="l" rtl="0">
              <a:lnSpc>
                <a:spcPct val="90000"/>
              </a:lnSpc>
              <a:spcBef>
                <a:spcPts val="1000"/>
              </a:spcBef>
              <a:spcAft>
                <a:spcPts val="0"/>
              </a:spcAft>
              <a:buClr>
                <a:schemeClr val="dk1"/>
              </a:buClr>
              <a:buSzPts val="2800"/>
              <a:buNone/>
            </a:pPr>
            <a:endParaRPr/>
          </a:p>
        </p:txBody>
      </p:sp>
      <p:sp>
        <p:nvSpPr>
          <p:cNvPr id="547" name="Google Shape;547;p40"/>
          <p:cNvSpPr txBox="1">
            <a:spLocks noGrp="1"/>
          </p:cNvSpPr>
          <p:nvPr>
            <p:ph type="sldNum" idx="12"/>
          </p:nvPr>
        </p:nvSpPr>
        <p:spPr>
          <a:xfrm>
            <a:off x="11044362" y="182562"/>
            <a:ext cx="644055" cy="38198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40</a:t>
            </a:fld>
            <a:endParaRPr/>
          </a:p>
        </p:txBody>
      </p:sp>
      <p:sp>
        <p:nvSpPr>
          <p:cNvPr id="548" name="Google Shape;548;p40"/>
          <p:cNvSpPr txBox="1">
            <a:spLocks noGrp="1"/>
          </p:cNvSpPr>
          <p:nvPr>
            <p:ph type="ftr" idx="11"/>
          </p:nvPr>
        </p:nvSpPr>
        <p:spPr>
          <a:xfrm>
            <a:off x="838200" y="6334918"/>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Standards and product approval of construction products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Verification certificate</a:t>
            </a:r>
            <a:endParaRPr/>
          </a:p>
        </p:txBody>
      </p:sp>
      <p:sp>
        <p:nvSpPr>
          <p:cNvPr id="554" name="Google Shape;554;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600"/>
              <a:buChar char="•"/>
            </a:pPr>
            <a:r>
              <a:rPr lang="en-GB" sz="2600"/>
              <a:t>At the moment, it is possible to obtain a verification certificate for the following wood construction product groups, for which the Ministry of Environment has approved an evaluation criterion:</a:t>
            </a:r>
            <a:endParaRPr/>
          </a:p>
          <a:p>
            <a:pPr marL="685800" lvl="1" indent="-228600" algn="l" rtl="0">
              <a:lnSpc>
                <a:spcPct val="90000"/>
              </a:lnSpc>
              <a:spcBef>
                <a:spcPts val="500"/>
              </a:spcBef>
              <a:spcAft>
                <a:spcPts val="0"/>
              </a:spcAft>
              <a:buClr>
                <a:schemeClr val="dk1"/>
              </a:buClr>
              <a:buSzPts val="2000"/>
              <a:buChar char="•"/>
            </a:pPr>
            <a:r>
              <a:rPr lang="en-GB" sz="2000"/>
              <a:t>Prefabricated timber walls, base floors, intermediate floors, and attic floors</a:t>
            </a:r>
            <a:endParaRPr/>
          </a:p>
          <a:p>
            <a:pPr marL="685800" lvl="1" indent="-228600" algn="l" rtl="0">
              <a:lnSpc>
                <a:spcPct val="90000"/>
              </a:lnSpc>
              <a:spcBef>
                <a:spcPts val="500"/>
              </a:spcBef>
              <a:spcAft>
                <a:spcPts val="0"/>
              </a:spcAft>
              <a:buClr>
                <a:schemeClr val="dk1"/>
              </a:buClr>
              <a:buSzPts val="2000"/>
              <a:buChar char="•"/>
            </a:pPr>
            <a:r>
              <a:rPr lang="en-GB" sz="2000"/>
              <a:t>Tensile strained and glued steel bar and screw connectors for wooden structures</a:t>
            </a:r>
            <a:endParaRPr/>
          </a:p>
          <a:p>
            <a:pPr marL="685800" lvl="1" indent="-228600" algn="l" rtl="0">
              <a:lnSpc>
                <a:spcPct val="90000"/>
              </a:lnSpc>
              <a:spcBef>
                <a:spcPts val="500"/>
              </a:spcBef>
              <a:spcAft>
                <a:spcPts val="0"/>
              </a:spcAft>
              <a:buClr>
                <a:schemeClr val="dk1"/>
              </a:buClr>
              <a:buSzPts val="2000"/>
              <a:buChar char="•"/>
            </a:pPr>
            <a:r>
              <a:rPr lang="en-GB" sz="2000"/>
              <a:t>Shear stressed fasteners and connectors for wooden structures</a:t>
            </a:r>
            <a:endParaRPr/>
          </a:p>
          <a:p>
            <a:pPr marL="685800" lvl="1" indent="-228600" algn="l" rtl="0">
              <a:lnSpc>
                <a:spcPct val="90000"/>
              </a:lnSpc>
              <a:spcBef>
                <a:spcPts val="500"/>
              </a:spcBef>
              <a:spcAft>
                <a:spcPts val="0"/>
              </a:spcAft>
              <a:buClr>
                <a:schemeClr val="dk1"/>
              </a:buClr>
              <a:buSzPts val="2000"/>
              <a:buChar char="•"/>
            </a:pPr>
            <a:r>
              <a:rPr lang="en-GB" sz="2000"/>
              <a:t>Prefabricated stairs</a:t>
            </a:r>
            <a:endParaRPr/>
          </a:p>
          <a:p>
            <a:pPr marL="685800" lvl="1" indent="-228600" algn="l" rtl="0">
              <a:lnSpc>
                <a:spcPct val="90000"/>
              </a:lnSpc>
              <a:spcBef>
                <a:spcPts val="500"/>
              </a:spcBef>
              <a:spcAft>
                <a:spcPts val="0"/>
              </a:spcAft>
              <a:buClr>
                <a:schemeClr val="dk1"/>
              </a:buClr>
              <a:buSzPts val="2000"/>
              <a:buChar char="•"/>
            </a:pPr>
            <a:r>
              <a:rPr lang="en-GB" sz="2000"/>
              <a:t>Wood and steel composite beams (e.g., Posi joist beams)</a:t>
            </a:r>
            <a:endParaRPr/>
          </a:p>
          <a:p>
            <a:pPr marL="685800" lvl="1" indent="-228600" algn="l" rtl="0">
              <a:lnSpc>
                <a:spcPct val="90000"/>
              </a:lnSpc>
              <a:spcBef>
                <a:spcPts val="500"/>
              </a:spcBef>
              <a:spcAft>
                <a:spcPts val="0"/>
              </a:spcAft>
              <a:buClr>
                <a:schemeClr val="dk1"/>
              </a:buClr>
              <a:buSzPts val="2000"/>
              <a:buChar char="•"/>
            </a:pPr>
            <a:r>
              <a:rPr lang="en-GB" sz="2000"/>
              <a:t>Load-bearing wood-framed assemblies made with mechanical jointing (nail plate structures that cannot have CE marking. In such cases, glued laminated timber or LVL products are used in grids, for example)</a:t>
            </a:r>
            <a:endParaRPr/>
          </a:p>
          <a:p>
            <a:pPr marL="228600" lvl="0" indent="-50800" algn="l" rtl="0">
              <a:lnSpc>
                <a:spcPct val="90000"/>
              </a:lnSpc>
              <a:spcBef>
                <a:spcPts val="1000"/>
              </a:spcBef>
              <a:spcAft>
                <a:spcPts val="0"/>
              </a:spcAft>
              <a:buClr>
                <a:schemeClr val="dk1"/>
              </a:buClr>
              <a:buSzPts val="2800"/>
              <a:buNone/>
            </a:pPr>
            <a:endParaRPr/>
          </a:p>
        </p:txBody>
      </p:sp>
      <p:sp>
        <p:nvSpPr>
          <p:cNvPr id="555" name="Google Shape;555;p41"/>
          <p:cNvSpPr txBox="1">
            <a:spLocks noGrp="1"/>
          </p:cNvSpPr>
          <p:nvPr>
            <p:ph type="sldNum" idx="12"/>
          </p:nvPr>
        </p:nvSpPr>
        <p:spPr>
          <a:xfrm>
            <a:off x="11044362" y="182562"/>
            <a:ext cx="644055" cy="38198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41</a:t>
            </a:fld>
            <a:endParaRPr/>
          </a:p>
        </p:txBody>
      </p:sp>
      <p:sp>
        <p:nvSpPr>
          <p:cNvPr id="556" name="Google Shape;556;p41"/>
          <p:cNvSpPr txBox="1">
            <a:spLocks noGrp="1"/>
          </p:cNvSpPr>
          <p:nvPr>
            <p:ph type="ftr" idx="11"/>
          </p:nvPr>
        </p:nvSpPr>
        <p:spPr>
          <a:xfrm>
            <a:off x="838200" y="6334918"/>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Standards and product approval of construction products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42"/>
          <p:cNvSpPr txBox="1">
            <a:spLocks noGrp="1"/>
          </p:cNvSpPr>
          <p:nvPr>
            <p:ph type="title"/>
          </p:nvPr>
        </p:nvSpPr>
        <p:spPr>
          <a:xfrm>
            <a:off x="838200" y="18256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Verification on the construction site</a:t>
            </a:r>
            <a:endParaRPr/>
          </a:p>
        </p:txBody>
      </p:sp>
      <p:sp>
        <p:nvSpPr>
          <p:cNvPr id="562" name="Google Shape;562;p42"/>
          <p:cNvSpPr txBox="1">
            <a:spLocks noGrp="1"/>
          </p:cNvSpPr>
          <p:nvPr>
            <p:ph type="body" idx="1"/>
          </p:nvPr>
        </p:nvSpPr>
        <p:spPr>
          <a:xfrm>
            <a:off x="838200" y="1438656"/>
            <a:ext cx="10515600" cy="4907279"/>
          </a:xfrm>
          <a:prstGeom prst="rect">
            <a:avLst/>
          </a:prstGeom>
          <a:noFill/>
          <a:ln>
            <a:noFill/>
          </a:ln>
        </p:spPr>
        <p:txBody>
          <a:bodyPr spcFirstLastPara="1" wrap="square" lIns="91425" tIns="45700" rIns="91425" bIns="45700" anchor="t" anchorCtr="0">
            <a:normAutofit fontScale="62500" lnSpcReduction="20000"/>
          </a:bodyPr>
          <a:lstStyle/>
          <a:p>
            <a:pPr marL="228600" lvl="0" indent="-228600" algn="l" rtl="0">
              <a:lnSpc>
                <a:spcPct val="120000"/>
              </a:lnSpc>
              <a:spcBef>
                <a:spcPts val="0"/>
              </a:spcBef>
              <a:spcAft>
                <a:spcPts val="0"/>
              </a:spcAft>
              <a:buClr>
                <a:schemeClr val="dk1"/>
              </a:buClr>
              <a:buSzPct val="100000"/>
              <a:buChar char="•"/>
            </a:pPr>
            <a:r>
              <a:rPr lang="en-GB" sz="2600"/>
              <a:t>When a construction product does not have a CE marking nor national product approval, its fitness for construction is demonstrated with a verification on the construction site. </a:t>
            </a:r>
            <a:endParaRPr/>
          </a:p>
          <a:p>
            <a:pPr marL="228600" lvl="0" indent="-228600" algn="l" rtl="0">
              <a:lnSpc>
                <a:spcPct val="120000"/>
              </a:lnSpc>
              <a:spcBef>
                <a:spcPts val="1000"/>
              </a:spcBef>
              <a:spcAft>
                <a:spcPts val="0"/>
              </a:spcAft>
              <a:buClr>
                <a:schemeClr val="dk1"/>
              </a:buClr>
              <a:buSzPct val="100000"/>
              <a:buChar char="•"/>
            </a:pPr>
            <a:r>
              <a:rPr lang="en-GB" sz="2600"/>
              <a:t>In such cases, the party implementing the project must ensure that the construction product meets the specific project's essential technical requirements.</a:t>
            </a:r>
            <a:endParaRPr/>
          </a:p>
          <a:p>
            <a:pPr marL="228600" lvl="0" indent="-228600" algn="l" rtl="0">
              <a:lnSpc>
                <a:spcPct val="120000"/>
              </a:lnSpc>
              <a:spcBef>
                <a:spcPts val="1000"/>
              </a:spcBef>
              <a:spcAft>
                <a:spcPts val="0"/>
              </a:spcAft>
              <a:buClr>
                <a:schemeClr val="dk1"/>
              </a:buClr>
              <a:buSzPct val="100000"/>
              <a:buChar char="•"/>
            </a:pPr>
            <a:r>
              <a:rPr lang="en-GB" sz="2600"/>
              <a:t>Additionally, the building supervision authority may, at its discretion, require the party implementing the project to demonstrate that the construction product fulfils the essential technical requirements set for it if there are grounds to suspect non-compliance.</a:t>
            </a:r>
            <a:endParaRPr/>
          </a:p>
          <a:p>
            <a:pPr marL="228600" lvl="0" indent="-228600" algn="l" rtl="0">
              <a:lnSpc>
                <a:spcPct val="120000"/>
              </a:lnSpc>
              <a:spcBef>
                <a:spcPts val="1000"/>
              </a:spcBef>
              <a:spcAft>
                <a:spcPts val="0"/>
              </a:spcAft>
              <a:buClr>
                <a:schemeClr val="dk1"/>
              </a:buClr>
              <a:buSzPct val="100000"/>
              <a:buChar char="•"/>
            </a:pPr>
            <a:r>
              <a:rPr lang="en-GB" sz="2600"/>
              <a:t>The following aspects are considered essential for the verification on the construction site:</a:t>
            </a:r>
            <a:endParaRPr/>
          </a:p>
          <a:p>
            <a:pPr marL="185738" lvl="1" indent="0" algn="l" rtl="0">
              <a:lnSpc>
                <a:spcPct val="120000"/>
              </a:lnSpc>
              <a:spcBef>
                <a:spcPts val="500"/>
              </a:spcBef>
              <a:spcAft>
                <a:spcPts val="0"/>
              </a:spcAft>
              <a:buClr>
                <a:schemeClr val="dk1"/>
              </a:buClr>
              <a:buSzPct val="100000"/>
              <a:buNone/>
            </a:pPr>
            <a:r>
              <a:rPr lang="en-GB" sz="2600"/>
              <a:t>A) Does the construction product meet the essential technical requirements specified in the Land Use and Building Act or stipulated by it, and can it be used for the intended project based on its properties.</a:t>
            </a:r>
            <a:endParaRPr/>
          </a:p>
          <a:p>
            <a:pPr marL="185738" lvl="1" indent="0" algn="l" rtl="0">
              <a:lnSpc>
                <a:spcPct val="120000"/>
              </a:lnSpc>
              <a:spcBef>
                <a:spcPts val="500"/>
              </a:spcBef>
              <a:spcAft>
                <a:spcPts val="0"/>
              </a:spcAft>
              <a:buClr>
                <a:schemeClr val="dk1"/>
              </a:buClr>
              <a:buSzPct val="100000"/>
              <a:buNone/>
            </a:pPr>
            <a:r>
              <a:rPr lang="en-GB" sz="2600"/>
              <a:t>B) Does the manufacturer of a prefabricated product have valid third-party quality control and is it sufficient.</a:t>
            </a:r>
            <a:endParaRPr/>
          </a:p>
          <a:p>
            <a:pPr marL="185738" lvl="1" indent="0" algn="l" rtl="0">
              <a:lnSpc>
                <a:spcPct val="120000"/>
              </a:lnSpc>
              <a:spcBef>
                <a:spcPts val="500"/>
              </a:spcBef>
              <a:spcAft>
                <a:spcPts val="0"/>
              </a:spcAft>
              <a:buClr>
                <a:schemeClr val="dk1"/>
              </a:buClr>
              <a:buSzPct val="100000"/>
              <a:buNone/>
            </a:pPr>
            <a:r>
              <a:rPr lang="en-GB" sz="2600"/>
              <a:t>C) Annexes (such as research reports and product descriptions) with dates on which the verification is based and other prerequisites for meeting the requirements.</a:t>
            </a:r>
            <a:endParaRPr/>
          </a:p>
          <a:p>
            <a:pPr marL="228600" lvl="0" indent="-228600" algn="l" rtl="0">
              <a:lnSpc>
                <a:spcPct val="120000"/>
              </a:lnSpc>
              <a:spcBef>
                <a:spcPts val="1000"/>
              </a:spcBef>
              <a:spcAft>
                <a:spcPts val="0"/>
              </a:spcAft>
              <a:buClr>
                <a:schemeClr val="dk1"/>
              </a:buClr>
              <a:buSzPct val="100000"/>
              <a:buChar char="•"/>
            </a:pPr>
            <a:r>
              <a:rPr lang="en-GB" sz="2600"/>
              <a:t>Additionally to the verification on the construction site, the fitness of a construction product in a specific building can also be demonstrated, for example, by a voluntary product certificate, issued by an entity that the building supervision authority has approved, that includes the above information or by a third-party inspection, if necessary.</a:t>
            </a:r>
            <a:endParaRPr/>
          </a:p>
          <a:p>
            <a:pPr marL="228600" lvl="0" indent="-117475" algn="l" rtl="0">
              <a:lnSpc>
                <a:spcPct val="90000"/>
              </a:lnSpc>
              <a:spcBef>
                <a:spcPts val="1000"/>
              </a:spcBef>
              <a:spcAft>
                <a:spcPts val="0"/>
              </a:spcAft>
              <a:buClr>
                <a:schemeClr val="dk1"/>
              </a:buClr>
              <a:buSzPct val="100000"/>
              <a:buNone/>
            </a:pPr>
            <a:endParaRPr/>
          </a:p>
        </p:txBody>
      </p:sp>
      <p:sp>
        <p:nvSpPr>
          <p:cNvPr id="563" name="Google Shape;563;p42"/>
          <p:cNvSpPr txBox="1">
            <a:spLocks noGrp="1"/>
          </p:cNvSpPr>
          <p:nvPr>
            <p:ph type="sldNum" idx="12"/>
          </p:nvPr>
        </p:nvSpPr>
        <p:spPr>
          <a:xfrm>
            <a:off x="11044362" y="182562"/>
            <a:ext cx="644055" cy="38198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42</a:t>
            </a:fld>
            <a:endParaRPr/>
          </a:p>
        </p:txBody>
      </p:sp>
      <p:sp>
        <p:nvSpPr>
          <p:cNvPr id="564" name="Google Shape;564;p42"/>
          <p:cNvSpPr txBox="1">
            <a:spLocks noGrp="1"/>
          </p:cNvSpPr>
          <p:nvPr>
            <p:ph type="ftr" idx="11"/>
          </p:nvPr>
        </p:nvSpPr>
        <p:spPr>
          <a:xfrm>
            <a:off x="838200" y="6334918"/>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Standards and product approval of construction products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Table of Contents</a:t>
            </a:r>
            <a:endParaRPr/>
          </a:p>
        </p:txBody>
      </p:sp>
      <p:sp>
        <p:nvSpPr>
          <p:cNvPr id="236" name="Google Shape;236;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a:t>Commonly used abbreviations in standardisation</a:t>
            </a:r>
            <a:endParaRPr/>
          </a:p>
          <a:p>
            <a:pPr marL="228600" lvl="0" indent="-228600" algn="l" rtl="0">
              <a:lnSpc>
                <a:spcPct val="90000"/>
              </a:lnSpc>
              <a:spcBef>
                <a:spcPts val="1000"/>
              </a:spcBef>
              <a:spcAft>
                <a:spcPts val="0"/>
              </a:spcAft>
              <a:buClr>
                <a:schemeClr val="dk1"/>
              </a:buClr>
              <a:buSzPts val="2800"/>
              <a:buChar char="•"/>
            </a:pPr>
            <a:r>
              <a:rPr lang="en-GB"/>
              <a:t>Definition of a standard</a:t>
            </a:r>
            <a:endParaRPr/>
          </a:p>
          <a:p>
            <a:pPr marL="228600" lvl="0" indent="-228600" algn="l" rtl="0">
              <a:lnSpc>
                <a:spcPct val="90000"/>
              </a:lnSpc>
              <a:spcBef>
                <a:spcPts val="1000"/>
              </a:spcBef>
              <a:spcAft>
                <a:spcPts val="0"/>
              </a:spcAft>
              <a:buClr>
                <a:schemeClr val="dk1"/>
              </a:buClr>
              <a:buSzPts val="2800"/>
              <a:buChar char="•"/>
            </a:pPr>
            <a:r>
              <a:rPr lang="en-GB"/>
              <a:t>Structural design standards</a:t>
            </a:r>
            <a:endParaRPr/>
          </a:p>
          <a:p>
            <a:pPr marL="228600" lvl="0" indent="-228600" algn="l" rtl="0">
              <a:lnSpc>
                <a:spcPct val="90000"/>
              </a:lnSpc>
              <a:spcBef>
                <a:spcPts val="1000"/>
              </a:spcBef>
              <a:spcAft>
                <a:spcPts val="0"/>
              </a:spcAft>
              <a:buClr>
                <a:schemeClr val="dk1"/>
              </a:buClr>
              <a:buSzPts val="2800"/>
              <a:buChar char="•"/>
            </a:pPr>
            <a:r>
              <a:rPr lang="en-GB"/>
              <a:t>Execution standard</a:t>
            </a:r>
            <a:endParaRPr/>
          </a:p>
          <a:p>
            <a:pPr marL="228600" lvl="0" indent="-228600" algn="l" rtl="0">
              <a:lnSpc>
                <a:spcPct val="90000"/>
              </a:lnSpc>
              <a:spcBef>
                <a:spcPts val="1000"/>
              </a:spcBef>
              <a:spcAft>
                <a:spcPts val="0"/>
              </a:spcAft>
              <a:buClr>
                <a:schemeClr val="dk1"/>
              </a:buClr>
              <a:buSzPts val="2800"/>
              <a:buChar char="•"/>
            </a:pPr>
            <a:r>
              <a:rPr lang="en-GB"/>
              <a:t>Product standards</a:t>
            </a:r>
            <a:endParaRPr/>
          </a:p>
          <a:p>
            <a:pPr marL="228600" lvl="0" indent="-228600" algn="l" rtl="0">
              <a:lnSpc>
                <a:spcPct val="90000"/>
              </a:lnSpc>
              <a:spcBef>
                <a:spcPts val="1000"/>
              </a:spcBef>
              <a:spcAft>
                <a:spcPts val="0"/>
              </a:spcAft>
              <a:buClr>
                <a:schemeClr val="dk1"/>
              </a:buClr>
              <a:buSzPts val="2800"/>
              <a:buChar char="•"/>
            </a:pPr>
            <a:r>
              <a:rPr lang="en-GB"/>
              <a:t>Phases for preparing EN standards</a:t>
            </a:r>
            <a:endParaRPr/>
          </a:p>
          <a:p>
            <a:pPr marL="228600" lvl="0" indent="-228600" algn="l" rtl="0">
              <a:lnSpc>
                <a:spcPct val="90000"/>
              </a:lnSpc>
              <a:spcBef>
                <a:spcPts val="1000"/>
              </a:spcBef>
              <a:spcAft>
                <a:spcPts val="0"/>
              </a:spcAft>
              <a:buClr>
                <a:schemeClr val="dk1"/>
              </a:buClr>
              <a:buSzPts val="2800"/>
              <a:buChar char="•"/>
            </a:pPr>
            <a:r>
              <a:rPr lang="en-GB"/>
              <a:t>Product approval – European and Finnish procedures</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
        <p:nvSpPr>
          <p:cNvPr id="237" name="Google Shape;237;p5"/>
          <p:cNvSpPr txBox="1">
            <a:spLocks noGrp="1"/>
          </p:cNvSpPr>
          <p:nvPr>
            <p:ph type="sldNum" idx="12"/>
          </p:nvPr>
        </p:nvSpPr>
        <p:spPr>
          <a:xfrm>
            <a:off x="11044362" y="182562"/>
            <a:ext cx="644055" cy="38198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5</a:t>
            </a:fld>
            <a:endParaRPr/>
          </a:p>
        </p:txBody>
      </p:sp>
      <p:sp>
        <p:nvSpPr>
          <p:cNvPr id="238" name="Google Shape;238;p5"/>
          <p:cNvSpPr txBox="1">
            <a:spLocks noGrp="1"/>
          </p:cNvSpPr>
          <p:nvPr>
            <p:ph type="ftr" idx="11"/>
          </p:nvPr>
        </p:nvSpPr>
        <p:spPr>
          <a:xfrm>
            <a:off x="838200" y="6334918"/>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Standards and product approval of construction products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6"/>
          <p:cNvSpPr txBox="1">
            <a:spLocks noGrp="1"/>
          </p:cNvSpPr>
          <p:nvPr>
            <p:ph type="title"/>
          </p:nvPr>
        </p:nvSpPr>
        <p:spPr>
          <a:xfrm>
            <a:off x="838200" y="365125"/>
            <a:ext cx="1127038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Commonly used abbreviations in standardisation</a:t>
            </a:r>
            <a:endParaRPr/>
          </a:p>
        </p:txBody>
      </p:sp>
      <p:sp>
        <p:nvSpPr>
          <p:cNvPr id="244" name="Google Shape;244;p6"/>
          <p:cNvSpPr txBox="1">
            <a:spLocks noGrp="1"/>
          </p:cNvSpPr>
          <p:nvPr>
            <p:ph type="body" idx="1"/>
          </p:nvPr>
        </p:nvSpPr>
        <p:spPr>
          <a:xfrm>
            <a:off x="838200" y="1627632"/>
            <a:ext cx="10515600" cy="4549331"/>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90000"/>
              </a:lnSpc>
              <a:spcBef>
                <a:spcPts val="0"/>
              </a:spcBef>
              <a:spcAft>
                <a:spcPts val="0"/>
              </a:spcAft>
              <a:buClr>
                <a:schemeClr val="dk1"/>
              </a:buClr>
              <a:buSzPct val="100000"/>
              <a:buChar char="•"/>
            </a:pPr>
            <a:r>
              <a:rPr lang="en-GB"/>
              <a:t>CPR		Construction Products Regulation</a:t>
            </a:r>
            <a:endParaRPr/>
          </a:p>
          <a:p>
            <a:pPr marL="228600" lvl="0" indent="-228600" algn="l" rtl="0">
              <a:lnSpc>
                <a:spcPct val="90000"/>
              </a:lnSpc>
              <a:spcBef>
                <a:spcPts val="1000"/>
              </a:spcBef>
              <a:spcAft>
                <a:spcPts val="0"/>
              </a:spcAft>
              <a:buClr>
                <a:schemeClr val="dk1"/>
              </a:buClr>
              <a:buSzPct val="100000"/>
              <a:buChar char="•"/>
            </a:pPr>
            <a:r>
              <a:rPr lang="en-GB"/>
              <a:t>CEN 		European Committee for Standardisation), member states: EU and 		EFTA member states</a:t>
            </a:r>
            <a:endParaRPr/>
          </a:p>
          <a:p>
            <a:pPr marL="228600" lvl="0" indent="-228600" algn="l" rtl="0">
              <a:lnSpc>
                <a:spcPct val="90000"/>
              </a:lnSpc>
              <a:spcBef>
                <a:spcPts val="1000"/>
              </a:spcBef>
              <a:spcAft>
                <a:spcPts val="0"/>
              </a:spcAft>
              <a:buClr>
                <a:schemeClr val="dk1"/>
              </a:buClr>
              <a:buSzPct val="100000"/>
              <a:buChar char="•"/>
            </a:pPr>
            <a:r>
              <a:rPr lang="en-GB"/>
              <a:t>SFS		Finnish Standards Association</a:t>
            </a:r>
            <a:endParaRPr/>
          </a:p>
          <a:p>
            <a:pPr marL="228600" lvl="0" indent="-228600" algn="l" rtl="0">
              <a:lnSpc>
                <a:spcPct val="90000"/>
              </a:lnSpc>
              <a:spcBef>
                <a:spcPts val="1000"/>
              </a:spcBef>
              <a:spcAft>
                <a:spcPts val="0"/>
              </a:spcAft>
              <a:buClr>
                <a:schemeClr val="dk1"/>
              </a:buClr>
              <a:buSzPct val="100000"/>
              <a:buChar char="•"/>
            </a:pPr>
            <a:r>
              <a:rPr lang="en-GB"/>
              <a:t>EN		CEN European standard</a:t>
            </a:r>
            <a:endParaRPr/>
          </a:p>
          <a:p>
            <a:pPr marL="228600" lvl="0" indent="-228600" algn="l" rtl="0">
              <a:lnSpc>
                <a:spcPct val="90000"/>
              </a:lnSpc>
              <a:spcBef>
                <a:spcPts val="1000"/>
              </a:spcBef>
              <a:spcAft>
                <a:spcPts val="0"/>
              </a:spcAft>
              <a:buClr>
                <a:schemeClr val="dk1"/>
              </a:buClr>
              <a:buSzPct val="100000"/>
              <a:buChar char="•"/>
            </a:pPr>
            <a:r>
              <a:rPr lang="en-GB"/>
              <a:t>hEN		Harmonised EN standard, leads to products’ CE marking</a:t>
            </a:r>
            <a:endParaRPr/>
          </a:p>
          <a:p>
            <a:pPr marL="228600" lvl="0" indent="-228600" algn="l" rtl="0">
              <a:lnSpc>
                <a:spcPct val="90000"/>
              </a:lnSpc>
              <a:spcBef>
                <a:spcPts val="1000"/>
              </a:spcBef>
              <a:spcAft>
                <a:spcPts val="0"/>
              </a:spcAft>
              <a:buClr>
                <a:schemeClr val="dk1"/>
              </a:buClr>
              <a:buSzPct val="100000"/>
              <a:buChar char="•"/>
            </a:pPr>
            <a:r>
              <a:rPr lang="en-GB"/>
              <a:t>BWR		Basic Work Requirements</a:t>
            </a:r>
            <a:endParaRPr/>
          </a:p>
          <a:p>
            <a:pPr marL="228600" lvl="0" indent="-228600" algn="l" rtl="0">
              <a:lnSpc>
                <a:spcPct val="90000"/>
              </a:lnSpc>
              <a:spcBef>
                <a:spcPts val="1000"/>
              </a:spcBef>
              <a:spcAft>
                <a:spcPts val="0"/>
              </a:spcAft>
              <a:buClr>
                <a:schemeClr val="dk1"/>
              </a:buClr>
              <a:buSzPct val="100000"/>
              <a:buChar char="•"/>
            </a:pPr>
            <a:r>
              <a:rPr lang="en-GB"/>
              <a:t>DoP		Declaration of Performance</a:t>
            </a:r>
            <a:endParaRPr/>
          </a:p>
          <a:p>
            <a:pPr marL="228600" lvl="0" indent="-228600" algn="l" rtl="0">
              <a:lnSpc>
                <a:spcPct val="90000"/>
              </a:lnSpc>
              <a:spcBef>
                <a:spcPts val="1000"/>
              </a:spcBef>
              <a:spcAft>
                <a:spcPts val="0"/>
              </a:spcAft>
              <a:buClr>
                <a:schemeClr val="dk1"/>
              </a:buClr>
              <a:buSzPct val="100000"/>
              <a:buChar char="•"/>
            </a:pPr>
            <a:r>
              <a:rPr lang="en-GB"/>
              <a:t>prEN		European draft standard</a:t>
            </a:r>
            <a:endParaRPr/>
          </a:p>
          <a:p>
            <a:pPr marL="228600" lvl="0" indent="-228600" algn="l" rtl="0">
              <a:lnSpc>
                <a:spcPct val="90000"/>
              </a:lnSpc>
              <a:spcBef>
                <a:spcPts val="1000"/>
              </a:spcBef>
              <a:spcAft>
                <a:spcPts val="0"/>
              </a:spcAft>
              <a:buClr>
                <a:schemeClr val="dk1"/>
              </a:buClr>
              <a:buSzPct val="100000"/>
              <a:buChar char="•"/>
            </a:pPr>
            <a:r>
              <a:rPr lang="en-GB"/>
              <a:t>FV		Formal vote</a:t>
            </a:r>
            <a:endParaRPr/>
          </a:p>
          <a:p>
            <a:pPr marL="228600" lvl="0" indent="-228600" algn="l" rtl="0">
              <a:lnSpc>
                <a:spcPct val="90000"/>
              </a:lnSpc>
              <a:spcBef>
                <a:spcPts val="1000"/>
              </a:spcBef>
              <a:spcAft>
                <a:spcPts val="0"/>
              </a:spcAft>
              <a:buClr>
                <a:schemeClr val="dk1"/>
              </a:buClr>
              <a:buSzPct val="100000"/>
              <a:buChar char="•"/>
            </a:pPr>
            <a:r>
              <a:rPr lang="en-GB"/>
              <a:t>Enq		Enquiry</a:t>
            </a:r>
            <a:endParaRPr/>
          </a:p>
          <a:p>
            <a:pPr marL="228600" lvl="0" indent="-228600" algn="l" rtl="0">
              <a:lnSpc>
                <a:spcPct val="90000"/>
              </a:lnSpc>
              <a:spcBef>
                <a:spcPts val="1000"/>
              </a:spcBef>
              <a:spcAft>
                <a:spcPts val="0"/>
              </a:spcAft>
              <a:buClr>
                <a:schemeClr val="dk1"/>
              </a:buClr>
              <a:buSzPct val="100000"/>
              <a:buChar char="•"/>
            </a:pPr>
            <a:r>
              <a:rPr lang="en-GB"/>
              <a:t>NA		National annex</a:t>
            </a:r>
            <a:endParaRPr/>
          </a:p>
          <a:p>
            <a:pPr marL="228600" lvl="0" indent="-77470" algn="l" rtl="0">
              <a:lnSpc>
                <a:spcPct val="90000"/>
              </a:lnSpc>
              <a:spcBef>
                <a:spcPts val="1000"/>
              </a:spcBef>
              <a:spcAft>
                <a:spcPts val="0"/>
              </a:spcAft>
              <a:buClr>
                <a:schemeClr val="dk1"/>
              </a:buClr>
              <a:buSzPct val="100000"/>
              <a:buNone/>
            </a:pPr>
            <a:endParaRPr/>
          </a:p>
          <a:p>
            <a:pPr marL="228600" lvl="0" indent="-77470" algn="l" rtl="0">
              <a:lnSpc>
                <a:spcPct val="90000"/>
              </a:lnSpc>
              <a:spcBef>
                <a:spcPts val="1000"/>
              </a:spcBef>
              <a:spcAft>
                <a:spcPts val="0"/>
              </a:spcAft>
              <a:buClr>
                <a:schemeClr val="dk1"/>
              </a:buClr>
              <a:buSzPct val="100000"/>
              <a:buNone/>
            </a:pPr>
            <a:endParaRPr/>
          </a:p>
          <a:p>
            <a:pPr marL="228600" lvl="0" indent="-77470" algn="l" rtl="0">
              <a:lnSpc>
                <a:spcPct val="90000"/>
              </a:lnSpc>
              <a:spcBef>
                <a:spcPts val="1000"/>
              </a:spcBef>
              <a:spcAft>
                <a:spcPts val="0"/>
              </a:spcAft>
              <a:buClr>
                <a:schemeClr val="dk1"/>
              </a:buClr>
              <a:buSzPct val="100000"/>
              <a:buNone/>
            </a:pPr>
            <a:endParaRPr/>
          </a:p>
          <a:p>
            <a:pPr marL="228600" lvl="0" indent="-77470" algn="l" rtl="0">
              <a:lnSpc>
                <a:spcPct val="90000"/>
              </a:lnSpc>
              <a:spcBef>
                <a:spcPts val="1000"/>
              </a:spcBef>
              <a:spcAft>
                <a:spcPts val="0"/>
              </a:spcAft>
              <a:buClr>
                <a:schemeClr val="dk1"/>
              </a:buClr>
              <a:buSzPct val="100000"/>
              <a:buNone/>
            </a:pPr>
            <a:endParaRPr/>
          </a:p>
          <a:p>
            <a:pPr marL="228600" lvl="0" indent="-77470" algn="l" rtl="0">
              <a:lnSpc>
                <a:spcPct val="90000"/>
              </a:lnSpc>
              <a:spcBef>
                <a:spcPts val="1000"/>
              </a:spcBef>
              <a:spcAft>
                <a:spcPts val="0"/>
              </a:spcAft>
              <a:buClr>
                <a:schemeClr val="dk1"/>
              </a:buClr>
              <a:buSzPct val="100000"/>
              <a:buNone/>
            </a:pPr>
            <a:endParaRPr/>
          </a:p>
          <a:p>
            <a:pPr marL="228600" lvl="0" indent="-77470" algn="l" rtl="0">
              <a:lnSpc>
                <a:spcPct val="90000"/>
              </a:lnSpc>
              <a:spcBef>
                <a:spcPts val="1000"/>
              </a:spcBef>
              <a:spcAft>
                <a:spcPts val="0"/>
              </a:spcAft>
              <a:buClr>
                <a:schemeClr val="dk1"/>
              </a:buClr>
              <a:buSzPct val="100000"/>
              <a:buNone/>
            </a:pPr>
            <a:endParaRPr/>
          </a:p>
          <a:p>
            <a:pPr marL="228600" lvl="0" indent="-77470" algn="l" rtl="0">
              <a:lnSpc>
                <a:spcPct val="90000"/>
              </a:lnSpc>
              <a:spcBef>
                <a:spcPts val="1000"/>
              </a:spcBef>
              <a:spcAft>
                <a:spcPts val="0"/>
              </a:spcAft>
              <a:buClr>
                <a:schemeClr val="dk1"/>
              </a:buClr>
              <a:buSzPct val="100000"/>
              <a:buNone/>
            </a:pPr>
            <a:endParaRPr/>
          </a:p>
          <a:p>
            <a:pPr marL="228600" lvl="0" indent="-77470" algn="l" rtl="0">
              <a:lnSpc>
                <a:spcPct val="90000"/>
              </a:lnSpc>
              <a:spcBef>
                <a:spcPts val="1000"/>
              </a:spcBef>
              <a:spcAft>
                <a:spcPts val="0"/>
              </a:spcAft>
              <a:buClr>
                <a:schemeClr val="dk1"/>
              </a:buClr>
              <a:buSzPct val="100000"/>
              <a:buNone/>
            </a:pPr>
            <a:endParaRPr/>
          </a:p>
          <a:p>
            <a:pPr marL="228600" lvl="0" indent="-77470" algn="l" rtl="0">
              <a:lnSpc>
                <a:spcPct val="90000"/>
              </a:lnSpc>
              <a:spcBef>
                <a:spcPts val="1000"/>
              </a:spcBef>
              <a:spcAft>
                <a:spcPts val="0"/>
              </a:spcAft>
              <a:buClr>
                <a:schemeClr val="dk1"/>
              </a:buClr>
              <a:buSzPct val="100000"/>
              <a:buNone/>
            </a:pPr>
            <a:endParaRPr/>
          </a:p>
          <a:p>
            <a:pPr marL="228600" lvl="0" indent="-77470" algn="l" rtl="0">
              <a:lnSpc>
                <a:spcPct val="90000"/>
              </a:lnSpc>
              <a:spcBef>
                <a:spcPts val="1000"/>
              </a:spcBef>
              <a:spcAft>
                <a:spcPts val="0"/>
              </a:spcAft>
              <a:buClr>
                <a:schemeClr val="dk1"/>
              </a:buClr>
              <a:buSzPct val="100000"/>
              <a:buNone/>
            </a:pPr>
            <a:endParaRPr/>
          </a:p>
          <a:p>
            <a:pPr marL="228600" lvl="0" indent="-77470" algn="l" rtl="0">
              <a:lnSpc>
                <a:spcPct val="90000"/>
              </a:lnSpc>
              <a:spcBef>
                <a:spcPts val="1000"/>
              </a:spcBef>
              <a:spcAft>
                <a:spcPts val="0"/>
              </a:spcAft>
              <a:buClr>
                <a:schemeClr val="dk1"/>
              </a:buClr>
              <a:buSzPct val="100000"/>
              <a:buNone/>
            </a:pPr>
            <a:endParaRPr/>
          </a:p>
          <a:p>
            <a:pPr marL="228600" lvl="0" indent="-77470" algn="l" rtl="0">
              <a:lnSpc>
                <a:spcPct val="90000"/>
              </a:lnSpc>
              <a:spcBef>
                <a:spcPts val="1000"/>
              </a:spcBef>
              <a:spcAft>
                <a:spcPts val="0"/>
              </a:spcAft>
              <a:buClr>
                <a:schemeClr val="dk1"/>
              </a:buClr>
              <a:buSzPct val="100000"/>
              <a:buNone/>
            </a:pPr>
            <a:endParaRPr/>
          </a:p>
          <a:p>
            <a:pPr marL="228600" lvl="0" indent="-77470" algn="l" rtl="0">
              <a:lnSpc>
                <a:spcPct val="90000"/>
              </a:lnSpc>
              <a:spcBef>
                <a:spcPts val="1000"/>
              </a:spcBef>
              <a:spcAft>
                <a:spcPts val="0"/>
              </a:spcAft>
              <a:buClr>
                <a:schemeClr val="dk1"/>
              </a:buClr>
              <a:buSzPct val="100000"/>
              <a:buNone/>
            </a:pPr>
            <a:endParaRPr/>
          </a:p>
          <a:p>
            <a:pPr marL="228600" lvl="0" indent="-77470" algn="l" rtl="0">
              <a:lnSpc>
                <a:spcPct val="90000"/>
              </a:lnSpc>
              <a:spcBef>
                <a:spcPts val="1000"/>
              </a:spcBef>
              <a:spcAft>
                <a:spcPts val="0"/>
              </a:spcAft>
              <a:buClr>
                <a:schemeClr val="dk1"/>
              </a:buClr>
              <a:buSzPct val="100000"/>
              <a:buNone/>
            </a:pPr>
            <a:endParaRPr/>
          </a:p>
          <a:p>
            <a:pPr marL="228600" lvl="0" indent="-77470" algn="l" rtl="0">
              <a:lnSpc>
                <a:spcPct val="90000"/>
              </a:lnSpc>
              <a:spcBef>
                <a:spcPts val="1000"/>
              </a:spcBef>
              <a:spcAft>
                <a:spcPts val="0"/>
              </a:spcAft>
              <a:buClr>
                <a:schemeClr val="dk1"/>
              </a:buClr>
              <a:buSzPct val="100000"/>
              <a:buNone/>
            </a:pPr>
            <a:endParaRPr/>
          </a:p>
          <a:p>
            <a:pPr marL="228600" lvl="0" indent="-77470" algn="l" rtl="0">
              <a:lnSpc>
                <a:spcPct val="90000"/>
              </a:lnSpc>
              <a:spcBef>
                <a:spcPts val="1000"/>
              </a:spcBef>
              <a:spcAft>
                <a:spcPts val="0"/>
              </a:spcAft>
              <a:buClr>
                <a:schemeClr val="dk1"/>
              </a:buClr>
              <a:buSzPct val="100000"/>
              <a:buNone/>
            </a:pPr>
            <a:endParaRPr/>
          </a:p>
          <a:p>
            <a:pPr marL="228600" lvl="0" indent="-77470" algn="l" rtl="0">
              <a:lnSpc>
                <a:spcPct val="90000"/>
              </a:lnSpc>
              <a:spcBef>
                <a:spcPts val="1000"/>
              </a:spcBef>
              <a:spcAft>
                <a:spcPts val="0"/>
              </a:spcAft>
              <a:buClr>
                <a:schemeClr val="dk1"/>
              </a:buClr>
              <a:buSzPct val="100000"/>
              <a:buNone/>
            </a:pPr>
            <a:endParaRPr/>
          </a:p>
          <a:p>
            <a:pPr marL="228600" lvl="0" indent="-77470" algn="l" rtl="0">
              <a:lnSpc>
                <a:spcPct val="90000"/>
              </a:lnSpc>
              <a:spcBef>
                <a:spcPts val="1000"/>
              </a:spcBef>
              <a:spcAft>
                <a:spcPts val="0"/>
              </a:spcAft>
              <a:buClr>
                <a:schemeClr val="dk1"/>
              </a:buClr>
              <a:buSzPct val="100000"/>
              <a:buNone/>
            </a:pPr>
            <a:endParaRPr/>
          </a:p>
          <a:p>
            <a:pPr marL="228600" lvl="0" indent="-77470" algn="l" rtl="0">
              <a:lnSpc>
                <a:spcPct val="90000"/>
              </a:lnSpc>
              <a:spcBef>
                <a:spcPts val="1000"/>
              </a:spcBef>
              <a:spcAft>
                <a:spcPts val="0"/>
              </a:spcAft>
              <a:buClr>
                <a:schemeClr val="dk1"/>
              </a:buClr>
              <a:buSzPct val="100000"/>
              <a:buNone/>
            </a:pPr>
            <a:endParaRPr/>
          </a:p>
          <a:p>
            <a:pPr marL="228600" lvl="0" indent="-77470" algn="l" rtl="0">
              <a:lnSpc>
                <a:spcPct val="90000"/>
              </a:lnSpc>
              <a:spcBef>
                <a:spcPts val="1000"/>
              </a:spcBef>
              <a:spcAft>
                <a:spcPts val="0"/>
              </a:spcAft>
              <a:buClr>
                <a:schemeClr val="dk1"/>
              </a:buClr>
              <a:buSzPct val="100000"/>
              <a:buNone/>
            </a:pPr>
            <a:endParaRPr/>
          </a:p>
          <a:p>
            <a:pPr marL="228600" lvl="0" indent="-77470" algn="l" rtl="0">
              <a:lnSpc>
                <a:spcPct val="90000"/>
              </a:lnSpc>
              <a:spcBef>
                <a:spcPts val="1000"/>
              </a:spcBef>
              <a:spcAft>
                <a:spcPts val="0"/>
              </a:spcAft>
              <a:buClr>
                <a:schemeClr val="dk1"/>
              </a:buClr>
              <a:buSzPct val="100000"/>
              <a:buNone/>
            </a:pPr>
            <a:endParaRPr/>
          </a:p>
          <a:p>
            <a:pPr marL="228600" lvl="0" indent="-77470" algn="l" rtl="0">
              <a:lnSpc>
                <a:spcPct val="90000"/>
              </a:lnSpc>
              <a:spcBef>
                <a:spcPts val="1000"/>
              </a:spcBef>
              <a:spcAft>
                <a:spcPts val="0"/>
              </a:spcAft>
              <a:buClr>
                <a:schemeClr val="dk1"/>
              </a:buClr>
              <a:buSzPct val="100000"/>
              <a:buNone/>
            </a:pPr>
            <a:endParaRPr/>
          </a:p>
          <a:p>
            <a:pPr marL="228600" lvl="0" indent="-77470" algn="l" rtl="0">
              <a:lnSpc>
                <a:spcPct val="90000"/>
              </a:lnSpc>
              <a:spcBef>
                <a:spcPts val="1000"/>
              </a:spcBef>
              <a:spcAft>
                <a:spcPts val="0"/>
              </a:spcAft>
              <a:buClr>
                <a:schemeClr val="dk1"/>
              </a:buClr>
              <a:buSzPct val="100000"/>
              <a:buNone/>
            </a:pPr>
            <a:endParaRPr/>
          </a:p>
          <a:p>
            <a:pPr marL="228600" lvl="0" indent="-77470" algn="l" rtl="0">
              <a:lnSpc>
                <a:spcPct val="90000"/>
              </a:lnSpc>
              <a:spcBef>
                <a:spcPts val="1000"/>
              </a:spcBef>
              <a:spcAft>
                <a:spcPts val="0"/>
              </a:spcAft>
              <a:buClr>
                <a:schemeClr val="dk1"/>
              </a:buClr>
              <a:buSzPct val="100000"/>
              <a:buNone/>
            </a:pPr>
            <a:endParaRPr/>
          </a:p>
          <a:p>
            <a:pPr marL="228600" lvl="0" indent="-77470" algn="l" rtl="0">
              <a:lnSpc>
                <a:spcPct val="90000"/>
              </a:lnSpc>
              <a:spcBef>
                <a:spcPts val="1000"/>
              </a:spcBef>
              <a:spcAft>
                <a:spcPts val="0"/>
              </a:spcAft>
              <a:buClr>
                <a:schemeClr val="dk1"/>
              </a:buClr>
              <a:buSzPct val="100000"/>
              <a:buNone/>
            </a:pPr>
            <a:endParaRPr/>
          </a:p>
          <a:p>
            <a:pPr marL="228600" lvl="0" indent="-77470" algn="l" rtl="0">
              <a:lnSpc>
                <a:spcPct val="90000"/>
              </a:lnSpc>
              <a:spcBef>
                <a:spcPts val="1000"/>
              </a:spcBef>
              <a:spcAft>
                <a:spcPts val="0"/>
              </a:spcAft>
              <a:buClr>
                <a:schemeClr val="dk1"/>
              </a:buClr>
              <a:buSzPct val="100000"/>
              <a:buNone/>
            </a:pPr>
            <a:endParaRPr/>
          </a:p>
          <a:p>
            <a:pPr marL="228600" lvl="0" indent="-77470" algn="l" rtl="0">
              <a:lnSpc>
                <a:spcPct val="90000"/>
              </a:lnSpc>
              <a:spcBef>
                <a:spcPts val="1000"/>
              </a:spcBef>
              <a:spcAft>
                <a:spcPts val="0"/>
              </a:spcAft>
              <a:buClr>
                <a:schemeClr val="dk1"/>
              </a:buClr>
              <a:buSzPct val="100000"/>
              <a:buNone/>
            </a:pPr>
            <a:endParaRPr/>
          </a:p>
          <a:p>
            <a:pPr marL="228600" lvl="0" indent="-77470" algn="l" rtl="0">
              <a:lnSpc>
                <a:spcPct val="90000"/>
              </a:lnSpc>
              <a:spcBef>
                <a:spcPts val="1000"/>
              </a:spcBef>
              <a:spcAft>
                <a:spcPts val="0"/>
              </a:spcAft>
              <a:buClr>
                <a:schemeClr val="dk1"/>
              </a:buClr>
              <a:buSzPct val="100000"/>
              <a:buNone/>
            </a:pPr>
            <a:endParaRPr/>
          </a:p>
          <a:p>
            <a:pPr marL="228600" lvl="0" indent="-77470" algn="l" rtl="0">
              <a:lnSpc>
                <a:spcPct val="90000"/>
              </a:lnSpc>
              <a:spcBef>
                <a:spcPts val="1000"/>
              </a:spcBef>
              <a:spcAft>
                <a:spcPts val="0"/>
              </a:spcAft>
              <a:buClr>
                <a:schemeClr val="dk1"/>
              </a:buClr>
              <a:buSzPct val="100000"/>
              <a:buNone/>
            </a:pPr>
            <a:endParaRPr/>
          </a:p>
          <a:p>
            <a:pPr marL="228600" lvl="0" indent="-77470" algn="l" rtl="0">
              <a:lnSpc>
                <a:spcPct val="90000"/>
              </a:lnSpc>
              <a:spcBef>
                <a:spcPts val="1000"/>
              </a:spcBef>
              <a:spcAft>
                <a:spcPts val="0"/>
              </a:spcAft>
              <a:buClr>
                <a:schemeClr val="dk1"/>
              </a:buClr>
              <a:buSzPct val="100000"/>
              <a:buNone/>
            </a:pPr>
            <a:endParaRPr/>
          </a:p>
          <a:p>
            <a:pPr marL="228600" lvl="0" indent="-77470" algn="l" rtl="0">
              <a:lnSpc>
                <a:spcPct val="90000"/>
              </a:lnSpc>
              <a:spcBef>
                <a:spcPts val="1000"/>
              </a:spcBef>
              <a:spcAft>
                <a:spcPts val="0"/>
              </a:spcAft>
              <a:buClr>
                <a:schemeClr val="dk1"/>
              </a:buClr>
              <a:buSzPct val="100000"/>
              <a:buNone/>
            </a:pPr>
            <a:endParaRPr/>
          </a:p>
          <a:p>
            <a:pPr marL="228600" lvl="0" indent="-77470" algn="l" rtl="0">
              <a:lnSpc>
                <a:spcPct val="90000"/>
              </a:lnSpc>
              <a:spcBef>
                <a:spcPts val="1000"/>
              </a:spcBef>
              <a:spcAft>
                <a:spcPts val="0"/>
              </a:spcAft>
              <a:buClr>
                <a:schemeClr val="dk1"/>
              </a:buClr>
              <a:buSzPct val="100000"/>
              <a:buNone/>
            </a:pPr>
            <a:endParaRPr/>
          </a:p>
          <a:p>
            <a:pPr marL="228600" lvl="0" indent="-77470" algn="l" rtl="0">
              <a:lnSpc>
                <a:spcPct val="90000"/>
              </a:lnSpc>
              <a:spcBef>
                <a:spcPts val="1000"/>
              </a:spcBef>
              <a:spcAft>
                <a:spcPts val="0"/>
              </a:spcAft>
              <a:buClr>
                <a:schemeClr val="dk1"/>
              </a:buClr>
              <a:buSzPct val="100000"/>
              <a:buNone/>
            </a:pPr>
            <a:endParaRPr/>
          </a:p>
          <a:p>
            <a:pPr marL="228600" lvl="0" indent="-77470" algn="l" rtl="0">
              <a:lnSpc>
                <a:spcPct val="90000"/>
              </a:lnSpc>
              <a:spcBef>
                <a:spcPts val="1000"/>
              </a:spcBef>
              <a:spcAft>
                <a:spcPts val="0"/>
              </a:spcAft>
              <a:buClr>
                <a:schemeClr val="dk1"/>
              </a:buClr>
              <a:buSzPct val="100000"/>
              <a:buNone/>
            </a:pPr>
            <a:endParaRPr/>
          </a:p>
          <a:p>
            <a:pPr marL="228600" lvl="0" indent="-77470" algn="l" rtl="0">
              <a:lnSpc>
                <a:spcPct val="90000"/>
              </a:lnSpc>
              <a:spcBef>
                <a:spcPts val="1000"/>
              </a:spcBef>
              <a:spcAft>
                <a:spcPts val="0"/>
              </a:spcAft>
              <a:buClr>
                <a:schemeClr val="dk1"/>
              </a:buClr>
              <a:buSzPct val="100000"/>
              <a:buNone/>
            </a:pPr>
            <a:endParaRPr/>
          </a:p>
          <a:p>
            <a:pPr marL="228600" lvl="0" indent="-77470" algn="l" rtl="0">
              <a:lnSpc>
                <a:spcPct val="90000"/>
              </a:lnSpc>
              <a:spcBef>
                <a:spcPts val="1000"/>
              </a:spcBef>
              <a:spcAft>
                <a:spcPts val="0"/>
              </a:spcAft>
              <a:buClr>
                <a:schemeClr val="dk1"/>
              </a:buClr>
              <a:buSzPct val="100000"/>
              <a:buNone/>
            </a:pPr>
            <a:endParaRPr/>
          </a:p>
          <a:p>
            <a:pPr marL="228600" lvl="0" indent="-77470" algn="l" rtl="0">
              <a:lnSpc>
                <a:spcPct val="90000"/>
              </a:lnSpc>
              <a:spcBef>
                <a:spcPts val="1000"/>
              </a:spcBef>
              <a:spcAft>
                <a:spcPts val="0"/>
              </a:spcAft>
              <a:buClr>
                <a:schemeClr val="dk1"/>
              </a:buClr>
              <a:buSzPct val="100000"/>
              <a:buNone/>
            </a:pPr>
            <a:endParaRPr/>
          </a:p>
          <a:p>
            <a:pPr marL="228600" lvl="0" indent="-77470" algn="l" rtl="0">
              <a:lnSpc>
                <a:spcPct val="90000"/>
              </a:lnSpc>
              <a:spcBef>
                <a:spcPts val="1000"/>
              </a:spcBef>
              <a:spcAft>
                <a:spcPts val="0"/>
              </a:spcAft>
              <a:buClr>
                <a:schemeClr val="dk1"/>
              </a:buClr>
              <a:buSzPct val="100000"/>
              <a:buNone/>
            </a:pPr>
            <a:endParaRPr/>
          </a:p>
          <a:p>
            <a:pPr marL="228600" lvl="0" indent="-77470" algn="l" rtl="0">
              <a:lnSpc>
                <a:spcPct val="90000"/>
              </a:lnSpc>
              <a:spcBef>
                <a:spcPts val="1000"/>
              </a:spcBef>
              <a:spcAft>
                <a:spcPts val="0"/>
              </a:spcAft>
              <a:buClr>
                <a:schemeClr val="dk1"/>
              </a:buClr>
              <a:buSzPct val="100000"/>
              <a:buNone/>
            </a:pPr>
            <a:endParaRPr/>
          </a:p>
          <a:p>
            <a:pPr marL="228600" lvl="0" indent="-77470" algn="l" rtl="0">
              <a:lnSpc>
                <a:spcPct val="90000"/>
              </a:lnSpc>
              <a:spcBef>
                <a:spcPts val="1000"/>
              </a:spcBef>
              <a:spcAft>
                <a:spcPts val="0"/>
              </a:spcAft>
              <a:buClr>
                <a:schemeClr val="dk1"/>
              </a:buClr>
              <a:buSzPct val="100000"/>
              <a:buNone/>
            </a:pPr>
            <a:endParaRPr/>
          </a:p>
          <a:p>
            <a:pPr marL="228600" lvl="0" indent="-77470" algn="l" rtl="0">
              <a:lnSpc>
                <a:spcPct val="90000"/>
              </a:lnSpc>
              <a:spcBef>
                <a:spcPts val="1000"/>
              </a:spcBef>
              <a:spcAft>
                <a:spcPts val="0"/>
              </a:spcAft>
              <a:buClr>
                <a:schemeClr val="dk1"/>
              </a:buClr>
              <a:buSzPct val="100000"/>
              <a:buNone/>
            </a:pPr>
            <a:endParaRPr/>
          </a:p>
          <a:p>
            <a:pPr marL="228600" lvl="0" indent="-77470" algn="l" rtl="0">
              <a:lnSpc>
                <a:spcPct val="90000"/>
              </a:lnSpc>
              <a:spcBef>
                <a:spcPts val="1000"/>
              </a:spcBef>
              <a:spcAft>
                <a:spcPts val="0"/>
              </a:spcAft>
              <a:buClr>
                <a:schemeClr val="dk1"/>
              </a:buClr>
              <a:buSzPct val="100000"/>
              <a:buNone/>
            </a:pPr>
            <a:endParaRPr/>
          </a:p>
          <a:p>
            <a:pPr marL="228600" lvl="0" indent="-77470" algn="l" rtl="0">
              <a:lnSpc>
                <a:spcPct val="90000"/>
              </a:lnSpc>
              <a:spcBef>
                <a:spcPts val="1000"/>
              </a:spcBef>
              <a:spcAft>
                <a:spcPts val="0"/>
              </a:spcAft>
              <a:buClr>
                <a:schemeClr val="dk1"/>
              </a:buClr>
              <a:buSzPct val="100000"/>
              <a:buNone/>
            </a:pPr>
            <a:endParaRPr/>
          </a:p>
          <a:p>
            <a:pPr marL="228600" lvl="0" indent="-77470" algn="l" rtl="0">
              <a:lnSpc>
                <a:spcPct val="90000"/>
              </a:lnSpc>
              <a:spcBef>
                <a:spcPts val="1000"/>
              </a:spcBef>
              <a:spcAft>
                <a:spcPts val="0"/>
              </a:spcAft>
              <a:buClr>
                <a:schemeClr val="dk1"/>
              </a:buClr>
              <a:buSzPct val="100000"/>
              <a:buNone/>
            </a:pPr>
            <a:endParaRPr/>
          </a:p>
          <a:p>
            <a:pPr marL="228600" lvl="0" indent="-77470" algn="l" rtl="0">
              <a:lnSpc>
                <a:spcPct val="90000"/>
              </a:lnSpc>
              <a:spcBef>
                <a:spcPts val="1000"/>
              </a:spcBef>
              <a:spcAft>
                <a:spcPts val="0"/>
              </a:spcAft>
              <a:buClr>
                <a:schemeClr val="dk1"/>
              </a:buClr>
              <a:buSzPct val="100000"/>
              <a:buNone/>
            </a:pPr>
            <a:endParaRPr/>
          </a:p>
          <a:p>
            <a:pPr marL="228600" lvl="0" indent="-77470" algn="l" rtl="0">
              <a:lnSpc>
                <a:spcPct val="90000"/>
              </a:lnSpc>
              <a:spcBef>
                <a:spcPts val="1000"/>
              </a:spcBef>
              <a:spcAft>
                <a:spcPts val="0"/>
              </a:spcAft>
              <a:buClr>
                <a:schemeClr val="dk1"/>
              </a:buClr>
              <a:buSzPct val="100000"/>
              <a:buNone/>
            </a:pPr>
            <a:endParaRPr/>
          </a:p>
          <a:p>
            <a:pPr marL="228600" lvl="0" indent="-77470" algn="l" rtl="0">
              <a:lnSpc>
                <a:spcPct val="90000"/>
              </a:lnSpc>
              <a:spcBef>
                <a:spcPts val="1000"/>
              </a:spcBef>
              <a:spcAft>
                <a:spcPts val="0"/>
              </a:spcAft>
              <a:buClr>
                <a:schemeClr val="dk1"/>
              </a:buClr>
              <a:buSzPct val="100000"/>
              <a:buNone/>
            </a:pPr>
            <a:endParaRPr/>
          </a:p>
          <a:p>
            <a:pPr marL="228600" lvl="0" indent="-77470" algn="l" rtl="0">
              <a:lnSpc>
                <a:spcPct val="90000"/>
              </a:lnSpc>
              <a:spcBef>
                <a:spcPts val="1000"/>
              </a:spcBef>
              <a:spcAft>
                <a:spcPts val="0"/>
              </a:spcAft>
              <a:buClr>
                <a:schemeClr val="dk1"/>
              </a:buClr>
              <a:buSzPct val="100000"/>
              <a:buNone/>
            </a:pPr>
            <a:endParaRPr/>
          </a:p>
          <a:p>
            <a:pPr marL="228600" lvl="0" indent="-7747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endParaRPr/>
          </a:p>
        </p:txBody>
      </p:sp>
      <p:sp>
        <p:nvSpPr>
          <p:cNvPr id="245" name="Google Shape;245;p6"/>
          <p:cNvSpPr txBox="1">
            <a:spLocks noGrp="1"/>
          </p:cNvSpPr>
          <p:nvPr>
            <p:ph type="sldNum" idx="12"/>
          </p:nvPr>
        </p:nvSpPr>
        <p:spPr>
          <a:xfrm>
            <a:off x="11044362" y="182562"/>
            <a:ext cx="644055" cy="38198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6</a:t>
            </a:fld>
            <a:endParaRPr/>
          </a:p>
        </p:txBody>
      </p:sp>
      <p:sp>
        <p:nvSpPr>
          <p:cNvPr id="246" name="Google Shape;246;p6"/>
          <p:cNvSpPr txBox="1">
            <a:spLocks noGrp="1"/>
          </p:cNvSpPr>
          <p:nvPr>
            <p:ph type="ftr" idx="11"/>
          </p:nvPr>
        </p:nvSpPr>
        <p:spPr>
          <a:xfrm>
            <a:off x="838199" y="6334918"/>
            <a:ext cx="6130772"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Standards and product approval of construction products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Definition of a standard			1/2</a:t>
            </a:r>
            <a:endParaRPr/>
          </a:p>
        </p:txBody>
      </p:sp>
      <p:sp>
        <p:nvSpPr>
          <p:cNvPr id="252" name="Google Shape;252;p7"/>
          <p:cNvSpPr txBox="1">
            <a:spLocks noGrp="1"/>
          </p:cNvSpPr>
          <p:nvPr>
            <p:ph type="body" idx="1"/>
          </p:nvPr>
        </p:nvSpPr>
        <p:spPr>
          <a:xfrm>
            <a:off x="838200" y="1511808"/>
            <a:ext cx="10515600" cy="466515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400"/>
              <a:buNone/>
            </a:pPr>
            <a:r>
              <a:rPr lang="en-GB" sz="2400" b="0" i="0" u="sng">
                <a:solidFill>
                  <a:srgbClr val="000000"/>
                </a:solidFill>
                <a:latin typeface="Avenir"/>
                <a:ea typeface="Avenir"/>
                <a:cs typeface="Avenir"/>
                <a:sym typeface="Avenir"/>
              </a:rPr>
              <a:t>What is a standard?</a:t>
            </a:r>
            <a:br>
              <a:rPr lang="en-GB" sz="2400" b="0" i="0" u="sng">
                <a:solidFill>
                  <a:srgbClr val="000000"/>
                </a:solidFill>
                <a:latin typeface="Avenir"/>
                <a:ea typeface="Avenir"/>
                <a:cs typeface="Avenir"/>
                <a:sym typeface="Avenir"/>
              </a:rPr>
            </a:br>
            <a:r>
              <a:rPr lang="en-GB" sz="2400" b="0" i="0">
                <a:solidFill>
                  <a:srgbClr val="000000"/>
                </a:solidFill>
                <a:latin typeface="Avenir"/>
                <a:ea typeface="Avenir"/>
                <a:cs typeface="Avenir"/>
                <a:sym typeface="Avenir"/>
              </a:rPr>
              <a:t>Standards are a set of documents that compile commonly agreed-upon requirements, recommendations, or properties of products, their manufacturing, testing, systems, or services. Without these common rules, our daily life would not be as easy and safe.</a:t>
            </a:r>
            <a:endParaRPr/>
          </a:p>
          <a:p>
            <a:pPr marL="228600" lvl="0" indent="-76200" algn="l" rtl="0">
              <a:lnSpc>
                <a:spcPct val="90000"/>
              </a:lnSpc>
              <a:spcBef>
                <a:spcPts val="1000"/>
              </a:spcBef>
              <a:spcAft>
                <a:spcPts val="0"/>
              </a:spcAft>
              <a:buClr>
                <a:schemeClr val="dk1"/>
              </a:buClr>
              <a:buSzPts val="2400"/>
              <a:buNone/>
            </a:pPr>
            <a:endParaRPr sz="2400" b="0" i="0">
              <a:solidFill>
                <a:srgbClr val="000000"/>
              </a:solidFill>
              <a:latin typeface="Avenir"/>
              <a:ea typeface="Avenir"/>
              <a:cs typeface="Avenir"/>
              <a:sym typeface="Avenir"/>
            </a:endParaRPr>
          </a:p>
          <a:p>
            <a:pPr marL="0" lvl="0" indent="0" algn="l" rtl="0">
              <a:lnSpc>
                <a:spcPct val="90000"/>
              </a:lnSpc>
              <a:spcBef>
                <a:spcPts val="1000"/>
              </a:spcBef>
              <a:spcAft>
                <a:spcPts val="0"/>
              </a:spcAft>
              <a:buClr>
                <a:srgbClr val="000000"/>
              </a:buClr>
              <a:buSzPts val="2400"/>
              <a:buNone/>
            </a:pPr>
            <a:r>
              <a:rPr lang="en-GB" sz="2400" b="0" i="0" u="sng">
                <a:solidFill>
                  <a:srgbClr val="000000"/>
                </a:solidFill>
                <a:latin typeface="Avenir"/>
                <a:ea typeface="Avenir"/>
                <a:cs typeface="Avenir"/>
                <a:sym typeface="Avenir"/>
              </a:rPr>
              <a:t>Why do standards exist and what are their benefits?</a:t>
            </a:r>
            <a:br>
              <a:rPr lang="en-GB" sz="2400" b="0" i="0" u="sng">
                <a:solidFill>
                  <a:srgbClr val="000000"/>
                </a:solidFill>
                <a:latin typeface="Avenir"/>
                <a:ea typeface="Avenir"/>
                <a:cs typeface="Avenir"/>
                <a:sym typeface="Avenir"/>
              </a:rPr>
            </a:br>
            <a:r>
              <a:rPr lang="en-GB" sz="2400" b="0" i="0">
                <a:solidFill>
                  <a:srgbClr val="000000"/>
                </a:solidFill>
                <a:latin typeface="Avenir"/>
                <a:ea typeface="Avenir"/>
                <a:cs typeface="Avenir"/>
                <a:sym typeface="Avenir"/>
              </a:rPr>
              <a:t>Standards increase the quality, safety, and compatibility of products and services. According to studies, they foster the activities of all sizes of businesses and increase customers’ trust. Small and big companies and organisations in Finland and worldwide use standards. Legislation and building regulations often refer to standards as well.</a:t>
            </a:r>
            <a:endParaRPr/>
          </a:p>
        </p:txBody>
      </p:sp>
      <p:sp>
        <p:nvSpPr>
          <p:cNvPr id="253" name="Google Shape;253;p7"/>
          <p:cNvSpPr txBox="1">
            <a:spLocks noGrp="1"/>
          </p:cNvSpPr>
          <p:nvPr>
            <p:ph type="sldNum" idx="12"/>
          </p:nvPr>
        </p:nvSpPr>
        <p:spPr>
          <a:xfrm>
            <a:off x="11044362" y="182562"/>
            <a:ext cx="644055" cy="38198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7</a:t>
            </a:fld>
            <a:endParaRPr/>
          </a:p>
        </p:txBody>
      </p:sp>
      <p:sp>
        <p:nvSpPr>
          <p:cNvPr id="254" name="Google Shape;254;p7"/>
          <p:cNvSpPr txBox="1">
            <a:spLocks noGrp="1"/>
          </p:cNvSpPr>
          <p:nvPr>
            <p:ph type="ftr" idx="11"/>
          </p:nvPr>
        </p:nvSpPr>
        <p:spPr>
          <a:xfrm>
            <a:off x="838200" y="6334918"/>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Standards and product approval of construction products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a:t>Definition of a standard			2/2</a:t>
            </a:r>
            <a:endParaRPr/>
          </a:p>
        </p:txBody>
      </p:sp>
      <p:sp>
        <p:nvSpPr>
          <p:cNvPr id="260" name="Google Shape;260;p8"/>
          <p:cNvSpPr txBox="1">
            <a:spLocks noGrp="1"/>
          </p:cNvSpPr>
          <p:nvPr>
            <p:ph type="body" idx="1"/>
          </p:nvPr>
        </p:nvSpPr>
        <p:spPr>
          <a:xfrm>
            <a:off x="838200" y="1469136"/>
            <a:ext cx="10610088" cy="4707827"/>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90000"/>
              </a:lnSpc>
              <a:spcBef>
                <a:spcPts val="0"/>
              </a:spcBef>
              <a:spcAft>
                <a:spcPts val="0"/>
              </a:spcAft>
              <a:buClr>
                <a:srgbClr val="000000"/>
              </a:buClr>
              <a:buSzPct val="100000"/>
              <a:buFont typeface="Arial"/>
              <a:buChar char="•"/>
            </a:pPr>
            <a:r>
              <a:rPr lang="en-GB" b="0" i="0">
                <a:solidFill>
                  <a:srgbClr val="000000"/>
                </a:solidFill>
                <a:latin typeface="Avenir"/>
                <a:ea typeface="Avenir"/>
                <a:cs typeface="Avenir"/>
                <a:sym typeface="Avenir"/>
              </a:rPr>
              <a:t>SFS marking on a standard’s label indicates that the standard has been approved in Finland. In case of a standard approved in Germany, the label would indicate DIN, and in Sweden, it would be SS, instead of SFS.</a:t>
            </a:r>
            <a:br>
              <a:rPr lang="en-GB" b="0" i="0">
                <a:solidFill>
                  <a:srgbClr val="000000"/>
                </a:solidFill>
                <a:latin typeface="Avenir"/>
                <a:ea typeface="Avenir"/>
                <a:cs typeface="Avenir"/>
                <a:sym typeface="Avenir"/>
              </a:rPr>
            </a:br>
            <a:r>
              <a:rPr lang="en-GB" b="0" i="0" u="sng">
                <a:solidFill>
                  <a:srgbClr val="000000"/>
                </a:solidFill>
                <a:latin typeface="Avenir"/>
                <a:ea typeface="Avenir"/>
                <a:cs typeface="Avenir"/>
                <a:sym typeface="Avenir"/>
              </a:rPr>
              <a:t>SFS standards define the activities, product quality, and market in Finland.</a:t>
            </a:r>
            <a:endParaRPr/>
          </a:p>
          <a:p>
            <a:pPr marL="228600" lvl="0" indent="-228600" algn="l" rtl="0">
              <a:lnSpc>
                <a:spcPct val="90000"/>
              </a:lnSpc>
              <a:spcBef>
                <a:spcPts val="1000"/>
              </a:spcBef>
              <a:spcAft>
                <a:spcPts val="0"/>
              </a:spcAft>
              <a:buClr>
                <a:srgbClr val="000000"/>
              </a:buClr>
              <a:buSzPct val="100000"/>
              <a:buChar char="•"/>
            </a:pPr>
            <a:r>
              <a:rPr lang="en-GB" b="0" i="0">
                <a:solidFill>
                  <a:srgbClr val="000000"/>
                </a:solidFill>
                <a:latin typeface="Avenir"/>
                <a:ea typeface="Avenir"/>
                <a:cs typeface="Avenir"/>
                <a:sym typeface="Avenir"/>
              </a:rPr>
              <a:t>EN marking on a standard's label indicates that the standard is an approved European standard. The following abbreviation is important for Finns: like other European countries, Finland also must approve all EN standards, as we are a member of the European Committee for Standardisation (CEN).</a:t>
            </a:r>
            <a:br>
              <a:rPr lang="en-GB" b="0" i="0">
                <a:solidFill>
                  <a:srgbClr val="000000"/>
                </a:solidFill>
                <a:latin typeface="Avenir"/>
                <a:ea typeface="Avenir"/>
                <a:cs typeface="Avenir"/>
                <a:sym typeface="Avenir"/>
              </a:rPr>
            </a:br>
            <a:r>
              <a:rPr lang="en-GB" b="0" i="0" u="sng">
                <a:solidFill>
                  <a:srgbClr val="000000"/>
                </a:solidFill>
                <a:latin typeface="Avenir"/>
                <a:ea typeface="Avenir"/>
                <a:cs typeface="Avenir"/>
                <a:sym typeface="Avenir"/>
              </a:rPr>
              <a:t>EN standards define activities within Europe and the European internal market. Conflicts with SFS standards are not permitted and SFS standards have to adapt to EN standards within a certain timeframe.</a:t>
            </a:r>
            <a:endParaRPr/>
          </a:p>
          <a:p>
            <a:pPr marL="228600" lvl="0" indent="-228600" algn="l" rtl="0">
              <a:lnSpc>
                <a:spcPct val="90000"/>
              </a:lnSpc>
              <a:spcBef>
                <a:spcPts val="1000"/>
              </a:spcBef>
              <a:spcAft>
                <a:spcPts val="0"/>
              </a:spcAft>
              <a:buClr>
                <a:srgbClr val="000000"/>
              </a:buClr>
              <a:buSzPct val="100000"/>
              <a:buChar char="•"/>
            </a:pPr>
            <a:r>
              <a:rPr lang="en-GB" b="0" i="0">
                <a:solidFill>
                  <a:srgbClr val="000000"/>
                </a:solidFill>
                <a:latin typeface="Avenir"/>
                <a:ea typeface="Avenir"/>
                <a:cs typeface="Avenir"/>
                <a:sym typeface="Avenir"/>
              </a:rPr>
              <a:t>ISO marking indicates that a standard has been internationally approved.</a:t>
            </a:r>
            <a:br>
              <a:rPr lang="en-GB" b="0" i="0">
                <a:solidFill>
                  <a:srgbClr val="000000"/>
                </a:solidFill>
                <a:latin typeface="Avenir"/>
                <a:ea typeface="Avenir"/>
                <a:cs typeface="Avenir"/>
                <a:sym typeface="Avenir"/>
              </a:rPr>
            </a:br>
            <a:r>
              <a:rPr lang="en-GB" b="0" i="0">
                <a:solidFill>
                  <a:srgbClr val="000000"/>
                </a:solidFill>
                <a:latin typeface="Avenir"/>
                <a:ea typeface="Avenir"/>
                <a:cs typeface="Avenir"/>
                <a:sym typeface="Avenir"/>
              </a:rPr>
              <a:t>ISO</a:t>
            </a:r>
            <a:r>
              <a:rPr lang="en-GB" u="sng">
                <a:solidFill>
                  <a:srgbClr val="000000"/>
                </a:solidFill>
                <a:latin typeface="Avenir"/>
                <a:ea typeface="Avenir"/>
                <a:cs typeface="Avenir"/>
                <a:sym typeface="Avenir"/>
              </a:rPr>
              <a:t> standards regulate worldwide activities and properties. They are often developed based on EN standards, which other countries may adapt. </a:t>
            </a:r>
            <a:endParaRPr/>
          </a:p>
          <a:p>
            <a:pPr marL="228600" lvl="0" indent="-228600" algn="l" rtl="0">
              <a:lnSpc>
                <a:spcPct val="90000"/>
              </a:lnSpc>
              <a:spcBef>
                <a:spcPts val="1000"/>
              </a:spcBef>
              <a:spcAft>
                <a:spcPts val="0"/>
              </a:spcAft>
              <a:buClr>
                <a:srgbClr val="000000"/>
              </a:buClr>
              <a:buSzPct val="100000"/>
              <a:buChar char="•"/>
            </a:pPr>
            <a:r>
              <a:rPr lang="en-GB" b="0" i="0">
                <a:solidFill>
                  <a:srgbClr val="000000"/>
                </a:solidFill>
                <a:latin typeface="Avenir"/>
                <a:ea typeface="Avenir"/>
                <a:cs typeface="Avenir"/>
                <a:sym typeface="Avenir"/>
              </a:rPr>
              <a:t>If a standard’s label include multiple abbreviations, it means that the standard is approved in all those regions. If a standard’s label only includes, for example, the abbreviation SFS, it is a national standard approved only in Finland.</a:t>
            </a:r>
            <a:br>
              <a:rPr lang="en-GB" b="0" i="0">
                <a:solidFill>
                  <a:srgbClr val="000000"/>
                </a:solidFill>
                <a:latin typeface="Avenir"/>
                <a:ea typeface="Avenir"/>
                <a:cs typeface="Avenir"/>
                <a:sym typeface="Avenir"/>
              </a:rPr>
            </a:br>
            <a:br>
              <a:rPr lang="en-GB" b="0" i="0">
                <a:solidFill>
                  <a:srgbClr val="000000"/>
                </a:solidFill>
                <a:latin typeface="Avenir"/>
                <a:ea typeface="Avenir"/>
                <a:cs typeface="Avenir"/>
                <a:sym typeface="Avenir"/>
              </a:rPr>
            </a:br>
            <a:r>
              <a:rPr lang="en-GB" b="0" i="0">
                <a:solidFill>
                  <a:srgbClr val="000000"/>
                </a:solidFill>
                <a:latin typeface="Avenir"/>
                <a:ea typeface="Avenir"/>
                <a:cs typeface="Avenir"/>
                <a:sym typeface="Avenir"/>
              </a:rPr>
              <a:t>Example: SFS-EN ISO 128-1:2020   (standard's label, number, part, and publication year)</a:t>
            </a:r>
            <a:endParaRPr/>
          </a:p>
        </p:txBody>
      </p:sp>
      <p:sp>
        <p:nvSpPr>
          <p:cNvPr id="261" name="Google Shape;261;p8"/>
          <p:cNvSpPr txBox="1">
            <a:spLocks noGrp="1"/>
          </p:cNvSpPr>
          <p:nvPr>
            <p:ph type="sldNum" idx="12"/>
          </p:nvPr>
        </p:nvSpPr>
        <p:spPr>
          <a:xfrm>
            <a:off x="11044362" y="182562"/>
            <a:ext cx="644055" cy="38198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8</a:t>
            </a:fld>
            <a:endParaRPr/>
          </a:p>
        </p:txBody>
      </p:sp>
      <p:sp>
        <p:nvSpPr>
          <p:cNvPr id="262" name="Google Shape;262;p8"/>
          <p:cNvSpPr txBox="1">
            <a:spLocks noGrp="1"/>
          </p:cNvSpPr>
          <p:nvPr>
            <p:ph type="ftr" idx="11"/>
          </p:nvPr>
        </p:nvSpPr>
        <p:spPr>
          <a:xfrm>
            <a:off x="838200" y="6334918"/>
            <a:ext cx="41148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Standards and product approval of construction products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9"/>
          <p:cNvPicPr preferRelativeResize="0"/>
          <p:nvPr/>
        </p:nvPicPr>
        <p:blipFill rotWithShape="1">
          <a:blip r:embed="rId3">
            <a:alphaModFix/>
          </a:blip>
          <a:srcRect b="25060"/>
          <a:stretch/>
        </p:blipFill>
        <p:spPr>
          <a:xfrm>
            <a:off x="3760017" y="435509"/>
            <a:ext cx="5153221" cy="4371622"/>
          </a:xfrm>
          <a:prstGeom prst="rect">
            <a:avLst/>
          </a:prstGeom>
          <a:noFill/>
          <a:ln>
            <a:noFill/>
          </a:ln>
        </p:spPr>
      </p:pic>
      <p:sp>
        <p:nvSpPr>
          <p:cNvPr id="268" name="Google Shape;268;p9"/>
          <p:cNvSpPr txBox="1"/>
          <p:nvPr/>
        </p:nvSpPr>
        <p:spPr>
          <a:xfrm>
            <a:off x="515112" y="597407"/>
            <a:ext cx="3148584" cy="1341121"/>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2800"/>
              <a:buFont typeface="Calibri"/>
              <a:buNone/>
            </a:pPr>
            <a:br>
              <a:rPr lang="en-GB" sz="2800" b="0" i="0" u="none" strike="noStrike" cap="none">
                <a:solidFill>
                  <a:schemeClr val="dk1"/>
                </a:solidFill>
                <a:latin typeface="Calibri"/>
                <a:ea typeface="Calibri"/>
                <a:cs typeface="Calibri"/>
                <a:sym typeface="Calibri"/>
              </a:rPr>
            </a:b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F2F2F2"/>
              </a:buClr>
              <a:buSzPts val="2800"/>
              <a:buFont typeface="Calibri"/>
              <a:buNone/>
            </a:pP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800"/>
              <a:buFont typeface="Calibri"/>
              <a:buNone/>
            </a:pPr>
            <a:r>
              <a:rPr lang="en-GB" sz="2800" b="0" i="0" u="none" strike="noStrike" cap="none">
                <a:solidFill>
                  <a:schemeClr val="dk1"/>
                </a:solidFill>
                <a:latin typeface="Calibri"/>
                <a:ea typeface="Calibri"/>
                <a:cs typeface="Calibri"/>
                <a:sym typeface="Calibri"/>
              </a:rPr>
              <a:t>Example of the cover page of a standard for glued laminated timber:</a:t>
            </a:r>
            <a:endParaRPr/>
          </a:p>
        </p:txBody>
      </p:sp>
      <p:sp>
        <p:nvSpPr>
          <p:cNvPr id="269" name="Google Shape;269;p9"/>
          <p:cNvSpPr txBox="1"/>
          <p:nvPr/>
        </p:nvSpPr>
        <p:spPr>
          <a:xfrm>
            <a:off x="3747316" y="4990416"/>
            <a:ext cx="5178622" cy="127869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1000"/>
              <a:buFont typeface="Arial"/>
              <a:buNone/>
            </a:pPr>
            <a:r>
              <a:rPr lang="en-GB" sz="1000" b="1" i="0" u="none" strike="noStrike" cap="none">
                <a:solidFill>
                  <a:schemeClr val="dk2"/>
                </a:solidFill>
                <a:latin typeface="Cambria"/>
                <a:ea typeface="Cambria"/>
                <a:cs typeface="Cambria"/>
                <a:sym typeface="Cambria"/>
              </a:rPr>
              <a:t>National foreword</a:t>
            </a:r>
            <a:endParaRPr/>
          </a:p>
          <a:p>
            <a:pPr marL="0" marR="0" lvl="0" indent="0" algn="l" rtl="0">
              <a:lnSpc>
                <a:spcPct val="90000"/>
              </a:lnSpc>
              <a:spcBef>
                <a:spcPts val="0"/>
              </a:spcBef>
              <a:spcAft>
                <a:spcPts val="0"/>
              </a:spcAft>
              <a:buClr>
                <a:schemeClr val="dk1"/>
              </a:buClr>
              <a:buSzPts val="1000"/>
              <a:buFont typeface="Arial"/>
              <a:buNone/>
            </a:pPr>
            <a:endParaRPr sz="1000" b="0" i="0" u="none" strike="noStrike" cap="none">
              <a:solidFill>
                <a:schemeClr val="dk2"/>
              </a:solidFill>
              <a:latin typeface="Cambria"/>
              <a:ea typeface="Cambria"/>
              <a:cs typeface="Cambria"/>
              <a:sym typeface="Cambria"/>
            </a:endParaRPr>
          </a:p>
          <a:p>
            <a:pPr marL="0" marR="0" lvl="0" indent="0" algn="l" rtl="0">
              <a:lnSpc>
                <a:spcPct val="90000"/>
              </a:lnSpc>
              <a:spcBef>
                <a:spcPts val="0"/>
              </a:spcBef>
              <a:spcAft>
                <a:spcPts val="0"/>
              </a:spcAft>
              <a:buClr>
                <a:schemeClr val="dk2"/>
              </a:buClr>
              <a:buSzPts val="850"/>
              <a:buFont typeface="Arial"/>
              <a:buNone/>
            </a:pPr>
            <a:r>
              <a:rPr lang="en-GB" sz="850" b="0" i="0" u="none" strike="noStrike" cap="none">
                <a:solidFill>
                  <a:schemeClr val="dk2"/>
                </a:solidFill>
                <a:latin typeface="Cambria"/>
                <a:ea typeface="Cambria"/>
                <a:cs typeface="Cambria"/>
                <a:sym typeface="Cambria"/>
              </a:rPr>
              <a:t>This European standard includes a harmonised part based on the construction products directive, which permits the use of a CE marking in the construction product after the date of introduction defined by the European Commission.</a:t>
            </a:r>
            <a:endParaRPr/>
          </a:p>
          <a:p>
            <a:pPr marL="0" marR="0" lvl="0" indent="0" algn="l" rtl="0">
              <a:lnSpc>
                <a:spcPct val="90000"/>
              </a:lnSpc>
              <a:spcBef>
                <a:spcPts val="0"/>
              </a:spcBef>
              <a:spcAft>
                <a:spcPts val="0"/>
              </a:spcAft>
              <a:buClr>
                <a:schemeClr val="dk1"/>
              </a:buClr>
              <a:buSzPts val="850"/>
              <a:buFont typeface="Arial"/>
              <a:buNone/>
            </a:pPr>
            <a:endParaRPr sz="850" b="0" i="0" u="none" strike="noStrike" cap="none">
              <a:solidFill>
                <a:schemeClr val="dk2"/>
              </a:solidFill>
              <a:latin typeface="Cambria"/>
              <a:ea typeface="Cambria"/>
              <a:cs typeface="Cambria"/>
              <a:sym typeface="Cambria"/>
            </a:endParaRPr>
          </a:p>
          <a:p>
            <a:pPr marL="0" marR="0" lvl="0" indent="0" algn="l" rtl="0">
              <a:lnSpc>
                <a:spcPct val="90000"/>
              </a:lnSpc>
              <a:spcBef>
                <a:spcPts val="0"/>
              </a:spcBef>
              <a:spcAft>
                <a:spcPts val="0"/>
              </a:spcAft>
              <a:buClr>
                <a:schemeClr val="dk2"/>
              </a:buClr>
              <a:buSzPts val="850"/>
              <a:buFont typeface="Arial"/>
              <a:buNone/>
            </a:pPr>
            <a:r>
              <a:rPr lang="en-GB" sz="850" b="0" i="0" u="none" strike="noStrike" cap="none">
                <a:solidFill>
                  <a:schemeClr val="dk2"/>
                </a:solidFill>
                <a:latin typeface="Cambria"/>
                <a:ea typeface="Cambria"/>
                <a:cs typeface="Cambria"/>
                <a:sym typeface="Cambria"/>
              </a:rPr>
              <a:t>The informative annex ZA, which indicates, for instance, the harmonised part of the standard, must be followed by manufacturers when applying a CE marking to their product.</a:t>
            </a:r>
            <a:r>
              <a:rPr lang="en-GB" sz="900" b="0" i="0" u="none" strike="noStrike" cap="none">
                <a:solidFill>
                  <a:schemeClr val="dk2"/>
                </a:solidFill>
                <a:latin typeface="Cambria"/>
                <a:ea typeface="Cambria"/>
                <a:cs typeface="Cambria"/>
                <a:sym typeface="Cambria"/>
              </a:rPr>
              <a:t>.</a:t>
            </a:r>
            <a:endParaRPr/>
          </a:p>
        </p:txBody>
      </p:sp>
    </p:spTree>
  </p:cSld>
  <p:clrMapOvr>
    <a:masterClrMapping/>
  </p:clrMapOvr>
</p:sld>
</file>

<file path=ppt/theme/theme1.xml><?xml version="1.0" encoding="utf-8"?>
<a:theme xmlns:a="http://schemas.openxmlformats.org/drawingml/2006/main" name="Office-teema">
  <a:themeElements>
    <a:clrScheme name="Mukautettu 12">
      <a:dk1>
        <a:srgbClr val="0D0D0D"/>
      </a:dk1>
      <a:lt1>
        <a:srgbClr val="FFFFFF"/>
      </a:lt1>
      <a:dk2>
        <a:srgbClr val="0D0D0D"/>
      </a:dk2>
      <a:lt2>
        <a:srgbClr val="F2F2F2"/>
      </a:lt2>
      <a:accent1>
        <a:srgbClr val="9CA65D"/>
      </a:accent1>
      <a:accent2>
        <a:srgbClr val="F2AE31"/>
      </a:accent2>
      <a:accent3>
        <a:srgbClr val="44A8F2"/>
      </a:accent3>
      <a:accent4>
        <a:srgbClr val="106141"/>
      </a:accent4>
      <a:accent5>
        <a:srgbClr val="6C733D"/>
      </a:accent5>
      <a:accent6>
        <a:srgbClr val="9CA65D"/>
      </a:accent6>
      <a:hlink>
        <a:srgbClr val="A65A4A"/>
      </a:hlink>
      <a:folHlink>
        <a:srgbClr val="8C8D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ukautettu suunnittelumalli">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E8ADB7D81E548242AADAF4F738AFBBB6" ma:contentTypeVersion="18" ma:contentTypeDescription="Luo uusi asiakirja." ma:contentTypeScope="" ma:versionID="5564902e2418ed2d310d67064791fa18">
  <xsd:schema xmlns:xsd="http://www.w3.org/2001/XMLSchema" xmlns:xs="http://www.w3.org/2001/XMLSchema" xmlns:p="http://schemas.microsoft.com/office/2006/metadata/properties" xmlns:ns2="fc5e7852-1d48-46b2-bc1d-4cc9199c0b03" xmlns:ns3="c1f06602-16da-48b0-838f-ec77d40fd7d9" targetNamespace="http://schemas.microsoft.com/office/2006/metadata/properties" ma:root="true" ma:fieldsID="86e63fbd4f933ea8be9469be68714acf" ns2:_="" ns3:_="">
    <xsd:import namespace="fc5e7852-1d48-46b2-bc1d-4cc9199c0b03"/>
    <xsd:import namespace="c1f06602-16da-48b0-838f-ec77d40fd7d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Locatio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5e7852-1d48-46b2-bc1d-4cc9199c0b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Kuvien tunnisteet" ma:readOnly="false" ma:fieldId="{5cf76f15-5ced-4ddc-b409-7134ff3c332f}" ma:taxonomyMulti="true" ma:sspId="8a690100-20d8-4d2f-b8c5-de4322e574f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1f06602-16da-48b0-838f-ec77d40fd7d9"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a9c604b2-f74f-4e1f-be0e-cfec624efd8d}" ma:internalName="TaxCatchAll" ma:showField="CatchAllData" ma:web="c1f06602-16da-48b0-838f-ec77d40fd7d9">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c5e7852-1d48-46b2-bc1d-4cc9199c0b03">
      <Terms xmlns="http://schemas.microsoft.com/office/infopath/2007/PartnerControls"/>
    </lcf76f155ced4ddcb4097134ff3c332f>
    <TaxCatchAll xmlns="c1f06602-16da-48b0-838f-ec77d40fd7d9" xsi:nil="true"/>
  </documentManagement>
</p:properties>
</file>

<file path=customXml/itemProps1.xml><?xml version="1.0" encoding="utf-8"?>
<ds:datastoreItem xmlns:ds="http://schemas.openxmlformats.org/officeDocument/2006/customXml" ds:itemID="{6947EEC1-7006-455C-BE40-FC2E67F15B28}"/>
</file>

<file path=customXml/itemProps2.xml><?xml version="1.0" encoding="utf-8"?>
<ds:datastoreItem xmlns:ds="http://schemas.openxmlformats.org/officeDocument/2006/customXml" ds:itemID="{55A18BCB-84E3-4C8B-9240-31CEEBA87813}"/>
</file>

<file path=customXml/itemProps3.xml><?xml version="1.0" encoding="utf-8"?>
<ds:datastoreItem xmlns:ds="http://schemas.openxmlformats.org/officeDocument/2006/customXml" ds:itemID="{E1568FCB-70F5-44B0-9451-9149800356A5}"/>
</file>

<file path=docProps/app.xml><?xml version="1.0" encoding="utf-8"?>
<Properties xmlns="http://schemas.openxmlformats.org/officeDocument/2006/extended-properties" xmlns:vt="http://schemas.openxmlformats.org/officeDocument/2006/docPropsVTypes">
  <TotalTime>0</TotalTime>
  <Words>4453</Words>
  <Application>Microsoft Office PowerPoint</Application>
  <PresentationFormat>Laajakuva</PresentationFormat>
  <Paragraphs>504</Paragraphs>
  <Slides>42</Slides>
  <Notes>42</Notes>
  <HiddenSlides>0</HiddenSlides>
  <MMClips>0</MMClips>
  <ScaleCrop>false</ScaleCrop>
  <HeadingPairs>
    <vt:vector size="6" baseType="variant">
      <vt:variant>
        <vt:lpstr>Käytetyt fontit</vt:lpstr>
      </vt:variant>
      <vt:variant>
        <vt:i4>6</vt:i4>
      </vt:variant>
      <vt:variant>
        <vt:lpstr>Teema</vt:lpstr>
      </vt:variant>
      <vt:variant>
        <vt:i4>2</vt:i4>
      </vt:variant>
      <vt:variant>
        <vt:lpstr>Dian otsikot</vt:lpstr>
      </vt:variant>
      <vt:variant>
        <vt:i4>42</vt:i4>
      </vt:variant>
    </vt:vector>
  </HeadingPairs>
  <TitlesOfParts>
    <vt:vector size="50" baseType="lpstr">
      <vt:lpstr>Cambria</vt:lpstr>
      <vt:lpstr>Arial</vt:lpstr>
      <vt:lpstr>Calibri</vt:lpstr>
      <vt:lpstr>Roboto</vt:lpstr>
      <vt:lpstr>Avenir</vt:lpstr>
      <vt:lpstr>Helvetica Neue</vt:lpstr>
      <vt:lpstr>Office-teema</vt:lpstr>
      <vt:lpstr>Mukautettu suunnittelumalli</vt:lpstr>
      <vt:lpstr>Industrial wood construction</vt:lpstr>
      <vt:lpstr>PowerPoint-esitys</vt:lpstr>
      <vt:lpstr>Standards and product approval of construction products</vt:lpstr>
      <vt:lpstr>PowerPoint-esitys</vt:lpstr>
      <vt:lpstr>Table of Contents</vt:lpstr>
      <vt:lpstr>Commonly used abbreviations in standardisation</vt:lpstr>
      <vt:lpstr>Definition of a standard   1/2</vt:lpstr>
      <vt:lpstr>Definition of a standard   2/2</vt:lpstr>
      <vt:lpstr>PowerPoint-esitys</vt:lpstr>
      <vt:lpstr>PowerPoint-esitys</vt:lpstr>
      <vt:lpstr>Main standard types</vt:lpstr>
      <vt:lpstr>Structural design standards</vt:lpstr>
      <vt:lpstr>Eurocode parts</vt:lpstr>
      <vt:lpstr>Eurocode 5: Design of timber structures</vt:lpstr>
      <vt:lpstr>Execution standards</vt:lpstr>
      <vt:lpstr>PowerPoint-esitys</vt:lpstr>
      <vt:lpstr>Execution standards have three goals</vt:lpstr>
      <vt:lpstr>PowerPoint-esitys</vt:lpstr>
      <vt:lpstr>PowerPoint-esitys</vt:lpstr>
      <vt:lpstr>Product standards</vt:lpstr>
      <vt:lpstr>Contents of product standards</vt:lpstr>
      <vt:lpstr>Harmonised product standards for timber products</vt:lpstr>
      <vt:lpstr>PowerPoint-esitys</vt:lpstr>
      <vt:lpstr>Phases for preparing EN standards</vt:lpstr>
      <vt:lpstr>The objective of CEN is to develop EN standards mainly within 36 months, including the following stages:</vt:lpstr>
      <vt:lpstr>Product approval</vt:lpstr>
      <vt:lpstr>General information on product approval</vt:lpstr>
      <vt:lpstr>Basic work requirements  for construction products</vt:lpstr>
      <vt:lpstr>Demonstrating the fitness of construction products</vt:lpstr>
      <vt:lpstr>PowerPoint-esitys</vt:lpstr>
      <vt:lpstr>EU level product approval procedures</vt:lpstr>
      <vt:lpstr>Concepts       1/2</vt:lpstr>
      <vt:lpstr>Concepts       2/2</vt:lpstr>
      <vt:lpstr>Construction Products Regulation (CPR)</vt:lpstr>
      <vt:lpstr>CE documents for Construction Products Regulation</vt:lpstr>
      <vt:lpstr>PowerPoint-esitys</vt:lpstr>
      <vt:lpstr>Example of a CE marking for glued laminated timber</vt:lpstr>
      <vt:lpstr>CE marking</vt:lpstr>
      <vt:lpstr>National product approval procedures</vt:lpstr>
      <vt:lpstr>Type approval</vt:lpstr>
      <vt:lpstr>Verification certificate</vt:lpstr>
      <vt:lpstr>Verification on the construction site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wood construction</dc:title>
  <dc:creator>atte Kalke</dc:creator>
  <cp:lastModifiedBy>Taimi Mikkola</cp:lastModifiedBy>
  <cp:revision>1</cp:revision>
  <dcterms:created xsi:type="dcterms:W3CDTF">2021-05-03T10:20:21Z</dcterms:created>
  <dcterms:modified xsi:type="dcterms:W3CDTF">2024-06-17T12:01:36Z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0x010100E8ADB7D81E548242AADAF4F738AFBBB6</vt:lpwstr>
  </property>
</Properties>
</file>