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sldIdLst>
    <p:sldId id="257" r:id="rId2"/>
    <p:sldId id="256" r:id="rId3"/>
    <p:sldId id="270" r:id="rId4"/>
    <p:sldId id="269" r:id="rId5"/>
    <p:sldId id="260" r:id="rId6"/>
    <p:sldId id="321" r:id="rId7"/>
    <p:sldId id="323" r:id="rId8"/>
    <p:sldId id="324" r:id="rId9"/>
    <p:sldId id="325" r:id="rId10"/>
    <p:sldId id="281" r:id="rId11"/>
    <p:sldId id="280" r:id="rId12"/>
    <p:sldId id="309" r:id="rId13"/>
    <p:sldId id="328" r:id="rId14"/>
    <p:sldId id="423" r:id="rId15"/>
    <p:sldId id="422" r:id="rId16"/>
    <p:sldId id="421" r:id="rId17"/>
    <p:sldId id="307" r:id="rId18"/>
    <p:sldId id="273" r:id="rId19"/>
    <p:sldId id="315" r:id="rId20"/>
    <p:sldId id="271" r:id="rId21"/>
    <p:sldId id="266" r:id="rId22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i Vikström" initials="LV" lastIdx="1" clrIdx="0">
    <p:extLst>
      <p:ext uri="{19B8F6BF-5375-455C-9EA6-DF929625EA0E}">
        <p15:presenceInfo xmlns:p15="http://schemas.microsoft.com/office/powerpoint/2012/main" userId="S::lauri.vikstrom@akukon.com::a3be67c4-782c-4e1a-a2d2-fdb304b46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AB541-3641-4F28-A265-0F46C4DE650A}" v="173" dt="2024-05-13T19:05:47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54" d="100"/>
          <a:sy n="154" d="100"/>
        </p:scale>
        <p:origin x="276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i Vikström" userId="a3be67c4-782c-4e1a-a2d2-fdb304b46054" providerId="ADAL" clId="{7C8AB541-3641-4F28-A265-0F46C4DE650A}"/>
    <pc:docChg chg="undo redo custSel addSld delSld modSld modNotesMaster">
      <pc:chgData name="Lauri Vikström" userId="a3be67c4-782c-4e1a-a2d2-fdb304b46054" providerId="ADAL" clId="{7C8AB541-3641-4F28-A265-0F46C4DE650A}" dt="2024-05-13T19:46:26.525" v="684" actId="20577"/>
      <pc:docMkLst>
        <pc:docMk/>
      </pc:docMkLst>
      <pc:sldChg chg="modNotes">
        <pc:chgData name="Lauri Vikström" userId="a3be67c4-782c-4e1a-a2d2-fdb304b46054" providerId="ADAL" clId="{7C8AB541-3641-4F28-A265-0F46C4DE650A}" dt="2024-05-12T18:41:04.288" v="34"/>
        <pc:sldMkLst>
          <pc:docMk/>
          <pc:sldMk cId="0" sldId="257"/>
        </pc:sldMkLst>
      </pc:sldChg>
      <pc:sldChg chg="modSp mod modNotes">
        <pc:chgData name="Lauri Vikström" userId="a3be67c4-782c-4e1a-a2d2-fdb304b46054" providerId="ADAL" clId="{7C8AB541-3641-4F28-A265-0F46C4DE650A}" dt="2024-05-13T19:27:35.006" v="528"/>
        <pc:sldMkLst>
          <pc:docMk/>
          <pc:sldMk cId="0" sldId="266"/>
        </pc:sldMkLst>
        <pc:spChg chg="mod">
          <ac:chgData name="Lauri Vikström" userId="a3be67c4-782c-4e1a-a2d2-fdb304b46054" providerId="ADAL" clId="{7C8AB541-3641-4F28-A265-0F46C4DE650A}" dt="2024-05-13T19:27:35.006" v="528"/>
          <ac:spMkLst>
            <pc:docMk/>
            <pc:sldMk cId="0" sldId="266"/>
            <ac:spMk id="3" creationId="{8F499D43-EF82-47DE-AC9B-F9C181C93B7D}"/>
          </ac:spMkLst>
        </pc:spChg>
      </pc:sldChg>
      <pc:sldChg chg="modNotes">
        <pc:chgData name="Lauri Vikström" userId="a3be67c4-782c-4e1a-a2d2-fdb304b46054" providerId="ADAL" clId="{7C8AB541-3641-4F28-A265-0F46C4DE650A}" dt="2024-05-12T18:41:04.288" v="34"/>
        <pc:sldMkLst>
          <pc:docMk/>
          <pc:sldMk cId="1911670126" sldId="269"/>
        </pc:sldMkLst>
      </pc:sldChg>
      <pc:sldChg chg="modNotes">
        <pc:chgData name="Lauri Vikström" userId="a3be67c4-782c-4e1a-a2d2-fdb304b46054" providerId="ADAL" clId="{7C8AB541-3641-4F28-A265-0F46C4DE650A}" dt="2024-05-12T18:41:04.288" v="34"/>
        <pc:sldMkLst>
          <pc:docMk/>
          <pc:sldMk cId="0" sldId="270"/>
        </pc:sldMkLst>
      </pc:sldChg>
      <pc:sldChg chg="modNotes">
        <pc:chgData name="Lauri Vikström" userId="a3be67c4-782c-4e1a-a2d2-fdb304b46054" providerId="ADAL" clId="{7C8AB541-3641-4F28-A265-0F46C4DE650A}" dt="2024-05-12T18:41:04.288" v="34"/>
        <pc:sldMkLst>
          <pc:docMk/>
          <pc:sldMk cId="3772748582" sldId="271"/>
        </pc:sldMkLst>
      </pc:sldChg>
      <pc:sldChg chg="modNotes">
        <pc:chgData name="Lauri Vikström" userId="a3be67c4-782c-4e1a-a2d2-fdb304b46054" providerId="ADAL" clId="{7C8AB541-3641-4F28-A265-0F46C4DE650A}" dt="2024-05-12T18:41:04.288" v="34"/>
        <pc:sldMkLst>
          <pc:docMk/>
          <pc:sldMk cId="3642807688" sldId="273"/>
        </pc:sldMkLst>
      </pc:sldChg>
      <pc:sldChg chg="modSp mod modNotes">
        <pc:chgData name="Lauri Vikström" userId="a3be67c4-782c-4e1a-a2d2-fdb304b46054" providerId="ADAL" clId="{7C8AB541-3641-4F28-A265-0F46C4DE650A}" dt="2024-05-12T18:41:04.288" v="34"/>
        <pc:sldMkLst>
          <pc:docMk/>
          <pc:sldMk cId="3278242199" sldId="280"/>
        </pc:sldMkLst>
        <pc:spChg chg="mod">
          <ac:chgData name="Lauri Vikström" userId="a3be67c4-782c-4e1a-a2d2-fdb304b46054" providerId="ADAL" clId="{7C8AB541-3641-4F28-A265-0F46C4DE650A}" dt="2024-05-12T18:38:40.582" v="32" actId="6549"/>
          <ac:spMkLst>
            <pc:docMk/>
            <pc:sldMk cId="3278242199" sldId="280"/>
            <ac:spMk id="6" creationId="{C8750184-6969-4900-BDD7-16599DFA7460}"/>
          </ac:spMkLst>
        </pc:spChg>
      </pc:sldChg>
      <pc:sldChg chg="modSp mod modNotes">
        <pc:chgData name="Lauri Vikström" userId="a3be67c4-782c-4e1a-a2d2-fdb304b46054" providerId="ADAL" clId="{7C8AB541-3641-4F28-A265-0F46C4DE650A}" dt="2024-05-13T18:57:04.016" v="234" actId="6549"/>
        <pc:sldMkLst>
          <pc:docMk/>
          <pc:sldMk cId="2073122317" sldId="281"/>
        </pc:sldMkLst>
        <pc:spChg chg="mod">
          <ac:chgData name="Lauri Vikström" userId="a3be67c4-782c-4e1a-a2d2-fdb304b46054" providerId="ADAL" clId="{7C8AB541-3641-4F28-A265-0F46C4DE650A}" dt="2024-05-13T18:18:00.953" v="55" actId="20577"/>
          <ac:spMkLst>
            <pc:docMk/>
            <pc:sldMk cId="2073122317" sldId="281"/>
            <ac:spMk id="3" creationId="{9133F0DB-5033-4EFD-96AB-4DCBEBE292F1}"/>
          </ac:spMkLst>
        </pc:spChg>
        <pc:spChg chg="mod">
          <ac:chgData name="Lauri Vikström" userId="a3be67c4-782c-4e1a-a2d2-fdb304b46054" providerId="ADAL" clId="{7C8AB541-3641-4F28-A265-0F46C4DE650A}" dt="2024-05-13T18:57:04.016" v="234" actId="6549"/>
          <ac:spMkLst>
            <pc:docMk/>
            <pc:sldMk cId="2073122317" sldId="281"/>
            <ac:spMk id="7" creationId="{FEF82612-311A-45AD-A945-AE454733BCF5}"/>
          </ac:spMkLst>
        </pc:spChg>
      </pc:sldChg>
      <pc:sldChg chg="modSp modNotesTx">
        <pc:chgData name="Lauri Vikström" userId="a3be67c4-782c-4e1a-a2d2-fdb304b46054" providerId="ADAL" clId="{7C8AB541-3641-4F28-A265-0F46C4DE650A}" dt="2024-05-13T19:32:44.924" v="641" actId="313"/>
        <pc:sldMkLst>
          <pc:docMk/>
          <pc:sldMk cId="4031636801" sldId="307"/>
        </pc:sldMkLst>
        <pc:spChg chg="mod">
          <ac:chgData name="Lauri Vikström" userId="a3be67c4-782c-4e1a-a2d2-fdb304b46054" providerId="ADAL" clId="{7C8AB541-3641-4F28-A265-0F46C4DE650A}" dt="2024-05-13T19:25:43.485" v="526" actId="20577"/>
          <ac:spMkLst>
            <pc:docMk/>
            <pc:sldMk cId="4031636801" sldId="307"/>
            <ac:spMk id="3" creationId="{D265AE21-5F8E-7CE9-47E8-07902F33002D}"/>
          </ac:spMkLst>
        </pc:spChg>
      </pc:sldChg>
      <pc:sldChg chg="modSp mod">
        <pc:chgData name="Lauri Vikström" userId="a3be67c4-782c-4e1a-a2d2-fdb304b46054" providerId="ADAL" clId="{7C8AB541-3641-4F28-A265-0F46C4DE650A}" dt="2024-05-13T18:55:59.625" v="233" actId="20577"/>
        <pc:sldMkLst>
          <pc:docMk/>
          <pc:sldMk cId="2999308384" sldId="309"/>
        </pc:sldMkLst>
        <pc:spChg chg="mod">
          <ac:chgData name="Lauri Vikström" userId="a3be67c4-782c-4e1a-a2d2-fdb304b46054" providerId="ADAL" clId="{7C8AB541-3641-4F28-A265-0F46C4DE650A}" dt="2024-05-13T18:55:59.625" v="233" actId="20577"/>
          <ac:spMkLst>
            <pc:docMk/>
            <pc:sldMk cId="2999308384" sldId="309"/>
            <ac:spMk id="2" creationId="{5C14DA5C-3E0D-48FE-AC53-F570819B301A}"/>
          </ac:spMkLst>
        </pc:spChg>
        <pc:spChg chg="mod">
          <ac:chgData name="Lauri Vikström" userId="a3be67c4-782c-4e1a-a2d2-fdb304b46054" providerId="ADAL" clId="{7C8AB541-3641-4F28-A265-0F46C4DE650A}" dt="2024-05-13T18:54:43.312" v="214" actId="20577"/>
          <ac:spMkLst>
            <pc:docMk/>
            <pc:sldMk cId="2999308384" sldId="309"/>
            <ac:spMk id="6" creationId="{C8750184-6969-4900-BDD7-16599DFA7460}"/>
          </ac:spMkLst>
        </pc:spChg>
      </pc:sldChg>
      <pc:sldChg chg="del">
        <pc:chgData name="Lauri Vikström" userId="a3be67c4-782c-4e1a-a2d2-fdb304b46054" providerId="ADAL" clId="{7C8AB541-3641-4F28-A265-0F46C4DE650A}" dt="2024-05-12T18:34:09.316" v="0" actId="47"/>
        <pc:sldMkLst>
          <pc:docMk/>
          <pc:sldMk cId="0" sldId="314"/>
        </pc:sldMkLst>
      </pc:sldChg>
      <pc:sldChg chg="modNotes">
        <pc:chgData name="Lauri Vikström" userId="a3be67c4-782c-4e1a-a2d2-fdb304b46054" providerId="ADAL" clId="{7C8AB541-3641-4F28-A265-0F46C4DE650A}" dt="2024-05-12T18:41:04.288" v="34"/>
        <pc:sldMkLst>
          <pc:docMk/>
          <pc:sldMk cId="1870865316" sldId="315"/>
        </pc:sldMkLst>
      </pc:sldChg>
      <pc:sldChg chg="modSp modAnim modNotesTx">
        <pc:chgData name="Lauri Vikström" userId="a3be67c4-782c-4e1a-a2d2-fdb304b46054" providerId="ADAL" clId="{7C8AB541-3641-4F28-A265-0F46C4DE650A}" dt="2024-05-13T19:23:11.769" v="509" actId="20577"/>
        <pc:sldMkLst>
          <pc:docMk/>
          <pc:sldMk cId="2272677065" sldId="325"/>
        </pc:sldMkLst>
        <pc:spChg chg="mod">
          <ac:chgData name="Lauri Vikström" userId="a3be67c4-782c-4e1a-a2d2-fdb304b46054" providerId="ADAL" clId="{7C8AB541-3641-4F28-A265-0F46C4DE650A}" dt="2024-05-13T19:23:11.769" v="509" actId="20577"/>
          <ac:spMkLst>
            <pc:docMk/>
            <pc:sldMk cId="2272677065" sldId="325"/>
            <ac:spMk id="6" creationId="{C8750184-6969-4900-BDD7-16599DFA7460}"/>
          </ac:spMkLst>
        </pc:spChg>
      </pc:sldChg>
      <pc:sldChg chg="modSp mod modNotes">
        <pc:chgData name="Lauri Vikström" userId="a3be67c4-782c-4e1a-a2d2-fdb304b46054" providerId="ADAL" clId="{7C8AB541-3641-4F28-A265-0F46C4DE650A}" dt="2024-05-13T19:30:32.794" v="583" actId="20577"/>
        <pc:sldMkLst>
          <pc:docMk/>
          <pc:sldMk cId="466891409" sldId="328"/>
        </pc:sldMkLst>
        <pc:spChg chg="mod">
          <ac:chgData name="Lauri Vikström" userId="a3be67c4-782c-4e1a-a2d2-fdb304b46054" providerId="ADAL" clId="{7C8AB541-3641-4F28-A265-0F46C4DE650A}" dt="2024-05-13T19:30:32.794" v="583" actId="20577"/>
          <ac:spMkLst>
            <pc:docMk/>
            <pc:sldMk cId="466891409" sldId="328"/>
            <ac:spMk id="12" creationId="{28B1EEAD-966F-41DC-99F7-18ED2FFB79EC}"/>
          </ac:spMkLst>
        </pc:spChg>
        <pc:spChg chg="mod">
          <ac:chgData name="Lauri Vikström" userId="a3be67c4-782c-4e1a-a2d2-fdb304b46054" providerId="ADAL" clId="{7C8AB541-3641-4F28-A265-0F46C4DE650A}" dt="2024-05-13T19:29:56.343" v="545" actId="20577"/>
          <ac:spMkLst>
            <pc:docMk/>
            <pc:sldMk cId="466891409" sldId="328"/>
            <ac:spMk id="13" creationId="{CA33CA60-1FA4-45D3-A6F8-FFE75A9022EB}"/>
          </ac:spMkLst>
        </pc:spChg>
      </pc:sldChg>
      <pc:sldChg chg="modNotes">
        <pc:chgData name="Lauri Vikström" userId="a3be67c4-782c-4e1a-a2d2-fdb304b46054" providerId="ADAL" clId="{7C8AB541-3641-4F28-A265-0F46C4DE650A}" dt="2024-05-12T18:41:04.288" v="34"/>
        <pc:sldMkLst>
          <pc:docMk/>
          <pc:sldMk cId="351772303" sldId="421"/>
        </pc:sldMkLst>
      </pc:sldChg>
      <pc:sldChg chg="modSp mod modAnim modNotes modNotesTx">
        <pc:chgData name="Lauri Vikström" userId="a3be67c4-782c-4e1a-a2d2-fdb304b46054" providerId="ADAL" clId="{7C8AB541-3641-4F28-A265-0F46C4DE650A}" dt="2024-05-13T19:46:26.525" v="684" actId="20577"/>
        <pc:sldMkLst>
          <pc:docMk/>
          <pc:sldMk cId="1770119696" sldId="422"/>
        </pc:sldMkLst>
        <pc:spChg chg="mod">
          <ac:chgData name="Lauri Vikström" userId="a3be67c4-782c-4e1a-a2d2-fdb304b46054" providerId="ADAL" clId="{7C8AB541-3641-4F28-A265-0F46C4DE650A}" dt="2024-05-13T19:41:25.833" v="683" actId="20577"/>
          <ac:spMkLst>
            <pc:docMk/>
            <pc:sldMk cId="1770119696" sldId="422"/>
            <ac:spMk id="12" creationId="{28B1EEAD-966F-41DC-99F7-18ED2FFB79EC}"/>
          </ac:spMkLst>
        </pc:spChg>
        <pc:spChg chg="mod">
          <ac:chgData name="Lauri Vikström" userId="a3be67c4-782c-4e1a-a2d2-fdb304b46054" providerId="ADAL" clId="{7C8AB541-3641-4F28-A265-0F46C4DE650A}" dt="2024-05-13T19:46:26.525" v="684" actId="20577"/>
          <ac:spMkLst>
            <pc:docMk/>
            <pc:sldMk cId="1770119696" sldId="422"/>
            <ac:spMk id="13" creationId="{CA33CA60-1FA4-45D3-A6F8-FFE75A9022EB}"/>
          </ac:spMkLst>
        </pc:spChg>
      </pc:sldChg>
      <pc:sldChg chg="addSp delSp modSp new mod">
        <pc:chgData name="Lauri Vikström" userId="a3be67c4-782c-4e1a-a2d2-fdb304b46054" providerId="ADAL" clId="{7C8AB541-3641-4F28-A265-0F46C4DE650A}" dt="2024-05-13T18:51:02.695" v="136" actId="1076"/>
        <pc:sldMkLst>
          <pc:docMk/>
          <pc:sldMk cId="3006277139" sldId="423"/>
        </pc:sldMkLst>
        <pc:picChg chg="add del">
          <ac:chgData name="Lauri Vikström" userId="a3be67c4-782c-4e1a-a2d2-fdb304b46054" providerId="ADAL" clId="{7C8AB541-3641-4F28-A265-0F46C4DE650A}" dt="2024-05-13T18:50:06.299" v="129" actId="478"/>
          <ac:picMkLst>
            <pc:docMk/>
            <pc:sldMk cId="3006277139" sldId="423"/>
            <ac:picMk id="5" creationId="{CB03FE2C-E37D-C4C1-AFD1-89BAC01C35EA}"/>
          </ac:picMkLst>
        </pc:picChg>
        <pc:picChg chg="add del mod">
          <ac:chgData name="Lauri Vikström" userId="a3be67c4-782c-4e1a-a2d2-fdb304b46054" providerId="ADAL" clId="{7C8AB541-3641-4F28-A265-0F46C4DE650A}" dt="2024-05-13T18:50:28.050" v="133" actId="478"/>
          <ac:picMkLst>
            <pc:docMk/>
            <pc:sldMk cId="3006277139" sldId="423"/>
            <ac:picMk id="7" creationId="{36535590-5CDC-7E89-6B37-F0225186063D}"/>
          </ac:picMkLst>
        </pc:picChg>
        <pc:picChg chg="add mod">
          <ac:chgData name="Lauri Vikström" userId="a3be67c4-782c-4e1a-a2d2-fdb304b46054" providerId="ADAL" clId="{7C8AB541-3641-4F28-A265-0F46C4DE650A}" dt="2024-05-13T18:51:02.695" v="136" actId="1076"/>
          <ac:picMkLst>
            <pc:docMk/>
            <pc:sldMk cId="3006277139" sldId="423"/>
            <ac:picMk id="9" creationId="{524BE84A-2A69-9096-4991-8A85DA712D4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341C48-B7D9-4C37-AC00-0326F182060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3077739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66" tIns="49533" rIns="99066" bIns="49533" anchor="t" anchorCtr="0" compatLnSpc="1">
            <a:noAutofit/>
          </a:bodyPr>
          <a:lstStyle>
            <a:lvl1pPr marL="0" marR="0" lvl="0" indent="0" algn="l" defTabSz="99066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046D4-FD5A-4DB9-8365-85E0132C667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023087" y="1"/>
            <a:ext cx="3077739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66" tIns="49533" rIns="99066" bIns="49533" anchor="t" anchorCtr="0" compatLnSpc="1">
            <a:noAutofit/>
          </a:bodyPr>
          <a:lstStyle>
            <a:lvl1pPr marL="0" marR="0" lvl="0" indent="0" algn="r" defTabSz="99066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FA4B066-7413-4514-9DBA-E7444CF9DA5A}" type="datetime1">
              <a:rPr lang="en-GB"/>
              <a:pPr lvl="0"/>
              <a:t>13/05/2024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B9CD41E-7EEE-4181-9E56-FF7A6A66F6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AB3B82-84AA-4AE1-A37F-22A55F1F559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10248" y="4925406"/>
            <a:ext cx="5681980" cy="4029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9066" tIns="49533" rIns="99066" bIns="49533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BCD8E-AF38-4312-B73B-9793A2091B5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721101"/>
            <a:ext cx="3077739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66" tIns="49533" rIns="99066" bIns="49533" anchor="b" anchorCtr="0" compatLnSpc="1">
            <a:noAutofit/>
          </a:bodyPr>
          <a:lstStyle>
            <a:lvl1pPr marL="0" marR="0" lvl="0" indent="0" algn="l" defTabSz="99066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E43DD-E2E0-41D0-A8B9-48945EECBA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023087" y="9721101"/>
            <a:ext cx="3077739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66" tIns="49533" rIns="99066" bIns="49533" anchor="b" anchorCtr="0" compatLnSpc="1">
            <a:noAutofit/>
          </a:bodyPr>
          <a:lstStyle>
            <a:lvl1pPr marL="0" marR="0" lvl="0" indent="0" algn="r" defTabSz="99066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7C58134-9BB5-4686-85B6-8FB7EB2642D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95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i-FI" sz="1300" dirty="0">
                <a:latin typeface="Calibri" panose="020F0502020204030204" pitchFamily="34" charset="0"/>
                <a:ea typeface="Calibri" panose="020F0502020204030204" pitchFamily="34" charset="0"/>
              </a:rPr>
              <a:t>Rakennusakustiikka, puurakentaminen, hybridirakenteet, tuote- ja materiaalikehitys, testi- ja selvitysmittaukset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96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Puurakentamisessa hyvin oleellinen, kun haetaan ratkaisuja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170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Väripaletissa</a:t>
            </a:r>
            <a:r>
              <a:rPr lang="en-GB"/>
              <a:t> </a:t>
            </a:r>
            <a:r>
              <a:rPr lang="en-GB" err="1"/>
              <a:t>suositaan</a:t>
            </a:r>
            <a:r>
              <a:rPr lang="en-GB"/>
              <a:t> </a:t>
            </a:r>
            <a:r>
              <a:rPr lang="en-GB" err="1"/>
              <a:t>harmaan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sinisen</a:t>
            </a:r>
            <a:r>
              <a:rPr lang="en-GB"/>
              <a:t> </a:t>
            </a:r>
            <a:r>
              <a:rPr lang="en-GB" err="1"/>
              <a:t>sävyjä</a:t>
            </a:r>
            <a:r>
              <a:rPr lang="en-GB"/>
              <a:t>. </a:t>
            </a:r>
          </a:p>
          <a:p>
            <a:r>
              <a:rPr lang="en-GB"/>
              <a:t>Preferred colours on graphs are blue and grey.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54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Väripaletissa</a:t>
            </a:r>
            <a:r>
              <a:rPr lang="en-GB"/>
              <a:t> </a:t>
            </a:r>
            <a:r>
              <a:rPr lang="en-GB" err="1"/>
              <a:t>suositaan</a:t>
            </a:r>
            <a:r>
              <a:rPr lang="en-GB"/>
              <a:t> </a:t>
            </a:r>
            <a:r>
              <a:rPr lang="en-GB" err="1"/>
              <a:t>harmaan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sinisen</a:t>
            </a:r>
            <a:r>
              <a:rPr lang="en-GB"/>
              <a:t> </a:t>
            </a:r>
            <a:r>
              <a:rPr lang="en-GB" err="1"/>
              <a:t>sävyjä</a:t>
            </a:r>
            <a:r>
              <a:rPr lang="en-GB"/>
              <a:t>. </a:t>
            </a:r>
          </a:p>
          <a:p>
            <a:r>
              <a:rPr lang="en-GB"/>
              <a:t>Preferred colours on graphs are blue and grey.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662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Väripaletissa</a:t>
            </a:r>
            <a:r>
              <a:rPr lang="en-GB"/>
              <a:t> </a:t>
            </a:r>
            <a:r>
              <a:rPr lang="en-GB" err="1"/>
              <a:t>suositaan</a:t>
            </a:r>
            <a:r>
              <a:rPr lang="en-GB"/>
              <a:t> </a:t>
            </a:r>
            <a:r>
              <a:rPr lang="en-GB" err="1"/>
              <a:t>harmaan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sinisen</a:t>
            </a:r>
            <a:r>
              <a:rPr lang="en-GB"/>
              <a:t> </a:t>
            </a:r>
            <a:r>
              <a:rPr lang="en-GB" err="1"/>
              <a:t>sävyjä</a:t>
            </a:r>
            <a:r>
              <a:rPr lang="en-GB"/>
              <a:t>. </a:t>
            </a:r>
          </a:p>
          <a:p>
            <a:r>
              <a:rPr lang="en-GB"/>
              <a:t>Preferred colours on graphs are blue and grey.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902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3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Perusmalli</a:t>
            </a:r>
            <a:r>
              <a:rPr lang="en-GB" dirty="0"/>
              <a:t>. </a:t>
            </a:r>
            <a:r>
              <a:rPr lang="en-GB" dirty="0" err="1"/>
              <a:t>Älä</a:t>
            </a:r>
            <a:r>
              <a:rPr lang="en-GB" dirty="0"/>
              <a:t> </a:t>
            </a:r>
            <a:r>
              <a:rPr lang="en-GB" dirty="0" err="1"/>
              <a:t>vaihda</a:t>
            </a:r>
            <a:r>
              <a:rPr lang="en-GB" dirty="0"/>
              <a:t> </a:t>
            </a:r>
            <a:r>
              <a:rPr lang="en-GB" dirty="0" err="1"/>
              <a:t>fonttia</a:t>
            </a:r>
            <a:r>
              <a:rPr lang="en-GB" dirty="0"/>
              <a:t>, </a:t>
            </a:r>
            <a:r>
              <a:rPr lang="en-GB" dirty="0" err="1"/>
              <a:t>tekstin</a:t>
            </a:r>
            <a:r>
              <a:rPr lang="en-GB" dirty="0"/>
              <a:t> </a:t>
            </a:r>
            <a:r>
              <a:rPr lang="en-GB" dirty="0" err="1"/>
              <a:t>pistekokoa</a:t>
            </a:r>
            <a:r>
              <a:rPr lang="en-GB" dirty="0"/>
              <a:t> </a:t>
            </a:r>
            <a:r>
              <a:rPr lang="en-GB" dirty="0" err="1"/>
              <a:t>eikä</a:t>
            </a:r>
            <a:r>
              <a:rPr lang="en-GB" dirty="0"/>
              <a:t> </a:t>
            </a:r>
            <a:r>
              <a:rPr lang="en-GB" dirty="0" err="1"/>
              <a:t>rivien</a:t>
            </a:r>
            <a:r>
              <a:rPr lang="en-GB" dirty="0"/>
              <a:t> </a:t>
            </a:r>
            <a:r>
              <a:rPr lang="en-GB" dirty="0" err="1"/>
              <a:t>välistystä</a:t>
            </a:r>
            <a:r>
              <a:rPr lang="en-GB" dirty="0"/>
              <a:t>. </a:t>
            </a:r>
            <a:r>
              <a:rPr lang="en-GB" dirty="0" err="1"/>
              <a:t>Otsikon</a:t>
            </a:r>
            <a:r>
              <a:rPr lang="en-GB" dirty="0"/>
              <a:t> </a:t>
            </a:r>
            <a:r>
              <a:rPr lang="en-GB" dirty="0" err="1"/>
              <a:t>tulisi</a:t>
            </a:r>
            <a:r>
              <a:rPr lang="en-GB" dirty="0"/>
              <a:t> olla </a:t>
            </a:r>
            <a:r>
              <a:rPr lang="en-GB" dirty="0" err="1"/>
              <a:t>aina</a:t>
            </a:r>
            <a:r>
              <a:rPr lang="en-GB" dirty="0"/>
              <a:t> </a:t>
            </a:r>
            <a:r>
              <a:rPr lang="en-GB" dirty="0" err="1"/>
              <a:t>musta</a:t>
            </a:r>
            <a:r>
              <a:rPr lang="en-GB" dirty="0"/>
              <a:t> (tai </a:t>
            </a:r>
            <a:r>
              <a:rPr lang="en-GB" dirty="0" err="1"/>
              <a:t>valkoinen</a:t>
            </a:r>
            <a:r>
              <a:rPr lang="en-GB" dirty="0"/>
              <a:t> </a:t>
            </a:r>
            <a:r>
              <a:rPr lang="en-GB" dirty="0" err="1"/>
              <a:t>sinisellä</a:t>
            </a:r>
            <a:r>
              <a:rPr lang="en-GB" dirty="0"/>
              <a:t> </a:t>
            </a:r>
            <a:r>
              <a:rPr lang="en-GB" dirty="0" err="1"/>
              <a:t>pohjalla</a:t>
            </a:r>
            <a:r>
              <a:rPr lang="en-GB" dirty="0"/>
              <a:t>)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kaikki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mieluiten</a:t>
            </a:r>
            <a:r>
              <a:rPr lang="en-GB" dirty="0"/>
              <a:t> </a:t>
            </a:r>
            <a:r>
              <a:rPr lang="en-GB" dirty="0" err="1"/>
              <a:t>mustana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.</a:t>
            </a:r>
          </a:p>
          <a:p>
            <a:r>
              <a:rPr lang="en-GB" dirty="0"/>
              <a:t>Basic slide. Do NOT modify fonts, text size, or line spacing. Headers should always be black (or white on blue background), and text preferably in black,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7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Kokonaisala 364 +72 = 436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225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Tavallisesti </a:t>
            </a:r>
            <a:r>
              <a:rPr lang="fi-FI" dirty="0" err="1"/>
              <a:t>kohtaissa</a:t>
            </a:r>
            <a:r>
              <a:rPr lang="fi-FI" dirty="0"/>
              <a:t> joissa pelkkä massiivipuu eikä lisärakenteita, niin noin reilu 240mm </a:t>
            </a:r>
            <a:r>
              <a:rPr lang="fi-FI" dirty="0" err="1"/>
              <a:t>CLT:lla</a:t>
            </a:r>
            <a:r>
              <a:rPr lang="fi-FI" dirty="0"/>
              <a:t> saavutetaan perus luokkatilojen välinen ÄE-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886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EI RIITÄ ETTÄ RAKENTEIDEN POHJALTA ALETAAN SUUNNITTELEMAAN HANKETTA</a:t>
            </a:r>
          </a:p>
          <a:p>
            <a:pPr defTabSz="990661"/>
            <a:r>
              <a:rPr lang="en-GB" dirty="0" err="1"/>
              <a:t>Tilasijoittelulla</a:t>
            </a:r>
            <a:r>
              <a:rPr lang="en-GB" dirty="0"/>
              <a:t> </a:t>
            </a:r>
            <a:r>
              <a:rPr lang="en-GB" dirty="0" err="1"/>
              <a:t>merkittävät</a:t>
            </a:r>
            <a:r>
              <a:rPr lang="en-GB" dirty="0"/>
              <a:t> </a:t>
            </a:r>
            <a:r>
              <a:rPr lang="en-GB" dirty="0" err="1"/>
              <a:t>kustannusvaikutukset</a:t>
            </a:r>
            <a:r>
              <a:rPr lang="en-GB" dirty="0"/>
              <a:t>, </a:t>
            </a:r>
            <a:r>
              <a:rPr lang="en-GB" dirty="0" err="1"/>
              <a:t>Kaliita</a:t>
            </a:r>
            <a:r>
              <a:rPr lang="en-GB" dirty="0"/>
              <a:t> </a:t>
            </a:r>
            <a:r>
              <a:rPr lang="en-GB" dirty="0" err="1"/>
              <a:t>ratkaisuita</a:t>
            </a:r>
            <a:r>
              <a:rPr lang="en-GB" dirty="0"/>
              <a:t>, </a:t>
            </a:r>
            <a:r>
              <a:rPr lang="en-GB" dirty="0" err="1"/>
              <a:t>jos</a:t>
            </a:r>
            <a:r>
              <a:rPr lang="en-GB" dirty="0"/>
              <a:t> </a:t>
            </a:r>
            <a:r>
              <a:rPr lang="en-GB" dirty="0" err="1"/>
              <a:t>tehdään</a:t>
            </a:r>
            <a:r>
              <a:rPr lang="en-GB" dirty="0"/>
              <a:t> </a:t>
            </a:r>
            <a:r>
              <a:rPr lang="en-GB" dirty="0" err="1"/>
              <a:t>vaativia</a:t>
            </a:r>
            <a:r>
              <a:rPr lang="en-GB" dirty="0"/>
              <a:t> </a:t>
            </a:r>
            <a:r>
              <a:rPr lang="en-GB" dirty="0" err="1"/>
              <a:t>tiloja</a:t>
            </a:r>
            <a:r>
              <a:rPr lang="en-GB" dirty="0"/>
              <a:t> </a:t>
            </a:r>
            <a:r>
              <a:rPr lang="en-GB" dirty="0" err="1"/>
              <a:t>vierekkäin</a:t>
            </a:r>
            <a:r>
              <a:rPr lang="en-GB" dirty="0"/>
              <a:t>, </a:t>
            </a:r>
            <a:r>
              <a:rPr lang="en-GB" dirty="0" err="1"/>
              <a:t>näitä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voi</a:t>
            </a:r>
            <a:r>
              <a:rPr lang="en-GB" dirty="0"/>
              <a:t> </a:t>
            </a:r>
            <a:r>
              <a:rPr lang="en-GB" dirty="0" err="1"/>
              <a:t>aina</a:t>
            </a:r>
            <a:r>
              <a:rPr lang="en-GB" dirty="0"/>
              <a:t> </a:t>
            </a:r>
            <a:r>
              <a:rPr lang="en-GB" dirty="0" err="1"/>
              <a:t>välttää</a:t>
            </a:r>
            <a:r>
              <a:rPr lang="en-GB" dirty="0"/>
              <a:t>. </a:t>
            </a:r>
            <a:r>
              <a:rPr lang="en-GB" dirty="0" err="1"/>
              <a:t>Tilakin</a:t>
            </a:r>
            <a:r>
              <a:rPr lang="en-GB" dirty="0"/>
              <a:t> </a:t>
            </a:r>
            <a:r>
              <a:rPr lang="en-GB" dirty="0" err="1"/>
              <a:t>maksaa</a:t>
            </a:r>
            <a:r>
              <a:rPr lang="en-GB" dirty="0"/>
              <a:t> =&gt; </a:t>
            </a:r>
            <a:r>
              <a:rPr lang="en-GB" dirty="0" err="1"/>
              <a:t>punnittava</a:t>
            </a:r>
            <a:r>
              <a:rPr lang="en-GB" dirty="0"/>
              <a:t> </a:t>
            </a:r>
            <a:r>
              <a:rPr lang="en-GB" dirty="0" err="1"/>
              <a:t>oikeassa</a:t>
            </a:r>
            <a:r>
              <a:rPr lang="en-GB" dirty="0"/>
              <a:t> </a:t>
            </a:r>
            <a:r>
              <a:rPr lang="en-GB" dirty="0" err="1"/>
              <a:t>suhteessa</a:t>
            </a:r>
            <a:r>
              <a:rPr lang="en-GB" dirty="0"/>
              <a:t> </a:t>
            </a:r>
            <a:r>
              <a:rPr lang="en-GB" dirty="0" err="1"/>
              <a:t>kokonaisuus</a:t>
            </a:r>
            <a:r>
              <a:rPr lang="en-GB" dirty="0"/>
              <a:t>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5690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MISTÄ KOHTEEN ÄÄNENERISTYS KOOSTUU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72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Tuusulajärven</a:t>
            </a:r>
            <a:r>
              <a:rPr lang="en-US" dirty="0"/>
              <a:t> </a:t>
            </a:r>
            <a:r>
              <a:rPr lang="en-US" dirty="0" err="1"/>
              <a:t>rannalla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59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9582" indent="-309582">
              <a:buFontTx/>
              <a:buChar char="-"/>
            </a:pPr>
            <a:r>
              <a:rPr lang="fi-FI" sz="1300" b="1" dirty="0">
                <a:solidFill>
                  <a:schemeClr val="bg1"/>
                </a:solidFill>
              </a:rPr>
              <a:t>Tässä kyseisessä rakennuksessa näin pystyttiin ja päästiin tekemään. </a:t>
            </a:r>
          </a:p>
          <a:p>
            <a:pPr marL="309582" marR="0" lvl="0" indent="-30958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i-FI" sz="1200" b="1" dirty="0">
                <a:solidFill>
                  <a:schemeClr val="bg1"/>
                </a:solidFill>
              </a:rPr>
              <a:t>Tässä projektissa akustiikkasuunnittelun suhteen normaalista poikkeavat optimoidut ratkaisujen haasteet saivat kokea arkkitehti että rakennesunnittelija.</a:t>
            </a:r>
          </a:p>
          <a:p>
            <a:pPr marL="309582" indent="-309582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7448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9582" indent="-309582">
              <a:buFontTx/>
              <a:buChar char="-"/>
            </a:pPr>
            <a:r>
              <a:rPr lang="en-GB" dirty="0" err="1"/>
              <a:t>Hankkeen</a:t>
            </a:r>
            <a:r>
              <a:rPr lang="en-GB" dirty="0"/>
              <a:t> </a:t>
            </a:r>
            <a:r>
              <a:rPr lang="en-GB" dirty="0" err="1"/>
              <a:t>kustannukset</a:t>
            </a:r>
            <a:r>
              <a:rPr lang="en-GB" dirty="0"/>
              <a:t> </a:t>
            </a:r>
            <a:r>
              <a:rPr lang="en-GB" dirty="0" err="1"/>
              <a:t>alitettiin</a:t>
            </a:r>
            <a:r>
              <a:rPr lang="en-GB" dirty="0"/>
              <a:t> </a:t>
            </a:r>
            <a:r>
              <a:rPr lang="en-GB" dirty="0" err="1"/>
              <a:t>haastavimpina</a:t>
            </a:r>
            <a:r>
              <a:rPr lang="en-GB" dirty="0"/>
              <a:t> </a:t>
            </a:r>
            <a:r>
              <a:rPr lang="en-GB" dirty="0" err="1"/>
              <a:t>mahdollisena</a:t>
            </a:r>
            <a:r>
              <a:rPr lang="en-GB" dirty="0"/>
              <a:t> </a:t>
            </a:r>
            <a:r>
              <a:rPr lang="en-GB" dirty="0" err="1"/>
              <a:t>aikana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7C58134-9BB5-4686-85B6-8FB7EB2642DD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946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kalv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8840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background with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A809CF-6813-4419-B4B3-75B30F0E19C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56344" y="996904"/>
            <a:ext cx="10810329" cy="5861096"/>
          </a:xfrm>
          <a:solidFill>
            <a:srgbClr val="E7E6E6">
              <a:alpha val="85000"/>
            </a:srgbClr>
          </a:solidFill>
        </p:spPr>
        <p:txBody>
          <a:bodyPr lIns="179999" tIns="179999" rIns="179999" bIns="179999"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600" b="1" cap="all"/>
            </a:lvl1pPr>
            <a:lvl2pPr marL="0" indent="0">
              <a:lnSpc>
                <a:spcPct val="120000"/>
              </a:lnSpc>
              <a:buNone/>
              <a:defRPr sz="1400"/>
            </a:lvl2pPr>
            <a:lvl3pPr marL="0">
              <a:lnSpc>
                <a:spcPct val="120000"/>
              </a:lnSpc>
              <a:defRPr sz="1400"/>
            </a:lvl3pPr>
            <a:lvl4pPr marL="522003">
              <a:lnSpc>
                <a:spcPct val="120000"/>
              </a:lnSpc>
              <a:defRPr sz="1400"/>
            </a:lvl4pPr>
            <a:lvl5pPr marL="979203">
              <a:lnSpc>
                <a:spcPct val="12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1145EBCE-2922-4AAA-83F4-32D89F37E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61363" y="499536"/>
            <a:ext cx="1705310" cy="3452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56BF84-F13D-4D6F-A2DF-402869503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6344" y="1"/>
            <a:ext cx="10810329" cy="996902"/>
          </a:xfrm>
        </p:spPr>
        <p:txBody>
          <a:bodyPr anchor="b"/>
          <a:lstStyle>
            <a:lvl1pPr>
              <a:defRPr sz="16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9538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ininen_tausta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9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4556" y="4285575"/>
            <a:ext cx="8609873" cy="1470025"/>
          </a:xfrm>
        </p:spPr>
        <p:txBody>
          <a:bodyPr>
            <a:normAutofit/>
          </a:bodyPr>
          <a:lstStyle>
            <a:lvl1pPr algn="ctr">
              <a:defRPr sz="2880" b="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15042" y="6414574"/>
            <a:ext cx="10958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12/6/2019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20375" y="6414574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OP Akustiikkakoulutus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4731" y="6412245"/>
            <a:ext cx="53581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3D89FF57-6D09-C346-874A-C0784171FA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556" y="2539429"/>
            <a:ext cx="8609873" cy="15544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77" y="6397963"/>
            <a:ext cx="3248781" cy="2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l 0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862D30-C0E7-49D9-92ED-4B806CF07723}"/>
              </a:ext>
            </a:extLst>
          </p:cNvPr>
          <p:cNvSpPr/>
          <p:nvPr/>
        </p:nvSpPr>
        <p:spPr>
          <a:xfrm rot="5400000">
            <a:off x="5809534" y="481546"/>
            <a:ext cx="572932" cy="1219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2E32A-35A6-43E5-981A-3D3DA89865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2018" y="2420481"/>
            <a:ext cx="10236195" cy="1008519"/>
          </a:xfrm>
        </p:spPr>
        <p:txBody>
          <a:bodyPr anchor="b"/>
          <a:lstStyle>
            <a:lvl1pPr>
              <a:defRPr sz="32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79B41-CB3A-4BE1-9674-2EE52940E1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2018" y="3661715"/>
            <a:ext cx="10236195" cy="2629361"/>
          </a:xfrm>
        </p:spPr>
        <p:txBody>
          <a:bodyPr/>
          <a:lstStyle>
            <a:lvl1pPr>
              <a:lnSpc>
                <a:spcPct val="120000"/>
              </a:lnSpc>
              <a:buNone/>
              <a:defRPr sz="1600" b="1">
                <a:solidFill>
                  <a:srgbClr val="FFFFFF"/>
                </a:solidFill>
              </a:defRPr>
            </a:lvl1pPr>
            <a:lvl2pPr marL="0">
              <a:lnSpc>
                <a:spcPct val="120000"/>
              </a:lnSpc>
              <a:buNone/>
              <a:defRPr sz="1600">
                <a:solidFill>
                  <a:srgbClr val="FFFFFF"/>
                </a:solidFill>
              </a:defRPr>
            </a:lvl2pPr>
            <a:lvl3pPr>
              <a:lnSpc>
                <a:spcPct val="120000"/>
              </a:lnSpc>
              <a:defRPr sz="1600">
                <a:solidFill>
                  <a:srgbClr val="FFFFFF"/>
                </a:solidFill>
              </a:defRPr>
            </a:lvl3pPr>
            <a:lvl4pPr>
              <a:lnSpc>
                <a:spcPct val="120000"/>
              </a:lnSpc>
              <a:defRPr sz="1600">
                <a:solidFill>
                  <a:srgbClr val="FFFFFF"/>
                </a:solidFill>
              </a:defRPr>
            </a:lvl4pPr>
            <a:lvl5pPr>
              <a:lnSpc>
                <a:spcPct val="120000"/>
              </a:lnSpc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3F91B-AFCA-40F9-ACE7-8EDCAE1D8D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70267" y="6394980"/>
            <a:ext cx="9200008" cy="36512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AKUSTIIKKA, AV &amp; ESITYSTEKNIIKKA, MELUN JA TÄRINÄN TORJUNTA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18101-B18D-4900-9634-55DFFA35DD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16854" y="6394981"/>
            <a:ext cx="581937" cy="3651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fld id="{9EE2ECAA-B66D-4CC2-81A9-82083454651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80A15F-B877-45DF-821B-F100D0DF8339}"/>
              </a:ext>
            </a:extLst>
          </p:cNvPr>
          <p:cNvGrpSpPr/>
          <p:nvPr/>
        </p:nvGrpSpPr>
        <p:grpSpPr>
          <a:xfrm>
            <a:off x="10610105" y="6463025"/>
            <a:ext cx="1297720" cy="260112"/>
            <a:chOff x="10392336" y="6444149"/>
            <a:chExt cx="1623255" cy="3253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E831D3F-0170-4FED-9653-9C6B7E5C0C60}"/>
                </a:ext>
              </a:extLst>
            </p:cNvPr>
            <p:cNvSpPr/>
            <p:nvPr/>
          </p:nvSpPr>
          <p:spPr>
            <a:xfrm>
              <a:off x="10392336" y="6444153"/>
              <a:ext cx="294654" cy="313927"/>
            </a:xfrm>
            <a:custGeom>
              <a:avLst/>
              <a:gdLst>
                <a:gd name="connsiteX0" fmla="*/ 205788 w 308734"/>
                <a:gd name="connsiteY0" fmla="*/ 0 h 328929"/>
                <a:gd name="connsiteX1" fmla="*/ 308734 w 308734"/>
                <a:gd name="connsiteY1" fmla="*/ 328929 h 328929"/>
                <a:gd name="connsiteX2" fmla="*/ 0 w 308734"/>
                <a:gd name="connsiteY2" fmla="*/ 328929 h 328929"/>
                <a:gd name="connsiteX3" fmla="*/ 66434 w 308734"/>
                <a:gd name="connsiteY3" fmla="*/ 126487 h 328929"/>
                <a:gd name="connsiteX4" fmla="*/ 148247 w 308734"/>
                <a:gd name="connsiteY4" fmla="*/ 126487 h 328929"/>
                <a:gd name="connsiteX5" fmla="*/ 113199 w 308734"/>
                <a:gd name="connsiteY5" fmla="*/ 250149 h 328929"/>
                <a:gd name="connsiteX6" fmla="*/ 197523 w 308734"/>
                <a:gd name="connsiteY6" fmla="*/ 250149 h 328929"/>
                <a:gd name="connsiteX7" fmla="*/ 108805 w 308734"/>
                <a:gd name="connsiteY7" fmla="*/ 0 h 328929"/>
                <a:gd name="connsiteX8" fmla="*/ 205788 w 308734"/>
                <a:gd name="connsiteY8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34" h="328929">
                  <a:moveTo>
                    <a:pt x="205788" y="0"/>
                  </a:moveTo>
                  <a:lnTo>
                    <a:pt x="308734" y="328929"/>
                  </a:lnTo>
                  <a:lnTo>
                    <a:pt x="0" y="328929"/>
                  </a:lnTo>
                  <a:lnTo>
                    <a:pt x="66434" y="126487"/>
                  </a:lnTo>
                  <a:lnTo>
                    <a:pt x="148247" y="126487"/>
                  </a:lnTo>
                  <a:lnTo>
                    <a:pt x="113199" y="250149"/>
                  </a:lnTo>
                  <a:lnTo>
                    <a:pt x="197523" y="250149"/>
                  </a:lnTo>
                  <a:lnTo>
                    <a:pt x="108805" y="0"/>
                  </a:lnTo>
                  <a:lnTo>
                    <a:pt x="205788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A7B5822-8254-41B5-9873-6F5ACA691715}"/>
                </a:ext>
              </a:extLst>
            </p:cNvPr>
            <p:cNvSpPr/>
            <p:nvPr/>
          </p:nvSpPr>
          <p:spPr>
            <a:xfrm>
              <a:off x="10691681" y="6444154"/>
              <a:ext cx="210980" cy="313927"/>
            </a:xfrm>
            <a:custGeom>
              <a:avLst/>
              <a:gdLst>
                <a:gd name="connsiteX0" fmla="*/ 212274 w 221062"/>
                <a:gd name="connsiteY0" fmla="*/ 0 h 328929"/>
                <a:gd name="connsiteX1" fmla="*/ 81708 w 221062"/>
                <a:gd name="connsiteY1" fmla="*/ 156513 h 328929"/>
                <a:gd name="connsiteX2" fmla="*/ 221063 w 221062"/>
                <a:gd name="connsiteY2" fmla="*/ 328929 h 328929"/>
                <a:gd name="connsiteX3" fmla="*/ 104934 w 221062"/>
                <a:gd name="connsiteY3" fmla="*/ 328929 h 328929"/>
                <a:gd name="connsiteX4" fmla="*/ 0 w 221062"/>
                <a:gd name="connsiteY4" fmla="*/ 196479 h 328929"/>
                <a:gd name="connsiteX5" fmla="*/ 0 w 221062"/>
                <a:gd name="connsiteY5" fmla="*/ 126487 h 328929"/>
                <a:gd name="connsiteX6" fmla="*/ 104934 w 221062"/>
                <a:gd name="connsiteY6" fmla="*/ 0 h 328929"/>
                <a:gd name="connsiteX7" fmla="*/ 212274 w 221062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62" h="328929">
                  <a:moveTo>
                    <a:pt x="212274" y="0"/>
                  </a:moveTo>
                  <a:lnTo>
                    <a:pt x="81708" y="156513"/>
                  </a:lnTo>
                  <a:lnTo>
                    <a:pt x="221063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BDAD77-828F-4F56-96D7-0F645A7DF4F4}"/>
                </a:ext>
              </a:extLst>
            </p:cNvPr>
            <p:cNvSpPr/>
            <p:nvPr/>
          </p:nvSpPr>
          <p:spPr>
            <a:xfrm>
              <a:off x="10918679" y="6444154"/>
              <a:ext cx="246285" cy="313968"/>
            </a:xfrm>
            <a:custGeom>
              <a:avLst/>
              <a:gdLst>
                <a:gd name="connsiteX0" fmla="*/ 258034 w 258054"/>
                <a:gd name="connsiteY0" fmla="*/ -20 h 328971"/>
                <a:gd name="connsiteX1" fmla="*/ 258034 w 258054"/>
                <a:gd name="connsiteY1" fmla="*/ 328909 h 328971"/>
                <a:gd name="connsiteX2" fmla="*/ 104661 w 258054"/>
                <a:gd name="connsiteY2" fmla="*/ 328909 h 328971"/>
                <a:gd name="connsiteX3" fmla="*/ 57163 w 258054"/>
                <a:gd name="connsiteY3" fmla="*/ 323050 h 328971"/>
                <a:gd name="connsiteX4" fmla="*/ 22639 w 258054"/>
                <a:gd name="connsiteY4" fmla="*/ 300138 h 328971"/>
                <a:gd name="connsiteX5" fmla="*/ 4225 w 258054"/>
                <a:gd name="connsiteY5" fmla="*/ 263939 h 328971"/>
                <a:gd name="connsiteX6" fmla="*/ 41 w 258054"/>
                <a:gd name="connsiteY6" fmla="*/ 218952 h 328971"/>
                <a:gd name="connsiteX7" fmla="*/ 41 w 258054"/>
                <a:gd name="connsiteY7" fmla="*/ -20 h 328971"/>
                <a:gd name="connsiteX8" fmla="*/ 90223 w 258054"/>
                <a:gd name="connsiteY8" fmla="*/ -20 h 328971"/>
                <a:gd name="connsiteX9" fmla="*/ 90223 w 258054"/>
                <a:gd name="connsiteY9" fmla="*/ 209222 h 328971"/>
                <a:gd name="connsiteX10" fmla="*/ 97338 w 258054"/>
                <a:gd name="connsiteY10" fmla="*/ 242073 h 328971"/>
                <a:gd name="connsiteX11" fmla="*/ 128096 w 258054"/>
                <a:gd name="connsiteY11" fmla="*/ 250652 h 328971"/>
                <a:gd name="connsiteX12" fmla="*/ 168479 w 258054"/>
                <a:gd name="connsiteY12" fmla="*/ 250652 h 328971"/>
                <a:gd name="connsiteX13" fmla="*/ 168479 w 258054"/>
                <a:gd name="connsiteY13" fmla="*/ -20 h 3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54" h="328971">
                  <a:moveTo>
                    <a:pt x="258034" y="-20"/>
                  </a:moveTo>
                  <a:lnTo>
                    <a:pt x="258034" y="328909"/>
                  </a:lnTo>
                  <a:lnTo>
                    <a:pt x="104661" y="328909"/>
                  </a:lnTo>
                  <a:cubicBezTo>
                    <a:pt x="88628" y="329272"/>
                    <a:pt x="72627" y="327298"/>
                    <a:pt x="57163" y="323050"/>
                  </a:cubicBezTo>
                  <a:cubicBezTo>
                    <a:pt x="43584" y="319122"/>
                    <a:pt x="31534" y="311124"/>
                    <a:pt x="22639" y="300138"/>
                  </a:cubicBezTo>
                  <a:cubicBezTo>
                    <a:pt x="13849" y="289614"/>
                    <a:pt x="7556" y="277240"/>
                    <a:pt x="4225" y="263939"/>
                  </a:cubicBezTo>
                  <a:cubicBezTo>
                    <a:pt x="1065" y="249160"/>
                    <a:pt x="-340" y="234060"/>
                    <a:pt x="41" y="218952"/>
                  </a:cubicBezTo>
                  <a:lnTo>
                    <a:pt x="41" y="-20"/>
                  </a:lnTo>
                  <a:lnTo>
                    <a:pt x="90223" y="-20"/>
                  </a:lnTo>
                  <a:lnTo>
                    <a:pt x="90223" y="209222"/>
                  </a:lnTo>
                  <a:cubicBezTo>
                    <a:pt x="89023" y="220651"/>
                    <a:pt x="91516" y="232165"/>
                    <a:pt x="97338" y="242073"/>
                  </a:cubicBezTo>
                  <a:cubicBezTo>
                    <a:pt x="102045" y="247723"/>
                    <a:pt x="112298" y="250652"/>
                    <a:pt x="128096" y="250652"/>
                  </a:cubicBezTo>
                  <a:lnTo>
                    <a:pt x="168479" y="250652"/>
                  </a:lnTo>
                  <a:lnTo>
                    <a:pt x="168479" y="-2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2FB4E8-496C-465A-8E08-E4204ED3E00D}"/>
                </a:ext>
              </a:extLst>
            </p:cNvPr>
            <p:cNvSpPr/>
            <p:nvPr/>
          </p:nvSpPr>
          <p:spPr>
            <a:xfrm>
              <a:off x="11194520" y="6444155"/>
              <a:ext cx="211080" cy="313927"/>
            </a:xfrm>
            <a:custGeom>
              <a:avLst/>
              <a:gdLst>
                <a:gd name="connsiteX0" fmla="*/ 212274 w 221167"/>
                <a:gd name="connsiteY0" fmla="*/ 0 h 328929"/>
                <a:gd name="connsiteX1" fmla="*/ 81813 w 221167"/>
                <a:gd name="connsiteY1" fmla="*/ 156513 h 328929"/>
                <a:gd name="connsiteX2" fmla="*/ 221167 w 221167"/>
                <a:gd name="connsiteY2" fmla="*/ 328929 h 328929"/>
                <a:gd name="connsiteX3" fmla="*/ 104934 w 221167"/>
                <a:gd name="connsiteY3" fmla="*/ 328929 h 328929"/>
                <a:gd name="connsiteX4" fmla="*/ 0 w 221167"/>
                <a:gd name="connsiteY4" fmla="*/ 196479 h 328929"/>
                <a:gd name="connsiteX5" fmla="*/ 0 w 221167"/>
                <a:gd name="connsiteY5" fmla="*/ 126487 h 328929"/>
                <a:gd name="connsiteX6" fmla="*/ 104934 w 221167"/>
                <a:gd name="connsiteY6" fmla="*/ 0 h 328929"/>
                <a:gd name="connsiteX7" fmla="*/ 212274 w 221167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67" h="328929">
                  <a:moveTo>
                    <a:pt x="212274" y="0"/>
                  </a:moveTo>
                  <a:lnTo>
                    <a:pt x="81813" y="156513"/>
                  </a:lnTo>
                  <a:lnTo>
                    <a:pt x="221167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1C75BC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CD111DF-51F7-4447-B11F-A123DAEDF241}"/>
                </a:ext>
              </a:extLst>
            </p:cNvPr>
            <p:cNvSpPr/>
            <p:nvPr/>
          </p:nvSpPr>
          <p:spPr>
            <a:xfrm>
              <a:off x="11414090" y="6444149"/>
              <a:ext cx="323406" cy="325363"/>
            </a:xfrm>
            <a:custGeom>
              <a:avLst/>
              <a:gdLst>
                <a:gd name="connsiteX0" fmla="*/ 244682 w 338860"/>
                <a:gd name="connsiteY0" fmla="*/ 170100 h 340911"/>
                <a:gd name="connsiteX1" fmla="*/ 225955 w 338860"/>
                <a:gd name="connsiteY1" fmla="*/ 102620 h 340911"/>
                <a:gd name="connsiteX2" fmla="*/ 168833 w 338860"/>
                <a:gd name="connsiteY2" fmla="*/ 75313 h 340911"/>
                <a:gd name="connsiteX3" fmla="*/ 136924 w 338860"/>
                <a:gd name="connsiteY3" fmla="*/ 81905 h 340911"/>
                <a:gd name="connsiteX4" fmla="*/ 112547 w 338860"/>
                <a:gd name="connsiteY4" fmla="*/ 102306 h 340911"/>
                <a:gd name="connsiteX5" fmla="*/ 98423 w 338860"/>
                <a:gd name="connsiteY5" fmla="*/ 133692 h 340911"/>
                <a:gd name="connsiteX6" fmla="*/ 94029 w 338860"/>
                <a:gd name="connsiteY6" fmla="*/ 170100 h 340911"/>
                <a:gd name="connsiteX7" fmla="*/ 112756 w 338860"/>
                <a:gd name="connsiteY7" fmla="*/ 238104 h 340911"/>
                <a:gd name="connsiteX8" fmla="*/ 169879 w 338860"/>
                <a:gd name="connsiteY8" fmla="*/ 265829 h 340911"/>
                <a:gd name="connsiteX9" fmla="*/ 226269 w 338860"/>
                <a:gd name="connsiteY9" fmla="*/ 238313 h 340911"/>
                <a:gd name="connsiteX10" fmla="*/ 244682 w 338860"/>
                <a:gd name="connsiteY10" fmla="*/ 170100 h 340911"/>
                <a:gd name="connsiteX11" fmla="*/ 338318 w 338860"/>
                <a:gd name="connsiteY11" fmla="*/ 168636 h 340911"/>
                <a:gd name="connsiteX12" fmla="*/ 292494 w 338860"/>
                <a:gd name="connsiteY12" fmla="*/ 292298 h 340911"/>
                <a:gd name="connsiteX13" fmla="*/ 171448 w 338860"/>
                <a:gd name="connsiteY13" fmla="*/ 340737 h 340911"/>
                <a:gd name="connsiteX14" fmla="*/ 48519 w 338860"/>
                <a:gd name="connsiteY14" fmla="*/ 293344 h 340911"/>
                <a:gd name="connsiteX15" fmla="*/ 80 w 338860"/>
                <a:gd name="connsiteY15" fmla="*/ 171565 h 340911"/>
                <a:gd name="connsiteX16" fmla="*/ 11170 w 338860"/>
                <a:gd name="connsiteY16" fmla="*/ 106700 h 340911"/>
                <a:gd name="connsiteX17" fmla="*/ 45904 w 338860"/>
                <a:gd name="connsiteY17" fmla="*/ 51669 h 340911"/>
                <a:gd name="connsiteX18" fmla="*/ 101562 w 338860"/>
                <a:gd name="connsiteY18" fmla="*/ 13482 h 340911"/>
                <a:gd name="connsiteX19" fmla="*/ 169251 w 338860"/>
                <a:gd name="connsiteY19" fmla="*/ -14 h 340911"/>
                <a:gd name="connsiteX20" fmla="*/ 233070 w 338860"/>
                <a:gd name="connsiteY20" fmla="*/ 10448 h 340911"/>
                <a:gd name="connsiteX21" fmla="*/ 287472 w 338860"/>
                <a:gd name="connsiteY21" fmla="*/ 43404 h 340911"/>
                <a:gd name="connsiteX22" fmla="*/ 325449 w 338860"/>
                <a:gd name="connsiteY22" fmla="*/ 99167 h 340911"/>
                <a:gd name="connsiteX23" fmla="*/ 338841 w 338860"/>
                <a:gd name="connsiteY23" fmla="*/ 168636 h 34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8860" h="340911">
                  <a:moveTo>
                    <a:pt x="244682" y="170100"/>
                  </a:moveTo>
                  <a:cubicBezTo>
                    <a:pt x="245551" y="146213"/>
                    <a:pt x="239012" y="122642"/>
                    <a:pt x="225955" y="102620"/>
                  </a:cubicBezTo>
                  <a:cubicBezTo>
                    <a:pt x="213003" y="84147"/>
                    <a:pt x="191337" y="73790"/>
                    <a:pt x="168833" y="75313"/>
                  </a:cubicBezTo>
                  <a:cubicBezTo>
                    <a:pt x="157848" y="75222"/>
                    <a:pt x="146967" y="77469"/>
                    <a:pt x="136924" y="81905"/>
                  </a:cubicBezTo>
                  <a:cubicBezTo>
                    <a:pt x="127089" y="86347"/>
                    <a:pt x="118657" y="93404"/>
                    <a:pt x="112547" y="102306"/>
                  </a:cubicBezTo>
                  <a:cubicBezTo>
                    <a:pt x="105956" y="111812"/>
                    <a:pt x="101164" y="122452"/>
                    <a:pt x="98423" y="133692"/>
                  </a:cubicBezTo>
                  <a:cubicBezTo>
                    <a:pt x="95442" y="145596"/>
                    <a:pt x="93966" y="157828"/>
                    <a:pt x="94029" y="170100"/>
                  </a:cubicBezTo>
                  <a:cubicBezTo>
                    <a:pt x="93265" y="194139"/>
                    <a:pt x="99794" y="217845"/>
                    <a:pt x="112756" y="238104"/>
                  </a:cubicBezTo>
                  <a:cubicBezTo>
                    <a:pt x="125551" y="256801"/>
                    <a:pt x="147270" y="267345"/>
                    <a:pt x="169879" y="265829"/>
                  </a:cubicBezTo>
                  <a:cubicBezTo>
                    <a:pt x="192215" y="267275"/>
                    <a:pt x="213663" y="256812"/>
                    <a:pt x="226269" y="238313"/>
                  </a:cubicBezTo>
                  <a:cubicBezTo>
                    <a:pt x="239158" y="217957"/>
                    <a:pt x="245572" y="194176"/>
                    <a:pt x="244682" y="170100"/>
                  </a:cubicBezTo>
                  <a:moveTo>
                    <a:pt x="338318" y="168636"/>
                  </a:moveTo>
                  <a:cubicBezTo>
                    <a:pt x="340023" y="214299"/>
                    <a:pt x="323545" y="258772"/>
                    <a:pt x="292494" y="292298"/>
                  </a:cubicBezTo>
                  <a:cubicBezTo>
                    <a:pt x="260982" y="325095"/>
                    <a:pt x="216885" y="342743"/>
                    <a:pt x="171448" y="340737"/>
                  </a:cubicBezTo>
                  <a:cubicBezTo>
                    <a:pt x="125750" y="342237"/>
                    <a:pt x="81391" y="325135"/>
                    <a:pt x="48519" y="293344"/>
                  </a:cubicBezTo>
                  <a:cubicBezTo>
                    <a:pt x="16045" y="261316"/>
                    <a:pt x="-1520" y="217147"/>
                    <a:pt x="80" y="171565"/>
                  </a:cubicBezTo>
                  <a:cubicBezTo>
                    <a:pt x="-77" y="149459"/>
                    <a:pt x="3679" y="127499"/>
                    <a:pt x="11170" y="106700"/>
                  </a:cubicBezTo>
                  <a:cubicBezTo>
                    <a:pt x="18828" y="86156"/>
                    <a:pt x="30650" y="67421"/>
                    <a:pt x="45904" y="51669"/>
                  </a:cubicBezTo>
                  <a:cubicBezTo>
                    <a:pt x="61471" y="35054"/>
                    <a:pt x="80460" y="22024"/>
                    <a:pt x="101562" y="13482"/>
                  </a:cubicBezTo>
                  <a:cubicBezTo>
                    <a:pt x="123020" y="4570"/>
                    <a:pt x="146015" y="-17"/>
                    <a:pt x="169251" y="-14"/>
                  </a:cubicBezTo>
                  <a:cubicBezTo>
                    <a:pt x="190960" y="-191"/>
                    <a:pt x="212554" y="3348"/>
                    <a:pt x="233070" y="10448"/>
                  </a:cubicBezTo>
                  <a:cubicBezTo>
                    <a:pt x="253209" y="17727"/>
                    <a:pt x="271695" y="28929"/>
                    <a:pt x="287472" y="43404"/>
                  </a:cubicBezTo>
                  <a:cubicBezTo>
                    <a:pt x="304243" y="58830"/>
                    <a:pt x="317237" y="77911"/>
                    <a:pt x="325449" y="99167"/>
                  </a:cubicBezTo>
                  <a:cubicBezTo>
                    <a:pt x="334258" y="121269"/>
                    <a:pt x="338809" y="144842"/>
                    <a:pt x="338841" y="168636"/>
                  </a:cubicBezTo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55DC0C3-9A62-4E4E-B32A-F6C7D3003D29}"/>
                </a:ext>
              </a:extLst>
            </p:cNvPr>
            <p:cNvSpPr/>
            <p:nvPr/>
          </p:nvSpPr>
          <p:spPr>
            <a:xfrm>
              <a:off x="11768450" y="6449732"/>
              <a:ext cx="247141" cy="314042"/>
            </a:xfrm>
            <a:custGeom>
              <a:avLst/>
              <a:gdLst>
                <a:gd name="connsiteX0" fmla="*/ -20 w 258951"/>
                <a:gd name="connsiteY0" fmla="*/ -5 h 329049"/>
                <a:gd name="connsiteX1" fmla="*/ 141845 w 258951"/>
                <a:gd name="connsiteY1" fmla="*/ -5 h 329049"/>
                <a:gd name="connsiteX2" fmla="*/ 190807 w 258951"/>
                <a:gd name="connsiteY2" fmla="*/ 4703 h 329049"/>
                <a:gd name="connsiteX3" fmla="*/ 229098 w 258951"/>
                <a:gd name="connsiteY3" fmla="*/ 24267 h 329049"/>
                <a:gd name="connsiteX4" fmla="*/ 252324 w 258951"/>
                <a:gd name="connsiteY4" fmla="*/ 60257 h 329049"/>
                <a:gd name="connsiteX5" fmla="*/ 258915 w 258951"/>
                <a:gd name="connsiteY5" fmla="*/ 108906 h 329049"/>
                <a:gd name="connsiteX6" fmla="*/ 258915 w 258951"/>
                <a:gd name="connsiteY6" fmla="*/ 329029 h 329049"/>
                <a:gd name="connsiteX7" fmla="*/ 168418 w 258951"/>
                <a:gd name="connsiteY7" fmla="*/ 329029 h 329049"/>
                <a:gd name="connsiteX8" fmla="*/ 168418 w 258951"/>
                <a:gd name="connsiteY8" fmla="*/ 112882 h 329049"/>
                <a:gd name="connsiteX9" fmla="*/ 160467 w 258951"/>
                <a:gd name="connsiteY9" fmla="*/ 86203 h 329049"/>
                <a:gd name="connsiteX10" fmla="*/ 132743 w 258951"/>
                <a:gd name="connsiteY10" fmla="*/ 78880 h 329049"/>
                <a:gd name="connsiteX11" fmla="*/ 90058 w 258951"/>
                <a:gd name="connsiteY11" fmla="*/ 78880 h 329049"/>
                <a:gd name="connsiteX12" fmla="*/ 90058 w 258951"/>
                <a:gd name="connsiteY12" fmla="*/ 329029 h 329049"/>
                <a:gd name="connsiteX13" fmla="*/ -20 w 258951"/>
                <a:gd name="connsiteY13" fmla="*/ 329029 h 32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951" h="329049">
                  <a:moveTo>
                    <a:pt x="-20" y="-5"/>
                  </a:moveTo>
                  <a:lnTo>
                    <a:pt x="141845" y="-5"/>
                  </a:lnTo>
                  <a:cubicBezTo>
                    <a:pt x="158291" y="-195"/>
                    <a:pt x="174706" y="1383"/>
                    <a:pt x="190807" y="4703"/>
                  </a:cubicBezTo>
                  <a:cubicBezTo>
                    <a:pt x="205056" y="7779"/>
                    <a:pt x="218259" y="14523"/>
                    <a:pt x="229098" y="24267"/>
                  </a:cubicBezTo>
                  <a:cubicBezTo>
                    <a:pt x="240041" y="33866"/>
                    <a:pt x="248087" y="46332"/>
                    <a:pt x="252324" y="60257"/>
                  </a:cubicBezTo>
                  <a:cubicBezTo>
                    <a:pt x="256927" y="76057"/>
                    <a:pt x="259145" y="92452"/>
                    <a:pt x="258915" y="108906"/>
                  </a:cubicBezTo>
                  <a:lnTo>
                    <a:pt x="258915" y="329029"/>
                  </a:lnTo>
                  <a:lnTo>
                    <a:pt x="168418" y="329029"/>
                  </a:lnTo>
                  <a:lnTo>
                    <a:pt x="168418" y="112882"/>
                  </a:lnTo>
                  <a:cubicBezTo>
                    <a:pt x="169475" y="103280"/>
                    <a:pt x="166608" y="93658"/>
                    <a:pt x="160467" y="86203"/>
                  </a:cubicBezTo>
                  <a:cubicBezTo>
                    <a:pt x="152411" y="80488"/>
                    <a:pt x="142567" y="77886"/>
                    <a:pt x="132743" y="78880"/>
                  </a:cubicBezTo>
                  <a:lnTo>
                    <a:pt x="90058" y="78880"/>
                  </a:lnTo>
                  <a:lnTo>
                    <a:pt x="90058" y="329029"/>
                  </a:lnTo>
                  <a:lnTo>
                    <a:pt x="-20" y="329029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8380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vel 0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7BBC-37B7-4F9E-A5AB-5343D578D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7840" y="2420481"/>
            <a:ext cx="7426555" cy="1008519"/>
          </a:xfrm>
        </p:spPr>
        <p:txBody>
          <a:bodyPr anchor="b"/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9E7B-6355-40B4-9AC9-781C1E73464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57840" y="3496032"/>
            <a:ext cx="7513441" cy="2795044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1E6D84-2D4F-42AF-9CD4-81D2A041B0A9}"/>
              </a:ext>
            </a:extLst>
          </p:cNvPr>
          <p:cNvSpPr/>
          <p:nvPr/>
        </p:nvSpPr>
        <p:spPr>
          <a:xfrm rot="5400000">
            <a:off x="5809534" y="481546"/>
            <a:ext cx="572932" cy="1219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3CC1A16-0F45-414F-829A-D6367B0357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70267" y="6394980"/>
            <a:ext cx="9200008" cy="36512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AKUSTIIKKA, AV &amp; ESITYSTEKNIIKKA, MELUN JA TÄRINÄN TORJUNTA</a:t>
            </a:r>
            <a:endParaRPr lang="fi-FI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5401466-9707-462A-8AEC-8DE80D3697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16854" y="6394981"/>
            <a:ext cx="581937" cy="3651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fld id="{9EE2ECAA-B66D-4CC2-81A9-82083454651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CBF744-A699-4BC4-8EDC-7E95C6089B9B}"/>
              </a:ext>
            </a:extLst>
          </p:cNvPr>
          <p:cNvGrpSpPr/>
          <p:nvPr/>
        </p:nvGrpSpPr>
        <p:grpSpPr>
          <a:xfrm>
            <a:off x="10610105" y="6476775"/>
            <a:ext cx="1297720" cy="260112"/>
            <a:chOff x="10392336" y="6444149"/>
            <a:chExt cx="1623255" cy="32536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A8E0478-0ED5-4C76-9D98-E6882ADE1365}"/>
                </a:ext>
              </a:extLst>
            </p:cNvPr>
            <p:cNvSpPr/>
            <p:nvPr/>
          </p:nvSpPr>
          <p:spPr>
            <a:xfrm>
              <a:off x="10392336" y="6444153"/>
              <a:ext cx="294654" cy="313927"/>
            </a:xfrm>
            <a:custGeom>
              <a:avLst/>
              <a:gdLst>
                <a:gd name="connsiteX0" fmla="*/ 205788 w 308734"/>
                <a:gd name="connsiteY0" fmla="*/ 0 h 328929"/>
                <a:gd name="connsiteX1" fmla="*/ 308734 w 308734"/>
                <a:gd name="connsiteY1" fmla="*/ 328929 h 328929"/>
                <a:gd name="connsiteX2" fmla="*/ 0 w 308734"/>
                <a:gd name="connsiteY2" fmla="*/ 328929 h 328929"/>
                <a:gd name="connsiteX3" fmla="*/ 66434 w 308734"/>
                <a:gd name="connsiteY3" fmla="*/ 126487 h 328929"/>
                <a:gd name="connsiteX4" fmla="*/ 148247 w 308734"/>
                <a:gd name="connsiteY4" fmla="*/ 126487 h 328929"/>
                <a:gd name="connsiteX5" fmla="*/ 113199 w 308734"/>
                <a:gd name="connsiteY5" fmla="*/ 250149 h 328929"/>
                <a:gd name="connsiteX6" fmla="*/ 197523 w 308734"/>
                <a:gd name="connsiteY6" fmla="*/ 250149 h 328929"/>
                <a:gd name="connsiteX7" fmla="*/ 108805 w 308734"/>
                <a:gd name="connsiteY7" fmla="*/ 0 h 328929"/>
                <a:gd name="connsiteX8" fmla="*/ 205788 w 308734"/>
                <a:gd name="connsiteY8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34" h="328929">
                  <a:moveTo>
                    <a:pt x="205788" y="0"/>
                  </a:moveTo>
                  <a:lnTo>
                    <a:pt x="308734" y="328929"/>
                  </a:lnTo>
                  <a:lnTo>
                    <a:pt x="0" y="328929"/>
                  </a:lnTo>
                  <a:lnTo>
                    <a:pt x="66434" y="126487"/>
                  </a:lnTo>
                  <a:lnTo>
                    <a:pt x="148247" y="126487"/>
                  </a:lnTo>
                  <a:lnTo>
                    <a:pt x="113199" y="250149"/>
                  </a:lnTo>
                  <a:lnTo>
                    <a:pt x="197523" y="250149"/>
                  </a:lnTo>
                  <a:lnTo>
                    <a:pt x="108805" y="0"/>
                  </a:lnTo>
                  <a:lnTo>
                    <a:pt x="205788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B1EAD7B-895F-4502-A2C9-D4BB3A280F1F}"/>
                </a:ext>
              </a:extLst>
            </p:cNvPr>
            <p:cNvSpPr/>
            <p:nvPr/>
          </p:nvSpPr>
          <p:spPr>
            <a:xfrm>
              <a:off x="10691681" y="6444154"/>
              <a:ext cx="210980" cy="313927"/>
            </a:xfrm>
            <a:custGeom>
              <a:avLst/>
              <a:gdLst>
                <a:gd name="connsiteX0" fmla="*/ 212274 w 221062"/>
                <a:gd name="connsiteY0" fmla="*/ 0 h 328929"/>
                <a:gd name="connsiteX1" fmla="*/ 81708 w 221062"/>
                <a:gd name="connsiteY1" fmla="*/ 156513 h 328929"/>
                <a:gd name="connsiteX2" fmla="*/ 221063 w 221062"/>
                <a:gd name="connsiteY2" fmla="*/ 328929 h 328929"/>
                <a:gd name="connsiteX3" fmla="*/ 104934 w 221062"/>
                <a:gd name="connsiteY3" fmla="*/ 328929 h 328929"/>
                <a:gd name="connsiteX4" fmla="*/ 0 w 221062"/>
                <a:gd name="connsiteY4" fmla="*/ 196479 h 328929"/>
                <a:gd name="connsiteX5" fmla="*/ 0 w 221062"/>
                <a:gd name="connsiteY5" fmla="*/ 126487 h 328929"/>
                <a:gd name="connsiteX6" fmla="*/ 104934 w 221062"/>
                <a:gd name="connsiteY6" fmla="*/ 0 h 328929"/>
                <a:gd name="connsiteX7" fmla="*/ 212274 w 221062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62" h="328929">
                  <a:moveTo>
                    <a:pt x="212274" y="0"/>
                  </a:moveTo>
                  <a:lnTo>
                    <a:pt x="81708" y="156513"/>
                  </a:lnTo>
                  <a:lnTo>
                    <a:pt x="221063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27B036E-00D9-4EDE-A87E-6403501FD223}"/>
                </a:ext>
              </a:extLst>
            </p:cNvPr>
            <p:cNvSpPr/>
            <p:nvPr/>
          </p:nvSpPr>
          <p:spPr>
            <a:xfrm>
              <a:off x="10918679" y="6444154"/>
              <a:ext cx="246285" cy="313968"/>
            </a:xfrm>
            <a:custGeom>
              <a:avLst/>
              <a:gdLst>
                <a:gd name="connsiteX0" fmla="*/ 258034 w 258054"/>
                <a:gd name="connsiteY0" fmla="*/ -20 h 328971"/>
                <a:gd name="connsiteX1" fmla="*/ 258034 w 258054"/>
                <a:gd name="connsiteY1" fmla="*/ 328909 h 328971"/>
                <a:gd name="connsiteX2" fmla="*/ 104661 w 258054"/>
                <a:gd name="connsiteY2" fmla="*/ 328909 h 328971"/>
                <a:gd name="connsiteX3" fmla="*/ 57163 w 258054"/>
                <a:gd name="connsiteY3" fmla="*/ 323050 h 328971"/>
                <a:gd name="connsiteX4" fmla="*/ 22639 w 258054"/>
                <a:gd name="connsiteY4" fmla="*/ 300138 h 328971"/>
                <a:gd name="connsiteX5" fmla="*/ 4225 w 258054"/>
                <a:gd name="connsiteY5" fmla="*/ 263939 h 328971"/>
                <a:gd name="connsiteX6" fmla="*/ 41 w 258054"/>
                <a:gd name="connsiteY6" fmla="*/ 218952 h 328971"/>
                <a:gd name="connsiteX7" fmla="*/ 41 w 258054"/>
                <a:gd name="connsiteY7" fmla="*/ -20 h 328971"/>
                <a:gd name="connsiteX8" fmla="*/ 90223 w 258054"/>
                <a:gd name="connsiteY8" fmla="*/ -20 h 328971"/>
                <a:gd name="connsiteX9" fmla="*/ 90223 w 258054"/>
                <a:gd name="connsiteY9" fmla="*/ 209222 h 328971"/>
                <a:gd name="connsiteX10" fmla="*/ 97338 w 258054"/>
                <a:gd name="connsiteY10" fmla="*/ 242073 h 328971"/>
                <a:gd name="connsiteX11" fmla="*/ 128096 w 258054"/>
                <a:gd name="connsiteY11" fmla="*/ 250652 h 328971"/>
                <a:gd name="connsiteX12" fmla="*/ 168479 w 258054"/>
                <a:gd name="connsiteY12" fmla="*/ 250652 h 328971"/>
                <a:gd name="connsiteX13" fmla="*/ 168479 w 258054"/>
                <a:gd name="connsiteY13" fmla="*/ -20 h 3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54" h="328971">
                  <a:moveTo>
                    <a:pt x="258034" y="-20"/>
                  </a:moveTo>
                  <a:lnTo>
                    <a:pt x="258034" y="328909"/>
                  </a:lnTo>
                  <a:lnTo>
                    <a:pt x="104661" y="328909"/>
                  </a:lnTo>
                  <a:cubicBezTo>
                    <a:pt x="88628" y="329272"/>
                    <a:pt x="72627" y="327298"/>
                    <a:pt x="57163" y="323050"/>
                  </a:cubicBezTo>
                  <a:cubicBezTo>
                    <a:pt x="43584" y="319122"/>
                    <a:pt x="31534" y="311124"/>
                    <a:pt x="22639" y="300138"/>
                  </a:cubicBezTo>
                  <a:cubicBezTo>
                    <a:pt x="13849" y="289614"/>
                    <a:pt x="7556" y="277240"/>
                    <a:pt x="4225" y="263939"/>
                  </a:cubicBezTo>
                  <a:cubicBezTo>
                    <a:pt x="1065" y="249160"/>
                    <a:pt x="-340" y="234060"/>
                    <a:pt x="41" y="218952"/>
                  </a:cubicBezTo>
                  <a:lnTo>
                    <a:pt x="41" y="-20"/>
                  </a:lnTo>
                  <a:lnTo>
                    <a:pt x="90223" y="-20"/>
                  </a:lnTo>
                  <a:lnTo>
                    <a:pt x="90223" y="209222"/>
                  </a:lnTo>
                  <a:cubicBezTo>
                    <a:pt x="89023" y="220651"/>
                    <a:pt x="91516" y="232165"/>
                    <a:pt x="97338" y="242073"/>
                  </a:cubicBezTo>
                  <a:cubicBezTo>
                    <a:pt x="102045" y="247723"/>
                    <a:pt x="112298" y="250652"/>
                    <a:pt x="128096" y="250652"/>
                  </a:cubicBezTo>
                  <a:lnTo>
                    <a:pt x="168479" y="250652"/>
                  </a:lnTo>
                  <a:lnTo>
                    <a:pt x="168479" y="-2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25F41A4-1DC4-41A3-9DA7-D0D1879FF6B8}"/>
                </a:ext>
              </a:extLst>
            </p:cNvPr>
            <p:cNvSpPr/>
            <p:nvPr/>
          </p:nvSpPr>
          <p:spPr>
            <a:xfrm>
              <a:off x="11194520" y="6444155"/>
              <a:ext cx="211080" cy="313927"/>
            </a:xfrm>
            <a:custGeom>
              <a:avLst/>
              <a:gdLst>
                <a:gd name="connsiteX0" fmla="*/ 212274 w 221167"/>
                <a:gd name="connsiteY0" fmla="*/ 0 h 328929"/>
                <a:gd name="connsiteX1" fmla="*/ 81813 w 221167"/>
                <a:gd name="connsiteY1" fmla="*/ 156513 h 328929"/>
                <a:gd name="connsiteX2" fmla="*/ 221167 w 221167"/>
                <a:gd name="connsiteY2" fmla="*/ 328929 h 328929"/>
                <a:gd name="connsiteX3" fmla="*/ 104934 w 221167"/>
                <a:gd name="connsiteY3" fmla="*/ 328929 h 328929"/>
                <a:gd name="connsiteX4" fmla="*/ 0 w 221167"/>
                <a:gd name="connsiteY4" fmla="*/ 196479 h 328929"/>
                <a:gd name="connsiteX5" fmla="*/ 0 w 221167"/>
                <a:gd name="connsiteY5" fmla="*/ 126487 h 328929"/>
                <a:gd name="connsiteX6" fmla="*/ 104934 w 221167"/>
                <a:gd name="connsiteY6" fmla="*/ 0 h 328929"/>
                <a:gd name="connsiteX7" fmla="*/ 212274 w 221167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67" h="328929">
                  <a:moveTo>
                    <a:pt x="212274" y="0"/>
                  </a:moveTo>
                  <a:lnTo>
                    <a:pt x="81813" y="156513"/>
                  </a:lnTo>
                  <a:lnTo>
                    <a:pt x="221167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1C75BC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5D4BE23-0854-4640-AEB3-A82B622E2A26}"/>
                </a:ext>
              </a:extLst>
            </p:cNvPr>
            <p:cNvSpPr/>
            <p:nvPr/>
          </p:nvSpPr>
          <p:spPr>
            <a:xfrm>
              <a:off x="11414090" y="6444149"/>
              <a:ext cx="323406" cy="325363"/>
            </a:xfrm>
            <a:custGeom>
              <a:avLst/>
              <a:gdLst>
                <a:gd name="connsiteX0" fmla="*/ 244682 w 338860"/>
                <a:gd name="connsiteY0" fmla="*/ 170100 h 340911"/>
                <a:gd name="connsiteX1" fmla="*/ 225955 w 338860"/>
                <a:gd name="connsiteY1" fmla="*/ 102620 h 340911"/>
                <a:gd name="connsiteX2" fmla="*/ 168833 w 338860"/>
                <a:gd name="connsiteY2" fmla="*/ 75313 h 340911"/>
                <a:gd name="connsiteX3" fmla="*/ 136924 w 338860"/>
                <a:gd name="connsiteY3" fmla="*/ 81905 h 340911"/>
                <a:gd name="connsiteX4" fmla="*/ 112547 w 338860"/>
                <a:gd name="connsiteY4" fmla="*/ 102306 h 340911"/>
                <a:gd name="connsiteX5" fmla="*/ 98423 w 338860"/>
                <a:gd name="connsiteY5" fmla="*/ 133692 h 340911"/>
                <a:gd name="connsiteX6" fmla="*/ 94029 w 338860"/>
                <a:gd name="connsiteY6" fmla="*/ 170100 h 340911"/>
                <a:gd name="connsiteX7" fmla="*/ 112756 w 338860"/>
                <a:gd name="connsiteY7" fmla="*/ 238104 h 340911"/>
                <a:gd name="connsiteX8" fmla="*/ 169879 w 338860"/>
                <a:gd name="connsiteY8" fmla="*/ 265829 h 340911"/>
                <a:gd name="connsiteX9" fmla="*/ 226269 w 338860"/>
                <a:gd name="connsiteY9" fmla="*/ 238313 h 340911"/>
                <a:gd name="connsiteX10" fmla="*/ 244682 w 338860"/>
                <a:gd name="connsiteY10" fmla="*/ 170100 h 340911"/>
                <a:gd name="connsiteX11" fmla="*/ 338318 w 338860"/>
                <a:gd name="connsiteY11" fmla="*/ 168636 h 340911"/>
                <a:gd name="connsiteX12" fmla="*/ 292494 w 338860"/>
                <a:gd name="connsiteY12" fmla="*/ 292298 h 340911"/>
                <a:gd name="connsiteX13" fmla="*/ 171448 w 338860"/>
                <a:gd name="connsiteY13" fmla="*/ 340737 h 340911"/>
                <a:gd name="connsiteX14" fmla="*/ 48519 w 338860"/>
                <a:gd name="connsiteY14" fmla="*/ 293344 h 340911"/>
                <a:gd name="connsiteX15" fmla="*/ 80 w 338860"/>
                <a:gd name="connsiteY15" fmla="*/ 171565 h 340911"/>
                <a:gd name="connsiteX16" fmla="*/ 11170 w 338860"/>
                <a:gd name="connsiteY16" fmla="*/ 106700 h 340911"/>
                <a:gd name="connsiteX17" fmla="*/ 45904 w 338860"/>
                <a:gd name="connsiteY17" fmla="*/ 51669 h 340911"/>
                <a:gd name="connsiteX18" fmla="*/ 101562 w 338860"/>
                <a:gd name="connsiteY18" fmla="*/ 13482 h 340911"/>
                <a:gd name="connsiteX19" fmla="*/ 169251 w 338860"/>
                <a:gd name="connsiteY19" fmla="*/ -14 h 340911"/>
                <a:gd name="connsiteX20" fmla="*/ 233070 w 338860"/>
                <a:gd name="connsiteY20" fmla="*/ 10448 h 340911"/>
                <a:gd name="connsiteX21" fmla="*/ 287472 w 338860"/>
                <a:gd name="connsiteY21" fmla="*/ 43404 h 340911"/>
                <a:gd name="connsiteX22" fmla="*/ 325449 w 338860"/>
                <a:gd name="connsiteY22" fmla="*/ 99167 h 340911"/>
                <a:gd name="connsiteX23" fmla="*/ 338841 w 338860"/>
                <a:gd name="connsiteY23" fmla="*/ 168636 h 34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8860" h="340911">
                  <a:moveTo>
                    <a:pt x="244682" y="170100"/>
                  </a:moveTo>
                  <a:cubicBezTo>
                    <a:pt x="245551" y="146213"/>
                    <a:pt x="239012" y="122642"/>
                    <a:pt x="225955" y="102620"/>
                  </a:cubicBezTo>
                  <a:cubicBezTo>
                    <a:pt x="213003" y="84147"/>
                    <a:pt x="191337" y="73790"/>
                    <a:pt x="168833" y="75313"/>
                  </a:cubicBezTo>
                  <a:cubicBezTo>
                    <a:pt x="157848" y="75222"/>
                    <a:pt x="146967" y="77469"/>
                    <a:pt x="136924" y="81905"/>
                  </a:cubicBezTo>
                  <a:cubicBezTo>
                    <a:pt x="127089" y="86347"/>
                    <a:pt x="118657" y="93404"/>
                    <a:pt x="112547" y="102306"/>
                  </a:cubicBezTo>
                  <a:cubicBezTo>
                    <a:pt x="105956" y="111812"/>
                    <a:pt x="101164" y="122452"/>
                    <a:pt x="98423" y="133692"/>
                  </a:cubicBezTo>
                  <a:cubicBezTo>
                    <a:pt x="95442" y="145596"/>
                    <a:pt x="93966" y="157828"/>
                    <a:pt x="94029" y="170100"/>
                  </a:cubicBezTo>
                  <a:cubicBezTo>
                    <a:pt x="93265" y="194139"/>
                    <a:pt x="99794" y="217845"/>
                    <a:pt x="112756" y="238104"/>
                  </a:cubicBezTo>
                  <a:cubicBezTo>
                    <a:pt x="125551" y="256801"/>
                    <a:pt x="147270" y="267345"/>
                    <a:pt x="169879" y="265829"/>
                  </a:cubicBezTo>
                  <a:cubicBezTo>
                    <a:pt x="192215" y="267275"/>
                    <a:pt x="213663" y="256812"/>
                    <a:pt x="226269" y="238313"/>
                  </a:cubicBezTo>
                  <a:cubicBezTo>
                    <a:pt x="239158" y="217957"/>
                    <a:pt x="245572" y="194176"/>
                    <a:pt x="244682" y="170100"/>
                  </a:cubicBezTo>
                  <a:moveTo>
                    <a:pt x="338318" y="168636"/>
                  </a:moveTo>
                  <a:cubicBezTo>
                    <a:pt x="340023" y="214299"/>
                    <a:pt x="323545" y="258772"/>
                    <a:pt x="292494" y="292298"/>
                  </a:cubicBezTo>
                  <a:cubicBezTo>
                    <a:pt x="260982" y="325095"/>
                    <a:pt x="216885" y="342743"/>
                    <a:pt x="171448" y="340737"/>
                  </a:cubicBezTo>
                  <a:cubicBezTo>
                    <a:pt x="125750" y="342237"/>
                    <a:pt x="81391" y="325135"/>
                    <a:pt x="48519" y="293344"/>
                  </a:cubicBezTo>
                  <a:cubicBezTo>
                    <a:pt x="16045" y="261316"/>
                    <a:pt x="-1520" y="217147"/>
                    <a:pt x="80" y="171565"/>
                  </a:cubicBezTo>
                  <a:cubicBezTo>
                    <a:pt x="-77" y="149459"/>
                    <a:pt x="3679" y="127499"/>
                    <a:pt x="11170" y="106700"/>
                  </a:cubicBezTo>
                  <a:cubicBezTo>
                    <a:pt x="18828" y="86156"/>
                    <a:pt x="30650" y="67421"/>
                    <a:pt x="45904" y="51669"/>
                  </a:cubicBezTo>
                  <a:cubicBezTo>
                    <a:pt x="61471" y="35054"/>
                    <a:pt x="80460" y="22024"/>
                    <a:pt x="101562" y="13482"/>
                  </a:cubicBezTo>
                  <a:cubicBezTo>
                    <a:pt x="123020" y="4570"/>
                    <a:pt x="146015" y="-17"/>
                    <a:pt x="169251" y="-14"/>
                  </a:cubicBezTo>
                  <a:cubicBezTo>
                    <a:pt x="190960" y="-191"/>
                    <a:pt x="212554" y="3348"/>
                    <a:pt x="233070" y="10448"/>
                  </a:cubicBezTo>
                  <a:cubicBezTo>
                    <a:pt x="253209" y="17727"/>
                    <a:pt x="271695" y="28929"/>
                    <a:pt x="287472" y="43404"/>
                  </a:cubicBezTo>
                  <a:cubicBezTo>
                    <a:pt x="304243" y="58830"/>
                    <a:pt x="317237" y="77911"/>
                    <a:pt x="325449" y="99167"/>
                  </a:cubicBezTo>
                  <a:cubicBezTo>
                    <a:pt x="334258" y="121269"/>
                    <a:pt x="338809" y="144842"/>
                    <a:pt x="338841" y="168636"/>
                  </a:cubicBezTo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5E6B77D-DA3D-4396-9EB9-2CFC218E81A7}"/>
                </a:ext>
              </a:extLst>
            </p:cNvPr>
            <p:cNvSpPr/>
            <p:nvPr/>
          </p:nvSpPr>
          <p:spPr>
            <a:xfrm>
              <a:off x="11768450" y="6449732"/>
              <a:ext cx="247141" cy="314042"/>
            </a:xfrm>
            <a:custGeom>
              <a:avLst/>
              <a:gdLst>
                <a:gd name="connsiteX0" fmla="*/ -20 w 258951"/>
                <a:gd name="connsiteY0" fmla="*/ -5 h 329049"/>
                <a:gd name="connsiteX1" fmla="*/ 141845 w 258951"/>
                <a:gd name="connsiteY1" fmla="*/ -5 h 329049"/>
                <a:gd name="connsiteX2" fmla="*/ 190807 w 258951"/>
                <a:gd name="connsiteY2" fmla="*/ 4703 h 329049"/>
                <a:gd name="connsiteX3" fmla="*/ 229098 w 258951"/>
                <a:gd name="connsiteY3" fmla="*/ 24267 h 329049"/>
                <a:gd name="connsiteX4" fmla="*/ 252324 w 258951"/>
                <a:gd name="connsiteY4" fmla="*/ 60257 h 329049"/>
                <a:gd name="connsiteX5" fmla="*/ 258915 w 258951"/>
                <a:gd name="connsiteY5" fmla="*/ 108906 h 329049"/>
                <a:gd name="connsiteX6" fmla="*/ 258915 w 258951"/>
                <a:gd name="connsiteY6" fmla="*/ 329029 h 329049"/>
                <a:gd name="connsiteX7" fmla="*/ 168418 w 258951"/>
                <a:gd name="connsiteY7" fmla="*/ 329029 h 329049"/>
                <a:gd name="connsiteX8" fmla="*/ 168418 w 258951"/>
                <a:gd name="connsiteY8" fmla="*/ 112882 h 329049"/>
                <a:gd name="connsiteX9" fmla="*/ 160467 w 258951"/>
                <a:gd name="connsiteY9" fmla="*/ 86203 h 329049"/>
                <a:gd name="connsiteX10" fmla="*/ 132743 w 258951"/>
                <a:gd name="connsiteY10" fmla="*/ 78880 h 329049"/>
                <a:gd name="connsiteX11" fmla="*/ 90058 w 258951"/>
                <a:gd name="connsiteY11" fmla="*/ 78880 h 329049"/>
                <a:gd name="connsiteX12" fmla="*/ 90058 w 258951"/>
                <a:gd name="connsiteY12" fmla="*/ 329029 h 329049"/>
                <a:gd name="connsiteX13" fmla="*/ -20 w 258951"/>
                <a:gd name="connsiteY13" fmla="*/ 329029 h 32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951" h="329049">
                  <a:moveTo>
                    <a:pt x="-20" y="-5"/>
                  </a:moveTo>
                  <a:lnTo>
                    <a:pt x="141845" y="-5"/>
                  </a:lnTo>
                  <a:cubicBezTo>
                    <a:pt x="158291" y="-195"/>
                    <a:pt x="174706" y="1383"/>
                    <a:pt x="190807" y="4703"/>
                  </a:cubicBezTo>
                  <a:cubicBezTo>
                    <a:pt x="205056" y="7779"/>
                    <a:pt x="218259" y="14523"/>
                    <a:pt x="229098" y="24267"/>
                  </a:cubicBezTo>
                  <a:cubicBezTo>
                    <a:pt x="240041" y="33866"/>
                    <a:pt x="248087" y="46332"/>
                    <a:pt x="252324" y="60257"/>
                  </a:cubicBezTo>
                  <a:cubicBezTo>
                    <a:pt x="256927" y="76057"/>
                    <a:pt x="259145" y="92452"/>
                    <a:pt x="258915" y="108906"/>
                  </a:cubicBezTo>
                  <a:lnTo>
                    <a:pt x="258915" y="329029"/>
                  </a:lnTo>
                  <a:lnTo>
                    <a:pt x="168418" y="329029"/>
                  </a:lnTo>
                  <a:lnTo>
                    <a:pt x="168418" y="112882"/>
                  </a:lnTo>
                  <a:cubicBezTo>
                    <a:pt x="169475" y="103280"/>
                    <a:pt x="166608" y="93658"/>
                    <a:pt x="160467" y="86203"/>
                  </a:cubicBezTo>
                  <a:cubicBezTo>
                    <a:pt x="152411" y="80488"/>
                    <a:pt x="142567" y="77886"/>
                    <a:pt x="132743" y="78880"/>
                  </a:cubicBezTo>
                  <a:lnTo>
                    <a:pt x="90058" y="78880"/>
                  </a:lnTo>
                  <a:lnTo>
                    <a:pt x="90058" y="329029"/>
                  </a:lnTo>
                  <a:lnTo>
                    <a:pt x="-20" y="329029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620330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vel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BAEE-3FE7-4FBD-8C31-E6D46BB566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2591" y="97890"/>
            <a:ext cx="10236195" cy="1008519"/>
          </a:xfrm>
        </p:spPr>
        <p:txBody>
          <a:bodyPr anchor="b"/>
          <a:lstStyle>
            <a:lvl1pPr>
              <a:defRPr sz="32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C5DD5-15F8-4F17-BAF7-22635CDA56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2591" y="1113660"/>
            <a:ext cx="10355945" cy="384628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600" b="1"/>
            </a:lvl1pPr>
            <a:lvl2pPr>
              <a:lnSpc>
                <a:spcPct val="120000"/>
              </a:lnSpc>
              <a:defRPr sz="16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600"/>
            </a:lvl4pPr>
            <a:lvl5pPr>
              <a:lnSpc>
                <a:spcPct val="12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7D644B-6E26-4634-9424-F562040FA4C7}"/>
              </a:ext>
            </a:extLst>
          </p:cNvPr>
          <p:cNvSpPr/>
          <p:nvPr/>
        </p:nvSpPr>
        <p:spPr>
          <a:xfrm rot="5400000">
            <a:off x="5809534" y="481546"/>
            <a:ext cx="572932" cy="1219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01F8E7C-2FEC-4419-888F-664081FC0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70267" y="6394980"/>
            <a:ext cx="9200008" cy="36512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BEBD3B6-59CF-4ADC-9B8A-1F4234A776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16854" y="6394981"/>
            <a:ext cx="581937" cy="3651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fld id="{2EB55DA3-D487-4A37-837B-F5E0A2E304BB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CCC071-0048-4921-868F-68713E501E7F}"/>
              </a:ext>
            </a:extLst>
          </p:cNvPr>
          <p:cNvGrpSpPr/>
          <p:nvPr/>
        </p:nvGrpSpPr>
        <p:grpSpPr>
          <a:xfrm>
            <a:off x="10610105" y="6476775"/>
            <a:ext cx="1297720" cy="260112"/>
            <a:chOff x="10392336" y="6444149"/>
            <a:chExt cx="1623255" cy="32536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510F64B-840D-41EC-B408-FCC3B3A3854C}"/>
                </a:ext>
              </a:extLst>
            </p:cNvPr>
            <p:cNvSpPr/>
            <p:nvPr/>
          </p:nvSpPr>
          <p:spPr>
            <a:xfrm>
              <a:off x="10392336" y="6444153"/>
              <a:ext cx="294654" cy="313927"/>
            </a:xfrm>
            <a:custGeom>
              <a:avLst/>
              <a:gdLst>
                <a:gd name="connsiteX0" fmla="*/ 205788 w 308734"/>
                <a:gd name="connsiteY0" fmla="*/ 0 h 328929"/>
                <a:gd name="connsiteX1" fmla="*/ 308734 w 308734"/>
                <a:gd name="connsiteY1" fmla="*/ 328929 h 328929"/>
                <a:gd name="connsiteX2" fmla="*/ 0 w 308734"/>
                <a:gd name="connsiteY2" fmla="*/ 328929 h 328929"/>
                <a:gd name="connsiteX3" fmla="*/ 66434 w 308734"/>
                <a:gd name="connsiteY3" fmla="*/ 126487 h 328929"/>
                <a:gd name="connsiteX4" fmla="*/ 148247 w 308734"/>
                <a:gd name="connsiteY4" fmla="*/ 126487 h 328929"/>
                <a:gd name="connsiteX5" fmla="*/ 113199 w 308734"/>
                <a:gd name="connsiteY5" fmla="*/ 250149 h 328929"/>
                <a:gd name="connsiteX6" fmla="*/ 197523 w 308734"/>
                <a:gd name="connsiteY6" fmla="*/ 250149 h 328929"/>
                <a:gd name="connsiteX7" fmla="*/ 108805 w 308734"/>
                <a:gd name="connsiteY7" fmla="*/ 0 h 328929"/>
                <a:gd name="connsiteX8" fmla="*/ 205788 w 308734"/>
                <a:gd name="connsiteY8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34" h="328929">
                  <a:moveTo>
                    <a:pt x="205788" y="0"/>
                  </a:moveTo>
                  <a:lnTo>
                    <a:pt x="308734" y="328929"/>
                  </a:lnTo>
                  <a:lnTo>
                    <a:pt x="0" y="328929"/>
                  </a:lnTo>
                  <a:lnTo>
                    <a:pt x="66434" y="126487"/>
                  </a:lnTo>
                  <a:lnTo>
                    <a:pt x="148247" y="126487"/>
                  </a:lnTo>
                  <a:lnTo>
                    <a:pt x="113199" y="250149"/>
                  </a:lnTo>
                  <a:lnTo>
                    <a:pt x="197523" y="250149"/>
                  </a:lnTo>
                  <a:lnTo>
                    <a:pt x="108805" y="0"/>
                  </a:lnTo>
                  <a:lnTo>
                    <a:pt x="205788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6704462-2CD1-4104-A427-389EA35D8BE0}"/>
                </a:ext>
              </a:extLst>
            </p:cNvPr>
            <p:cNvSpPr/>
            <p:nvPr/>
          </p:nvSpPr>
          <p:spPr>
            <a:xfrm>
              <a:off x="10691681" y="6444154"/>
              <a:ext cx="210980" cy="313927"/>
            </a:xfrm>
            <a:custGeom>
              <a:avLst/>
              <a:gdLst>
                <a:gd name="connsiteX0" fmla="*/ 212274 w 221062"/>
                <a:gd name="connsiteY0" fmla="*/ 0 h 328929"/>
                <a:gd name="connsiteX1" fmla="*/ 81708 w 221062"/>
                <a:gd name="connsiteY1" fmla="*/ 156513 h 328929"/>
                <a:gd name="connsiteX2" fmla="*/ 221063 w 221062"/>
                <a:gd name="connsiteY2" fmla="*/ 328929 h 328929"/>
                <a:gd name="connsiteX3" fmla="*/ 104934 w 221062"/>
                <a:gd name="connsiteY3" fmla="*/ 328929 h 328929"/>
                <a:gd name="connsiteX4" fmla="*/ 0 w 221062"/>
                <a:gd name="connsiteY4" fmla="*/ 196479 h 328929"/>
                <a:gd name="connsiteX5" fmla="*/ 0 w 221062"/>
                <a:gd name="connsiteY5" fmla="*/ 126487 h 328929"/>
                <a:gd name="connsiteX6" fmla="*/ 104934 w 221062"/>
                <a:gd name="connsiteY6" fmla="*/ 0 h 328929"/>
                <a:gd name="connsiteX7" fmla="*/ 212274 w 221062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62" h="328929">
                  <a:moveTo>
                    <a:pt x="212274" y="0"/>
                  </a:moveTo>
                  <a:lnTo>
                    <a:pt x="81708" y="156513"/>
                  </a:lnTo>
                  <a:lnTo>
                    <a:pt x="221063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0B8E592-14F8-4B09-A02A-4648C14A3E3D}"/>
                </a:ext>
              </a:extLst>
            </p:cNvPr>
            <p:cNvSpPr/>
            <p:nvPr/>
          </p:nvSpPr>
          <p:spPr>
            <a:xfrm>
              <a:off x="10918679" y="6444154"/>
              <a:ext cx="246285" cy="313968"/>
            </a:xfrm>
            <a:custGeom>
              <a:avLst/>
              <a:gdLst>
                <a:gd name="connsiteX0" fmla="*/ 258034 w 258054"/>
                <a:gd name="connsiteY0" fmla="*/ -20 h 328971"/>
                <a:gd name="connsiteX1" fmla="*/ 258034 w 258054"/>
                <a:gd name="connsiteY1" fmla="*/ 328909 h 328971"/>
                <a:gd name="connsiteX2" fmla="*/ 104661 w 258054"/>
                <a:gd name="connsiteY2" fmla="*/ 328909 h 328971"/>
                <a:gd name="connsiteX3" fmla="*/ 57163 w 258054"/>
                <a:gd name="connsiteY3" fmla="*/ 323050 h 328971"/>
                <a:gd name="connsiteX4" fmla="*/ 22639 w 258054"/>
                <a:gd name="connsiteY4" fmla="*/ 300138 h 328971"/>
                <a:gd name="connsiteX5" fmla="*/ 4225 w 258054"/>
                <a:gd name="connsiteY5" fmla="*/ 263939 h 328971"/>
                <a:gd name="connsiteX6" fmla="*/ 41 w 258054"/>
                <a:gd name="connsiteY6" fmla="*/ 218952 h 328971"/>
                <a:gd name="connsiteX7" fmla="*/ 41 w 258054"/>
                <a:gd name="connsiteY7" fmla="*/ -20 h 328971"/>
                <a:gd name="connsiteX8" fmla="*/ 90223 w 258054"/>
                <a:gd name="connsiteY8" fmla="*/ -20 h 328971"/>
                <a:gd name="connsiteX9" fmla="*/ 90223 w 258054"/>
                <a:gd name="connsiteY9" fmla="*/ 209222 h 328971"/>
                <a:gd name="connsiteX10" fmla="*/ 97338 w 258054"/>
                <a:gd name="connsiteY10" fmla="*/ 242073 h 328971"/>
                <a:gd name="connsiteX11" fmla="*/ 128096 w 258054"/>
                <a:gd name="connsiteY11" fmla="*/ 250652 h 328971"/>
                <a:gd name="connsiteX12" fmla="*/ 168479 w 258054"/>
                <a:gd name="connsiteY12" fmla="*/ 250652 h 328971"/>
                <a:gd name="connsiteX13" fmla="*/ 168479 w 258054"/>
                <a:gd name="connsiteY13" fmla="*/ -20 h 3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54" h="328971">
                  <a:moveTo>
                    <a:pt x="258034" y="-20"/>
                  </a:moveTo>
                  <a:lnTo>
                    <a:pt x="258034" y="328909"/>
                  </a:lnTo>
                  <a:lnTo>
                    <a:pt x="104661" y="328909"/>
                  </a:lnTo>
                  <a:cubicBezTo>
                    <a:pt x="88628" y="329272"/>
                    <a:pt x="72627" y="327298"/>
                    <a:pt x="57163" y="323050"/>
                  </a:cubicBezTo>
                  <a:cubicBezTo>
                    <a:pt x="43584" y="319122"/>
                    <a:pt x="31534" y="311124"/>
                    <a:pt x="22639" y="300138"/>
                  </a:cubicBezTo>
                  <a:cubicBezTo>
                    <a:pt x="13849" y="289614"/>
                    <a:pt x="7556" y="277240"/>
                    <a:pt x="4225" y="263939"/>
                  </a:cubicBezTo>
                  <a:cubicBezTo>
                    <a:pt x="1065" y="249160"/>
                    <a:pt x="-340" y="234060"/>
                    <a:pt x="41" y="218952"/>
                  </a:cubicBezTo>
                  <a:lnTo>
                    <a:pt x="41" y="-20"/>
                  </a:lnTo>
                  <a:lnTo>
                    <a:pt x="90223" y="-20"/>
                  </a:lnTo>
                  <a:lnTo>
                    <a:pt x="90223" y="209222"/>
                  </a:lnTo>
                  <a:cubicBezTo>
                    <a:pt x="89023" y="220651"/>
                    <a:pt x="91516" y="232165"/>
                    <a:pt x="97338" y="242073"/>
                  </a:cubicBezTo>
                  <a:cubicBezTo>
                    <a:pt x="102045" y="247723"/>
                    <a:pt x="112298" y="250652"/>
                    <a:pt x="128096" y="250652"/>
                  </a:cubicBezTo>
                  <a:lnTo>
                    <a:pt x="168479" y="250652"/>
                  </a:lnTo>
                  <a:lnTo>
                    <a:pt x="168479" y="-2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FEC756-4E1A-45A5-8034-CE46F460E673}"/>
                </a:ext>
              </a:extLst>
            </p:cNvPr>
            <p:cNvSpPr/>
            <p:nvPr/>
          </p:nvSpPr>
          <p:spPr>
            <a:xfrm>
              <a:off x="11194520" y="6444155"/>
              <a:ext cx="211080" cy="313927"/>
            </a:xfrm>
            <a:custGeom>
              <a:avLst/>
              <a:gdLst>
                <a:gd name="connsiteX0" fmla="*/ 212274 w 221167"/>
                <a:gd name="connsiteY0" fmla="*/ 0 h 328929"/>
                <a:gd name="connsiteX1" fmla="*/ 81813 w 221167"/>
                <a:gd name="connsiteY1" fmla="*/ 156513 h 328929"/>
                <a:gd name="connsiteX2" fmla="*/ 221167 w 221167"/>
                <a:gd name="connsiteY2" fmla="*/ 328929 h 328929"/>
                <a:gd name="connsiteX3" fmla="*/ 104934 w 221167"/>
                <a:gd name="connsiteY3" fmla="*/ 328929 h 328929"/>
                <a:gd name="connsiteX4" fmla="*/ 0 w 221167"/>
                <a:gd name="connsiteY4" fmla="*/ 196479 h 328929"/>
                <a:gd name="connsiteX5" fmla="*/ 0 w 221167"/>
                <a:gd name="connsiteY5" fmla="*/ 126487 h 328929"/>
                <a:gd name="connsiteX6" fmla="*/ 104934 w 221167"/>
                <a:gd name="connsiteY6" fmla="*/ 0 h 328929"/>
                <a:gd name="connsiteX7" fmla="*/ 212274 w 221167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67" h="328929">
                  <a:moveTo>
                    <a:pt x="212274" y="0"/>
                  </a:moveTo>
                  <a:lnTo>
                    <a:pt x="81813" y="156513"/>
                  </a:lnTo>
                  <a:lnTo>
                    <a:pt x="221167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1C75BC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B271183-8074-41EC-AB50-769EB1AE1AAE}"/>
                </a:ext>
              </a:extLst>
            </p:cNvPr>
            <p:cNvSpPr/>
            <p:nvPr/>
          </p:nvSpPr>
          <p:spPr>
            <a:xfrm>
              <a:off x="11414090" y="6444149"/>
              <a:ext cx="323406" cy="325363"/>
            </a:xfrm>
            <a:custGeom>
              <a:avLst/>
              <a:gdLst>
                <a:gd name="connsiteX0" fmla="*/ 244682 w 338860"/>
                <a:gd name="connsiteY0" fmla="*/ 170100 h 340911"/>
                <a:gd name="connsiteX1" fmla="*/ 225955 w 338860"/>
                <a:gd name="connsiteY1" fmla="*/ 102620 h 340911"/>
                <a:gd name="connsiteX2" fmla="*/ 168833 w 338860"/>
                <a:gd name="connsiteY2" fmla="*/ 75313 h 340911"/>
                <a:gd name="connsiteX3" fmla="*/ 136924 w 338860"/>
                <a:gd name="connsiteY3" fmla="*/ 81905 h 340911"/>
                <a:gd name="connsiteX4" fmla="*/ 112547 w 338860"/>
                <a:gd name="connsiteY4" fmla="*/ 102306 h 340911"/>
                <a:gd name="connsiteX5" fmla="*/ 98423 w 338860"/>
                <a:gd name="connsiteY5" fmla="*/ 133692 h 340911"/>
                <a:gd name="connsiteX6" fmla="*/ 94029 w 338860"/>
                <a:gd name="connsiteY6" fmla="*/ 170100 h 340911"/>
                <a:gd name="connsiteX7" fmla="*/ 112756 w 338860"/>
                <a:gd name="connsiteY7" fmla="*/ 238104 h 340911"/>
                <a:gd name="connsiteX8" fmla="*/ 169879 w 338860"/>
                <a:gd name="connsiteY8" fmla="*/ 265829 h 340911"/>
                <a:gd name="connsiteX9" fmla="*/ 226269 w 338860"/>
                <a:gd name="connsiteY9" fmla="*/ 238313 h 340911"/>
                <a:gd name="connsiteX10" fmla="*/ 244682 w 338860"/>
                <a:gd name="connsiteY10" fmla="*/ 170100 h 340911"/>
                <a:gd name="connsiteX11" fmla="*/ 338318 w 338860"/>
                <a:gd name="connsiteY11" fmla="*/ 168636 h 340911"/>
                <a:gd name="connsiteX12" fmla="*/ 292494 w 338860"/>
                <a:gd name="connsiteY12" fmla="*/ 292298 h 340911"/>
                <a:gd name="connsiteX13" fmla="*/ 171448 w 338860"/>
                <a:gd name="connsiteY13" fmla="*/ 340737 h 340911"/>
                <a:gd name="connsiteX14" fmla="*/ 48519 w 338860"/>
                <a:gd name="connsiteY14" fmla="*/ 293344 h 340911"/>
                <a:gd name="connsiteX15" fmla="*/ 80 w 338860"/>
                <a:gd name="connsiteY15" fmla="*/ 171565 h 340911"/>
                <a:gd name="connsiteX16" fmla="*/ 11170 w 338860"/>
                <a:gd name="connsiteY16" fmla="*/ 106700 h 340911"/>
                <a:gd name="connsiteX17" fmla="*/ 45904 w 338860"/>
                <a:gd name="connsiteY17" fmla="*/ 51669 h 340911"/>
                <a:gd name="connsiteX18" fmla="*/ 101562 w 338860"/>
                <a:gd name="connsiteY18" fmla="*/ 13482 h 340911"/>
                <a:gd name="connsiteX19" fmla="*/ 169251 w 338860"/>
                <a:gd name="connsiteY19" fmla="*/ -14 h 340911"/>
                <a:gd name="connsiteX20" fmla="*/ 233070 w 338860"/>
                <a:gd name="connsiteY20" fmla="*/ 10448 h 340911"/>
                <a:gd name="connsiteX21" fmla="*/ 287472 w 338860"/>
                <a:gd name="connsiteY21" fmla="*/ 43404 h 340911"/>
                <a:gd name="connsiteX22" fmla="*/ 325449 w 338860"/>
                <a:gd name="connsiteY22" fmla="*/ 99167 h 340911"/>
                <a:gd name="connsiteX23" fmla="*/ 338841 w 338860"/>
                <a:gd name="connsiteY23" fmla="*/ 168636 h 34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8860" h="340911">
                  <a:moveTo>
                    <a:pt x="244682" y="170100"/>
                  </a:moveTo>
                  <a:cubicBezTo>
                    <a:pt x="245551" y="146213"/>
                    <a:pt x="239012" y="122642"/>
                    <a:pt x="225955" y="102620"/>
                  </a:cubicBezTo>
                  <a:cubicBezTo>
                    <a:pt x="213003" y="84147"/>
                    <a:pt x="191337" y="73790"/>
                    <a:pt x="168833" y="75313"/>
                  </a:cubicBezTo>
                  <a:cubicBezTo>
                    <a:pt x="157848" y="75222"/>
                    <a:pt x="146967" y="77469"/>
                    <a:pt x="136924" y="81905"/>
                  </a:cubicBezTo>
                  <a:cubicBezTo>
                    <a:pt x="127089" y="86347"/>
                    <a:pt x="118657" y="93404"/>
                    <a:pt x="112547" y="102306"/>
                  </a:cubicBezTo>
                  <a:cubicBezTo>
                    <a:pt x="105956" y="111812"/>
                    <a:pt x="101164" y="122452"/>
                    <a:pt x="98423" y="133692"/>
                  </a:cubicBezTo>
                  <a:cubicBezTo>
                    <a:pt x="95442" y="145596"/>
                    <a:pt x="93966" y="157828"/>
                    <a:pt x="94029" y="170100"/>
                  </a:cubicBezTo>
                  <a:cubicBezTo>
                    <a:pt x="93265" y="194139"/>
                    <a:pt x="99794" y="217845"/>
                    <a:pt x="112756" y="238104"/>
                  </a:cubicBezTo>
                  <a:cubicBezTo>
                    <a:pt x="125551" y="256801"/>
                    <a:pt x="147270" y="267345"/>
                    <a:pt x="169879" y="265829"/>
                  </a:cubicBezTo>
                  <a:cubicBezTo>
                    <a:pt x="192215" y="267275"/>
                    <a:pt x="213663" y="256812"/>
                    <a:pt x="226269" y="238313"/>
                  </a:cubicBezTo>
                  <a:cubicBezTo>
                    <a:pt x="239158" y="217957"/>
                    <a:pt x="245572" y="194176"/>
                    <a:pt x="244682" y="170100"/>
                  </a:cubicBezTo>
                  <a:moveTo>
                    <a:pt x="338318" y="168636"/>
                  </a:moveTo>
                  <a:cubicBezTo>
                    <a:pt x="340023" y="214299"/>
                    <a:pt x="323545" y="258772"/>
                    <a:pt x="292494" y="292298"/>
                  </a:cubicBezTo>
                  <a:cubicBezTo>
                    <a:pt x="260982" y="325095"/>
                    <a:pt x="216885" y="342743"/>
                    <a:pt x="171448" y="340737"/>
                  </a:cubicBezTo>
                  <a:cubicBezTo>
                    <a:pt x="125750" y="342237"/>
                    <a:pt x="81391" y="325135"/>
                    <a:pt x="48519" y="293344"/>
                  </a:cubicBezTo>
                  <a:cubicBezTo>
                    <a:pt x="16045" y="261316"/>
                    <a:pt x="-1520" y="217147"/>
                    <a:pt x="80" y="171565"/>
                  </a:cubicBezTo>
                  <a:cubicBezTo>
                    <a:pt x="-77" y="149459"/>
                    <a:pt x="3679" y="127499"/>
                    <a:pt x="11170" y="106700"/>
                  </a:cubicBezTo>
                  <a:cubicBezTo>
                    <a:pt x="18828" y="86156"/>
                    <a:pt x="30650" y="67421"/>
                    <a:pt x="45904" y="51669"/>
                  </a:cubicBezTo>
                  <a:cubicBezTo>
                    <a:pt x="61471" y="35054"/>
                    <a:pt x="80460" y="22024"/>
                    <a:pt x="101562" y="13482"/>
                  </a:cubicBezTo>
                  <a:cubicBezTo>
                    <a:pt x="123020" y="4570"/>
                    <a:pt x="146015" y="-17"/>
                    <a:pt x="169251" y="-14"/>
                  </a:cubicBezTo>
                  <a:cubicBezTo>
                    <a:pt x="190960" y="-191"/>
                    <a:pt x="212554" y="3348"/>
                    <a:pt x="233070" y="10448"/>
                  </a:cubicBezTo>
                  <a:cubicBezTo>
                    <a:pt x="253209" y="17727"/>
                    <a:pt x="271695" y="28929"/>
                    <a:pt x="287472" y="43404"/>
                  </a:cubicBezTo>
                  <a:cubicBezTo>
                    <a:pt x="304243" y="58830"/>
                    <a:pt x="317237" y="77911"/>
                    <a:pt x="325449" y="99167"/>
                  </a:cubicBezTo>
                  <a:cubicBezTo>
                    <a:pt x="334258" y="121269"/>
                    <a:pt x="338809" y="144842"/>
                    <a:pt x="338841" y="168636"/>
                  </a:cubicBezTo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C4D9F50-280D-4D42-96DC-E23D24D5B312}"/>
                </a:ext>
              </a:extLst>
            </p:cNvPr>
            <p:cNvSpPr/>
            <p:nvPr/>
          </p:nvSpPr>
          <p:spPr>
            <a:xfrm>
              <a:off x="11768450" y="6449732"/>
              <a:ext cx="247141" cy="314042"/>
            </a:xfrm>
            <a:custGeom>
              <a:avLst/>
              <a:gdLst>
                <a:gd name="connsiteX0" fmla="*/ -20 w 258951"/>
                <a:gd name="connsiteY0" fmla="*/ -5 h 329049"/>
                <a:gd name="connsiteX1" fmla="*/ 141845 w 258951"/>
                <a:gd name="connsiteY1" fmla="*/ -5 h 329049"/>
                <a:gd name="connsiteX2" fmla="*/ 190807 w 258951"/>
                <a:gd name="connsiteY2" fmla="*/ 4703 h 329049"/>
                <a:gd name="connsiteX3" fmla="*/ 229098 w 258951"/>
                <a:gd name="connsiteY3" fmla="*/ 24267 h 329049"/>
                <a:gd name="connsiteX4" fmla="*/ 252324 w 258951"/>
                <a:gd name="connsiteY4" fmla="*/ 60257 h 329049"/>
                <a:gd name="connsiteX5" fmla="*/ 258915 w 258951"/>
                <a:gd name="connsiteY5" fmla="*/ 108906 h 329049"/>
                <a:gd name="connsiteX6" fmla="*/ 258915 w 258951"/>
                <a:gd name="connsiteY6" fmla="*/ 329029 h 329049"/>
                <a:gd name="connsiteX7" fmla="*/ 168418 w 258951"/>
                <a:gd name="connsiteY7" fmla="*/ 329029 h 329049"/>
                <a:gd name="connsiteX8" fmla="*/ 168418 w 258951"/>
                <a:gd name="connsiteY8" fmla="*/ 112882 h 329049"/>
                <a:gd name="connsiteX9" fmla="*/ 160467 w 258951"/>
                <a:gd name="connsiteY9" fmla="*/ 86203 h 329049"/>
                <a:gd name="connsiteX10" fmla="*/ 132743 w 258951"/>
                <a:gd name="connsiteY10" fmla="*/ 78880 h 329049"/>
                <a:gd name="connsiteX11" fmla="*/ 90058 w 258951"/>
                <a:gd name="connsiteY11" fmla="*/ 78880 h 329049"/>
                <a:gd name="connsiteX12" fmla="*/ 90058 w 258951"/>
                <a:gd name="connsiteY12" fmla="*/ 329029 h 329049"/>
                <a:gd name="connsiteX13" fmla="*/ -20 w 258951"/>
                <a:gd name="connsiteY13" fmla="*/ 329029 h 32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951" h="329049">
                  <a:moveTo>
                    <a:pt x="-20" y="-5"/>
                  </a:moveTo>
                  <a:lnTo>
                    <a:pt x="141845" y="-5"/>
                  </a:lnTo>
                  <a:cubicBezTo>
                    <a:pt x="158291" y="-195"/>
                    <a:pt x="174706" y="1383"/>
                    <a:pt x="190807" y="4703"/>
                  </a:cubicBezTo>
                  <a:cubicBezTo>
                    <a:pt x="205056" y="7779"/>
                    <a:pt x="218259" y="14523"/>
                    <a:pt x="229098" y="24267"/>
                  </a:cubicBezTo>
                  <a:cubicBezTo>
                    <a:pt x="240041" y="33866"/>
                    <a:pt x="248087" y="46332"/>
                    <a:pt x="252324" y="60257"/>
                  </a:cubicBezTo>
                  <a:cubicBezTo>
                    <a:pt x="256927" y="76057"/>
                    <a:pt x="259145" y="92452"/>
                    <a:pt x="258915" y="108906"/>
                  </a:cubicBezTo>
                  <a:lnTo>
                    <a:pt x="258915" y="329029"/>
                  </a:lnTo>
                  <a:lnTo>
                    <a:pt x="168418" y="329029"/>
                  </a:lnTo>
                  <a:lnTo>
                    <a:pt x="168418" y="112882"/>
                  </a:lnTo>
                  <a:cubicBezTo>
                    <a:pt x="169475" y="103280"/>
                    <a:pt x="166608" y="93658"/>
                    <a:pt x="160467" y="86203"/>
                  </a:cubicBezTo>
                  <a:cubicBezTo>
                    <a:pt x="152411" y="80488"/>
                    <a:pt x="142567" y="77886"/>
                    <a:pt x="132743" y="78880"/>
                  </a:cubicBezTo>
                  <a:lnTo>
                    <a:pt x="90058" y="78880"/>
                  </a:lnTo>
                  <a:lnTo>
                    <a:pt x="90058" y="329029"/>
                  </a:lnTo>
                  <a:lnTo>
                    <a:pt x="-20" y="329029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892733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vel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04595-EDD3-4D02-B7B8-50818C4C22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9213" y="97890"/>
            <a:ext cx="10810329" cy="1008519"/>
          </a:xfrm>
        </p:spPr>
        <p:txBody>
          <a:bodyPr anchor="b"/>
          <a:lstStyle>
            <a:lvl1pPr>
              <a:defRPr sz="32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FEEAF-1460-4F9C-A91D-FAB2D06153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9213" y="1113660"/>
            <a:ext cx="10810329" cy="384628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600" b="1"/>
            </a:lvl1pPr>
            <a:lvl2pPr>
              <a:lnSpc>
                <a:spcPct val="120000"/>
              </a:lnSpc>
              <a:defRPr sz="16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600"/>
            </a:lvl4pPr>
            <a:lvl5pPr>
              <a:lnSpc>
                <a:spcPct val="12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BE1951-FD59-4B5F-B342-3167BB6C2EE9}"/>
              </a:ext>
            </a:extLst>
          </p:cNvPr>
          <p:cNvSpPr/>
          <p:nvPr/>
        </p:nvSpPr>
        <p:spPr>
          <a:xfrm rot="5400000">
            <a:off x="5809534" y="481546"/>
            <a:ext cx="572932" cy="1219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18D675C-032A-4D97-9B85-07EAB6AD24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70267" y="6394980"/>
            <a:ext cx="9200008" cy="36512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F97B0AB-09D2-4D72-993E-FF250E1FD9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16854" y="6394981"/>
            <a:ext cx="581937" cy="3651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fld id="{9EE2ECAA-B66D-4CC2-81A9-820834546510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9BEF3E-AD30-4BDC-B13B-BDE210238ACF}"/>
              </a:ext>
            </a:extLst>
          </p:cNvPr>
          <p:cNvGrpSpPr/>
          <p:nvPr/>
        </p:nvGrpSpPr>
        <p:grpSpPr>
          <a:xfrm>
            <a:off x="10610105" y="6476775"/>
            <a:ext cx="1297720" cy="260112"/>
            <a:chOff x="10392336" y="6444149"/>
            <a:chExt cx="1623255" cy="32536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EEE948-E2B7-4AD3-ACAA-6D56BCBA3685}"/>
                </a:ext>
              </a:extLst>
            </p:cNvPr>
            <p:cNvSpPr/>
            <p:nvPr/>
          </p:nvSpPr>
          <p:spPr>
            <a:xfrm>
              <a:off x="10392336" y="6444153"/>
              <a:ext cx="294654" cy="313927"/>
            </a:xfrm>
            <a:custGeom>
              <a:avLst/>
              <a:gdLst>
                <a:gd name="connsiteX0" fmla="*/ 205788 w 308734"/>
                <a:gd name="connsiteY0" fmla="*/ 0 h 328929"/>
                <a:gd name="connsiteX1" fmla="*/ 308734 w 308734"/>
                <a:gd name="connsiteY1" fmla="*/ 328929 h 328929"/>
                <a:gd name="connsiteX2" fmla="*/ 0 w 308734"/>
                <a:gd name="connsiteY2" fmla="*/ 328929 h 328929"/>
                <a:gd name="connsiteX3" fmla="*/ 66434 w 308734"/>
                <a:gd name="connsiteY3" fmla="*/ 126487 h 328929"/>
                <a:gd name="connsiteX4" fmla="*/ 148247 w 308734"/>
                <a:gd name="connsiteY4" fmla="*/ 126487 h 328929"/>
                <a:gd name="connsiteX5" fmla="*/ 113199 w 308734"/>
                <a:gd name="connsiteY5" fmla="*/ 250149 h 328929"/>
                <a:gd name="connsiteX6" fmla="*/ 197523 w 308734"/>
                <a:gd name="connsiteY6" fmla="*/ 250149 h 328929"/>
                <a:gd name="connsiteX7" fmla="*/ 108805 w 308734"/>
                <a:gd name="connsiteY7" fmla="*/ 0 h 328929"/>
                <a:gd name="connsiteX8" fmla="*/ 205788 w 308734"/>
                <a:gd name="connsiteY8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34" h="328929">
                  <a:moveTo>
                    <a:pt x="205788" y="0"/>
                  </a:moveTo>
                  <a:lnTo>
                    <a:pt x="308734" y="328929"/>
                  </a:lnTo>
                  <a:lnTo>
                    <a:pt x="0" y="328929"/>
                  </a:lnTo>
                  <a:lnTo>
                    <a:pt x="66434" y="126487"/>
                  </a:lnTo>
                  <a:lnTo>
                    <a:pt x="148247" y="126487"/>
                  </a:lnTo>
                  <a:lnTo>
                    <a:pt x="113199" y="250149"/>
                  </a:lnTo>
                  <a:lnTo>
                    <a:pt x="197523" y="250149"/>
                  </a:lnTo>
                  <a:lnTo>
                    <a:pt x="108805" y="0"/>
                  </a:lnTo>
                  <a:lnTo>
                    <a:pt x="205788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6A80C1F-8B1A-4E29-AEBB-B12D83BF0D30}"/>
                </a:ext>
              </a:extLst>
            </p:cNvPr>
            <p:cNvSpPr/>
            <p:nvPr/>
          </p:nvSpPr>
          <p:spPr>
            <a:xfrm>
              <a:off x="10691681" y="6444154"/>
              <a:ext cx="210980" cy="313927"/>
            </a:xfrm>
            <a:custGeom>
              <a:avLst/>
              <a:gdLst>
                <a:gd name="connsiteX0" fmla="*/ 212274 w 221062"/>
                <a:gd name="connsiteY0" fmla="*/ 0 h 328929"/>
                <a:gd name="connsiteX1" fmla="*/ 81708 w 221062"/>
                <a:gd name="connsiteY1" fmla="*/ 156513 h 328929"/>
                <a:gd name="connsiteX2" fmla="*/ 221063 w 221062"/>
                <a:gd name="connsiteY2" fmla="*/ 328929 h 328929"/>
                <a:gd name="connsiteX3" fmla="*/ 104934 w 221062"/>
                <a:gd name="connsiteY3" fmla="*/ 328929 h 328929"/>
                <a:gd name="connsiteX4" fmla="*/ 0 w 221062"/>
                <a:gd name="connsiteY4" fmla="*/ 196479 h 328929"/>
                <a:gd name="connsiteX5" fmla="*/ 0 w 221062"/>
                <a:gd name="connsiteY5" fmla="*/ 126487 h 328929"/>
                <a:gd name="connsiteX6" fmla="*/ 104934 w 221062"/>
                <a:gd name="connsiteY6" fmla="*/ 0 h 328929"/>
                <a:gd name="connsiteX7" fmla="*/ 212274 w 221062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62" h="328929">
                  <a:moveTo>
                    <a:pt x="212274" y="0"/>
                  </a:moveTo>
                  <a:lnTo>
                    <a:pt x="81708" y="156513"/>
                  </a:lnTo>
                  <a:lnTo>
                    <a:pt x="221063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A07E6A-965D-4E60-8EDC-2B47F96407B8}"/>
                </a:ext>
              </a:extLst>
            </p:cNvPr>
            <p:cNvSpPr/>
            <p:nvPr/>
          </p:nvSpPr>
          <p:spPr>
            <a:xfrm>
              <a:off x="10918679" y="6444154"/>
              <a:ext cx="246285" cy="313968"/>
            </a:xfrm>
            <a:custGeom>
              <a:avLst/>
              <a:gdLst>
                <a:gd name="connsiteX0" fmla="*/ 258034 w 258054"/>
                <a:gd name="connsiteY0" fmla="*/ -20 h 328971"/>
                <a:gd name="connsiteX1" fmla="*/ 258034 w 258054"/>
                <a:gd name="connsiteY1" fmla="*/ 328909 h 328971"/>
                <a:gd name="connsiteX2" fmla="*/ 104661 w 258054"/>
                <a:gd name="connsiteY2" fmla="*/ 328909 h 328971"/>
                <a:gd name="connsiteX3" fmla="*/ 57163 w 258054"/>
                <a:gd name="connsiteY3" fmla="*/ 323050 h 328971"/>
                <a:gd name="connsiteX4" fmla="*/ 22639 w 258054"/>
                <a:gd name="connsiteY4" fmla="*/ 300138 h 328971"/>
                <a:gd name="connsiteX5" fmla="*/ 4225 w 258054"/>
                <a:gd name="connsiteY5" fmla="*/ 263939 h 328971"/>
                <a:gd name="connsiteX6" fmla="*/ 41 w 258054"/>
                <a:gd name="connsiteY6" fmla="*/ 218952 h 328971"/>
                <a:gd name="connsiteX7" fmla="*/ 41 w 258054"/>
                <a:gd name="connsiteY7" fmla="*/ -20 h 328971"/>
                <a:gd name="connsiteX8" fmla="*/ 90223 w 258054"/>
                <a:gd name="connsiteY8" fmla="*/ -20 h 328971"/>
                <a:gd name="connsiteX9" fmla="*/ 90223 w 258054"/>
                <a:gd name="connsiteY9" fmla="*/ 209222 h 328971"/>
                <a:gd name="connsiteX10" fmla="*/ 97338 w 258054"/>
                <a:gd name="connsiteY10" fmla="*/ 242073 h 328971"/>
                <a:gd name="connsiteX11" fmla="*/ 128096 w 258054"/>
                <a:gd name="connsiteY11" fmla="*/ 250652 h 328971"/>
                <a:gd name="connsiteX12" fmla="*/ 168479 w 258054"/>
                <a:gd name="connsiteY12" fmla="*/ 250652 h 328971"/>
                <a:gd name="connsiteX13" fmla="*/ 168479 w 258054"/>
                <a:gd name="connsiteY13" fmla="*/ -20 h 3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54" h="328971">
                  <a:moveTo>
                    <a:pt x="258034" y="-20"/>
                  </a:moveTo>
                  <a:lnTo>
                    <a:pt x="258034" y="328909"/>
                  </a:lnTo>
                  <a:lnTo>
                    <a:pt x="104661" y="328909"/>
                  </a:lnTo>
                  <a:cubicBezTo>
                    <a:pt x="88628" y="329272"/>
                    <a:pt x="72627" y="327298"/>
                    <a:pt x="57163" y="323050"/>
                  </a:cubicBezTo>
                  <a:cubicBezTo>
                    <a:pt x="43584" y="319122"/>
                    <a:pt x="31534" y="311124"/>
                    <a:pt x="22639" y="300138"/>
                  </a:cubicBezTo>
                  <a:cubicBezTo>
                    <a:pt x="13849" y="289614"/>
                    <a:pt x="7556" y="277240"/>
                    <a:pt x="4225" y="263939"/>
                  </a:cubicBezTo>
                  <a:cubicBezTo>
                    <a:pt x="1065" y="249160"/>
                    <a:pt x="-340" y="234060"/>
                    <a:pt x="41" y="218952"/>
                  </a:cubicBezTo>
                  <a:lnTo>
                    <a:pt x="41" y="-20"/>
                  </a:lnTo>
                  <a:lnTo>
                    <a:pt x="90223" y="-20"/>
                  </a:lnTo>
                  <a:lnTo>
                    <a:pt x="90223" y="209222"/>
                  </a:lnTo>
                  <a:cubicBezTo>
                    <a:pt x="89023" y="220651"/>
                    <a:pt x="91516" y="232165"/>
                    <a:pt x="97338" y="242073"/>
                  </a:cubicBezTo>
                  <a:cubicBezTo>
                    <a:pt x="102045" y="247723"/>
                    <a:pt x="112298" y="250652"/>
                    <a:pt x="128096" y="250652"/>
                  </a:cubicBezTo>
                  <a:lnTo>
                    <a:pt x="168479" y="250652"/>
                  </a:lnTo>
                  <a:lnTo>
                    <a:pt x="168479" y="-2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9BABAC-B95E-4317-8969-F847F2AD812B}"/>
                </a:ext>
              </a:extLst>
            </p:cNvPr>
            <p:cNvSpPr/>
            <p:nvPr/>
          </p:nvSpPr>
          <p:spPr>
            <a:xfrm>
              <a:off x="11194520" y="6444155"/>
              <a:ext cx="211080" cy="313927"/>
            </a:xfrm>
            <a:custGeom>
              <a:avLst/>
              <a:gdLst>
                <a:gd name="connsiteX0" fmla="*/ 212274 w 221167"/>
                <a:gd name="connsiteY0" fmla="*/ 0 h 328929"/>
                <a:gd name="connsiteX1" fmla="*/ 81813 w 221167"/>
                <a:gd name="connsiteY1" fmla="*/ 156513 h 328929"/>
                <a:gd name="connsiteX2" fmla="*/ 221167 w 221167"/>
                <a:gd name="connsiteY2" fmla="*/ 328929 h 328929"/>
                <a:gd name="connsiteX3" fmla="*/ 104934 w 221167"/>
                <a:gd name="connsiteY3" fmla="*/ 328929 h 328929"/>
                <a:gd name="connsiteX4" fmla="*/ 0 w 221167"/>
                <a:gd name="connsiteY4" fmla="*/ 196479 h 328929"/>
                <a:gd name="connsiteX5" fmla="*/ 0 w 221167"/>
                <a:gd name="connsiteY5" fmla="*/ 126487 h 328929"/>
                <a:gd name="connsiteX6" fmla="*/ 104934 w 221167"/>
                <a:gd name="connsiteY6" fmla="*/ 0 h 328929"/>
                <a:gd name="connsiteX7" fmla="*/ 212274 w 221167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67" h="328929">
                  <a:moveTo>
                    <a:pt x="212274" y="0"/>
                  </a:moveTo>
                  <a:lnTo>
                    <a:pt x="81813" y="156513"/>
                  </a:lnTo>
                  <a:lnTo>
                    <a:pt x="221167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1C75BC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4A98400-EBB6-4476-B8BD-DADECE408A14}"/>
                </a:ext>
              </a:extLst>
            </p:cNvPr>
            <p:cNvSpPr/>
            <p:nvPr/>
          </p:nvSpPr>
          <p:spPr>
            <a:xfrm>
              <a:off x="11414090" y="6444149"/>
              <a:ext cx="323406" cy="325363"/>
            </a:xfrm>
            <a:custGeom>
              <a:avLst/>
              <a:gdLst>
                <a:gd name="connsiteX0" fmla="*/ 244682 w 338860"/>
                <a:gd name="connsiteY0" fmla="*/ 170100 h 340911"/>
                <a:gd name="connsiteX1" fmla="*/ 225955 w 338860"/>
                <a:gd name="connsiteY1" fmla="*/ 102620 h 340911"/>
                <a:gd name="connsiteX2" fmla="*/ 168833 w 338860"/>
                <a:gd name="connsiteY2" fmla="*/ 75313 h 340911"/>
                <a:gd name="connsiteX3" fmla="*/ 136924 w 338860"/>
                <a:gd name="connsiteY3" fmla="*/ 81905 h 340911"/>
                <a:gd name="connsiteX4" fmla="*/ 112547 w 338860"/>
                <a:gd name="connsiteY4" fmla="*/ 102306 h 340911"/>
                <a:gd name="connsiteX5" fmla="*/ 98423 w 338860"/>
                <a:gd name="connsiteY5" fmla="*/ 133692 h 340911"/>
                <a:gd name="connsiteX6" fmla="*/ 94029 w 338860"/>
                <a:gd name="connsiteY6" fmla="*/ 170100 h 340911"/>
                <a:gd name="connsiteX7" fmla="*/ 112756 w 338860"/>
                <a:gd name="connsiteY7" fmla="*/ 238104 h 340911"/>
                <a:gd name="connsiteX8" fmla="*/ 169879 w 338860"/>
                <a:gd name="connsiteY8" fmla="*/ 265829 h 340911"/>
                <a:gd name="connsiteX9" fmla="*/ 226269 w 338860"/>
                <a:gd name="connsiteY9" fmla="*/ 238313 h 340911"/>
                <a:gd name="connsiteX10" fmla="*/ 244682 w 338860"/>
                <a:gd name="connsiteY10" fmla="*/ 170100 h 340911"/>
                <a:gd name="connsiteX11" fmla="*/ 338318 w 338860"/>
                <a:gd name="connsiteY11" fmla="*/ 168636 h 340911"/>
                <a:gd name="connsiteX12" fmla="*/ 292494 w 338860"/>
                <a:gd name="connsiteY12" fmla="*/ 292298 h 340911"/>
                <a:gd name="connsiteX13" fmla="*/ 171448 w 338860"/>
                <a:gd name="connsiteY13" fmla="*/ 340737 h 340911"/>
                <a:gd name="connsiteX14" fmla="*/ 48519 w 338860"/>
                <a:gd name="connsiteY14" fmla="*/ 293344 h 340911"/>
                <a:gd name="connsiteX15" fmla="*/ 80 w 338860"/>
                <a:gd name="connsiteY15" fmla="*/ 171565 h 340911"/>
                <a:gd name="connsiteX16" fmla="*/ 11170 w 338860"/>
                <a:gd name="connsiteY16" fmla="*/ 106700 h 340911"/>
                <a:gd name="connsiteX17" fmla="*/ 45904 w 338860"/>
                <a:gd name="connsiteY17" fmla="*/ 51669 h 340911"/>
                <a:gd name="connsiteX18" fmla="*/ 101562 w 338860"/>
                <a:gd name="connsiteY18" fmla="*/ 13482 h 340911"/>
                <a:gd name="connsiteX19" fmla="*/ 169251 w 338860"/>
                <a:gd name="connsiteY19" fmla="*/ -14 h 340911"/>
                <a:gd name="connsiteX20" fmla="*/ 233070 w 338860"/>
                <a:gd name="connsiteY20" fmla="*/ 10448 h 340911"/>
                <a:gd name="connsiteX21" fmla="*/ 287472 w 338860"/>
                <a:gd name="connsiteY21" fmla="*/ 43404 h 340911"/>
                <a:gd name="connsiteX22" fmla="*/ 325449 w 338860"/>
                <a:gd name="connsiteY22" fmla="*/ 99167 h 340911"/>
                <a:gd name="connsiteX23" fmla="*/ 338841 w 338860"/>
                <a:gd name="connsiteY23" fmla="*/ 168636 h 34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8860" h="340911">
                  <a:moveTo>
                    <a:pt x="244682" y="170100"/>
                  </a:moveTo>
                  <a:cubicBezTo>
                    <a:pt x="245551" y="146213"/>
                    <a:pt x="239012" y="122642"/>
                    <a:pt x="225955" y="102620"/>
                  </a:cubicBezTo>
                  <a:cubicBezTo>
                    <a:pt x="213003" y="84147"/>
                    <a:pt x="191337" y="73790"/>
                    <a:pt x="168833" y="75313"/>
                  </a:cubicBezTo>
                  <a:cubicBezTo>
                    <a:pt x="157848" y="75222"/>
                    <a:pt x="146967" y="77469"/>
                    <a:pt x="136924" y="81905"/>
                  </a:cubicBezTo>
                  <a:cubicBezTo>
                    <a:pt x="127089" y="86347"/>
                    <a:pt x="118657" y="93404"/>
                    <a:pt x="112547" y="102306"/>
                  </a:cubicBezTo>
                  <a:cubicBezTo>
                    <a:pt x="105956" y="111812"/>
                    <a:pt x="101164" y="122452"/>
                    <a:pt x="98423" y="133692"/>
                  </a:cubicBezTo>
                  <a:cubicBezTo>
                    <a:pt x="95442" y="145596"/>
                    <a:pt x="93966" y="157828"/>
                    <a:pt x="94029" y="170100"/>
                  </a:cubicBezTo>
                  <a:cubicBezTo>
                    <a:pt x="93265" y="194139"/>
                    <a:pt x="99794" y="217845"/>
                    <a:pt x="112756" y="238104"/>
                  </a:cubicBezTo>
                  <a:cubicBezTo>
                    <a:pt x="125551" y="256801"/>
                    <a:pt x="147270" y="267345"/>
                    <a:pt x="169879" y="265829"/>
                  </a:cubicBezTo>
                  <a:cubicBezTo>
                    <a:pt x="192215" y="267275"/>
                    <a:pt x="213663" y="256812"/>
                    <a:pt x="226269" y="238313"/>
                  </a:cubicBezTo>
                  <a:cubicBezTo>
                    <a:pt x="239158" y="217957"/>
                    <a:pt x="245572" y="194176"/>
                    <a:pt x="244682" y="170100"/>
                  </a:cubicBezTo>
                  <a:moveTo>
                    <a:pt x="338318" y="168636"/>
                  </a:moveTo>
                  <a:cubicBezTo>
                    <a:pt x="340023" y="214299"/>
                    <a:pt x="323545" y="258772"/>
                    <a:pt x="292494" y="292298"/>
                  </a:cubicBezTo>
                  <a:cubicBezTo>
                    <a:pt x="260982" y="325095"/>
                    <a:pt x="216885" y="342743"/>
                    <a:pt x="171448" y="340737"/>
                  </a:cubicBezTo>
                  <a:cubicBezTo>
                    <a:pt x="125750" y="342237"/>
                    <a:pt x="81391" y="325135"/>
                    <a:pt x="48519" y="293344"/>
                  </a:cubicBezTo>
                  <a:cubicBezTo>
                    <a:pt x="16045" y="261316"/>
                    <a:pt x="-1520" y="217147"/>
                    <a:pt x="80" y="171565"/>
                  </a:cubicBezTo>
                  <a:cubicBezTo>
                    <a:pt x="-77" y="149459"/>
                    <a:pt x="3679" y="127499"/>
                    <a:pt x="11170" y="106700"/>
                  </a:cubicBezTo>
                  <a:cubicBezTo>
                    <a:pt x="18828" y="86156"/>
                    <a:pt x="30650" y="67421"/>
                    <a:pt x="45904" y="51669"/>
                  </a:cubicBezTo>
                  <a:cubicBezTo>
                    <a:pt x="61471" y="35054"/>
                    <a:pt x="80460" y="22024"/>
                    <a:pt x="101562" y="13482"/>
                  </a:cubicBezTo>
                  <a:cubicBezTo>
                    <a:pt x="123020" y="4570"/>
                    <a:pt x="146015" y="-17"/>
                    <a:pt x="169251" y="-14"/>
                  </a:cubicBezTo>
                  <a:cubicBezTo>
                    <a:pt x="190960" y="-191"/>
                    <a:pt x="212554" y="3348"/>
                    <a:pt x="233070" y="10448"/>
                  </a:cubicBezTo>
                  <a:cubicBezTo>
                    <a:pt x="253209" y="17727"/>
                    <a:pt x="271695" y="28929"/>
                    <a:pt x="287472" y="43404"/>
                  </a:cubicBezTo>
                  <a:cubicBezTo>
                    <a:pt x="304243" y="58830"/>
                    <a:pt x="317237" y="77911"/>
                    <a:pt x="325449" y="99167"/>
                  </a:cubicBezTo>
                  <a:cubicBezTo>
                    <a:pt x="334258" y="121269"/>
                    <a:pt x="338809" y="144842"/>
                    <a:pt x="338841" y="168636"/>
                  </a:cubicBezTo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258E0B-8076-42FF-8DA3-CD53A7719F3A}"/>
                </a:ext>
              </a:extLst>
            </p:cNvPr>
            <p:cNvSpPr/>
            <p:nvPr/>
          </p:nvSpPr>
          <p:spPr>
            <a:xfrm>
              <a:off x="11768450" y="6449732"/>
              <a:ext cx="247141" cy="314042"/>
            </a:xfrm>
            <a:custGeom>
              <a:avLst/>
              <a:gdLst>
                <a:gd name="connsiteX0" fmla="*/ -20 w 258951"/>
                <a:gd name="connsiteY0" fmla="*/ -5 h 329049"/>
                <a:gd name="connsiteX1" fmla="*/ 141845 w 258951"/>
                <a:gd name="connsiteY1" fmla="*/ -5 h 329049"/>
                <a:gd name="connsiteX2" fmla="*/ 190807 w 258951"/>
                <a:gd name="connsiteY2" fmla="*/ 4703 h 329049"/>
                <a:gd name="connsiteX3" fmla="*/ 229098 w 258951"/>
                <a:gd name="connsiteY3" fmla="*/ 24267 h 329049"/>
                <a:gd name="connsiteX4" fmla="*/ 252324 w 258951"/>
                <a:gd name="connsiteY4" fmla="*/ 60257 h 329049"/>
                <a:gd name="connsiteX5" fmla="*/ 258915 w 258951"/>
                <a:gd name="connsiteY5" fmla="*/ 108906 h 329049"/>
                <a:gd name="connsiteX6" fmla="*/ 258915 w 258951"/>
                <a:gd name="connsiteY6" fmla="*/ 329029 h 329049"/>
                <a:gd name="connsiteX7" fmla="*/ 168418 w 258951"/>
                <a:gd name="connsiteY7" fmla="*/ 329029 h 329049"/>
                <a:gd name="connsiteX8" fmla="*/ 168418 w 258951"/>
                <a:gd name="connsiteY8" fmla="*/ 112882 h 329049"/>
                <a:gd name="connsiteX9" fmla="*/ 160467 w 258951"/>
                <a:gd name="connsiteY9" fmla="*/ 86203 h 329049"/>
                <a:gd name="connsiteX10" fmla="*/ 132743 w 258951"/>
                <a:gd name="connsiteY10" fmla="*/ 78880 h 329049"/>
                <a:gd name="connsiteX11" fmla="*/ 90058 w 258951"/>
                <a:gd name="connsiteY11" fmla="*/ 78880 h 329049"/>
                <a:gd name="connsiteX12" fmla="*/ 90058 w 258951"/>
                <a:gd name="connsiteY12" fmla="*/ 329029 h 329049"/>
                <a:gd name="connsiteX13" fmla="*/ -20 w 258951"/>
                <a:gd name="connsiteY13" fmla="*/ 329029 h 32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951" h="329049">
                  <a:moveTo>
                    <a:pt x="-20" y="-5"/>
                  </a:moveTo>
                  <a:lnTo>
                    <a:pt x="141845" y="-5"/>
                  </a:lnTo>
                  <a:cubicBezTo>
                    <a:pt x="158291" y="-195"/>
                    <a:pt x="174706" y="1383"/>
                    <a:pt x="190807" y="4703"/>
                  </a:cubicBezTo>
                  <a:cubicBezTo>
                    <a:pt x="205056" y="7779"/>
                    <a:pt x="218259" y="14523"/>
                    <a:pt x="229098" y="24267"/>
                  </a:cubicBezTo>
                  <a:cubicBezTo>
                    <a:pt x="240041" y="33866"/>
                    <a:pt x="248087" y="46332"/>
                    <a:pt x="252324" y="60257"/>
                  </a:cubicBezTo>
                  <a:cubicBezTo>
                    <a:pt x="256927" y="76057"/>
                    <a:pt x="259145" y="92452"/>
                    <a:pt x="258915" y="108906"/>
                  </a:cubicBezTo>
                  <a:lnTo>
                    <a:pt x="258915" y="329029"/>
                  </a:lnTo>
                  <a:lnTo>
                    <a:pt x="168418" y="329029"/>
                  </a:lnTo>
                  <a:lnTo>
                    <a:pt x="168418" y="112882"/>
                  </a:lnTo>
                  <a:cubicBezTo>
                    <a:pt x="169475" y="103280"/>
                    <a:pt x="166608" y="93658"/>
                    <a:pt x="160467" y="86203"/>
                  </a:cubicBezTo>
                  <a:cubicBezTo>
                    <a:pt x="152411" y="80488"/>
                    <a:pt x="142567" y="77886"/>
                    <a:pt x="132743" y="78880"/>
                  </a:cubicBezTo>
                  <a:lnTo>
                    <a:pt x="90058" y="78880"/>
                  </a:lnTo>
                  <a:lnTo>
                    <a:pt x="90058" y="329029"/>
                  </a:lnTo>
                  <a:lnTo>
                    <a:pt x="-20" y="329029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2831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background with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A809CF-6813-4419-B4B3-75B30F0E19C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33859" y="718456"/>
            <a:ext cx="10810329" cy="5570591"/>
          </a:xfrm>
          <a:solidFill>
            <a:srgbClr val="E7E6E6">
              <a:alpha val="85000"/>
            </a:srgbClr>
          </a:solidFill>
        </p:spPr>
        <p:txBody>
          <a:bodyPr lIns="179999" tIns="179999" rIns="179999" bIns="179999"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600" b="1" cap="all"/>
            </a:lvl1pPr>
            <a:lvl2pPr marL="0" indent="0">
              <a:lnSpc>
                <a:spcPct val="120000"/>
              </a:lnSpc>
              <a:buNone/>
              <a:defRPr sz="1400"/>
            </a:lvl2pPr>
            <a:lvl3pPr marL="0">
              <a:lnSpc>
                <a:spcPct val="120000"/>
              </a:lnSpc>
              <a:defRPr sz="1400"/>
            </a:lvl3pPr>
            <a:lvl4pPr marL="522003">
              <a:lnSpc>
                <a:spcPct val="120000"/>
              </a:lnSpc>
              <a:defRPr sz="1400"/>
            </a:lvl4pPr>
            <a:lvl5pPr marL="979203">
              <a:lnSpc>
                <a:spcPct val="12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56BF84-F13D-4D6F-A2DF-402869503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3859" y="1"/>
            <a:ext cx="10810329" cy="718455"/>
          </a:xfrm>
        </p:spPr>
        <p:txBody>
          <a:bodyPr anchor="b"/>
          <a:lstStyle>
            <a:lvl1pPr>
              <a:defRPr sz="16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0D0BF-4BF4-4452-AECF-166EA4D0D936}"/>
              </a:ext>
            </a:extLst>
          </p:cNvPr>
          <p:cNvSpPr/>
          <p:nvPr/>
        </p:nvSpPr>
        <p:spPr>
          <a:xfrm rot="5400000">
            <a:off x="5809534" y="481546"/>
            <a:ext cx="572932" cy="1219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F3C22DDD-6A87-480C-AC6E-5004B29F0A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70267" y="6394980"/>
            <a:ext cx="9200008" cy="36512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fi-FI"/>
              <a:t>AKUSTIIKKA, AV &amp; ESITYSTEKNIIKKA, MELUN JA TÄRINÄN TORJUNTA</a:t>
            </a:r>
            <a:endParaRPr lang="fi-FI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0E2A9D6-C890-464D-98F8-AFE9A548DF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16854" y="6394981"/>
            <a:ext cx="581937" cy="3651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fld id="{9EE2ECAA-B66D-4CC2-81A9-82083454651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E0625F-F915-4A16-A528-A4BED3ED22E2}"/>
              </a:ext>
            </a:extLst>
          </p:cNvPr>
          <p:cNvGrpSpPr/>
          <p:nvPr/>
        </p:nvGrpSpPr>
        <p:grpSpPr>
          <a:xfrm>
            <a:off x="10610105" y="6476775"/>
            <a:ext cx="1297720" cy="260112"/>
            <a:chOff x="10392336" y="6444149"/>
            <a:chExt cx="1623255" cy="32536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A3AB265-D967-46EB-A204-787964B10B12}"/>
                </a:ext>
              </a:extLst>
            </p:cNvPr>
            <p:cNvSpPr/>
            <p:nvPr/>
          </p:nvSpPr>
          <p:spPr>
            <a:xfrm>
              <a:off x="10392336" y="6444153"/>
              <a:ext cx="294654" cy="313927"/>
            </a:xfrm>
            <a:custGeom>
              <a:avLst/>
              <a:gdLst>
                <a:gd name="connsiteX0" fmla="*/ 205788 w 308734"/>
                <a:gd name="connsiteY0" fmla="*/ 0 h 328929"/>
                <a:gd name="connsiteX1" fmla="*/ 308734 w 308734"/>
                <a:gd name="connsiteY1" fmla="*/ 328929 h 328929"/>
                <a:gd name="connsiteX2" fmla="*/ 0 w 308734"/>
                <a:gd name="connsiteY2" fmla="*/ 328929 h 328929"/>
                <a:gd name="connsiteX3" fmla="*/ 66434 w 308734"/>
                <a:gd name="connsiteY3" fmla="*/ 126487 h 328929"/>
                <a:gd name="connsiteX4" fmla="*/ 148247 w 308734"/>
                <a:gd name="connsiteY4" fmla="*/ 126487 h 328929"/>
                <a:gd name="connsiteX5" fmla="*/ 113199 w 308734"/>
                <a:gd name="connsiteY5" fmla="*/ 250149 h 328929"/>
                <a:gd name="connsiteX6" fmla="*/ 197523 w 308734"/>
                <a:gd name="connsiteY6" fmla="*/ 250149 h 328929"/>
                <a:gd name="connsiteX7" fmla="*/ 108805 w 308734"/>
                <a:gd name="connsiteY7" fmla="*/ 0 h 328929"/>
                <a:gd name="connsiteX8" fmla="*/ 205788 w 308734"/>
                <a:gd name="connsiteY8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34" h="328929">
                  <a:moveTo>
                    <a:pt x="205788" y="0"/>
                  </a:moveTo>
                  <a:lnTo>
                    <a:pt x="308734" y="328929"/>
                  </a:lnTo>
                  <a:lnTo>
                    <a:pt x="0" y="328929"/>
                  </a:lnTo>
                  <a:lnTo>
                    <a:pt x="66434" y="126487"/>
                  </a:lnTo>
                  <a:lnTo>
                    <a:pt x="148247" y="126487"/>
                  </a:lnTo>
                  <a:lnTo>
                    <a:pt x="113199" y="250149"/>
                  </a:lnTo>
                  <a:lnTo>
                    <a:pt x="197523" y="250149"/>
                  </a:lnTo>
                  <a:lnTo>
                    <a:pt x="108805" y="0"/>
                  </a:lnTo>
                  <a:lnTo>
                    <a:pt x="205788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A23338D-2944-4F06-A176-8AD08D46205C}"/>
                </a:ext>
              </a:extLst>
            </p:cNvPr>
            <p:cNvSpPr/>
            <p:nvPr/>
          </p:nvSpPr>
          <p:spPr>
            <a:xfrm>
              <a:off x="10691681" y="6444154"/>
              <a:ext cx="210980" cy="313927"/>
            </a:xfrm>
            <a:custGeom>
              <a:avLst/>
              <a:gdLst>
                <a:gd name="connsiteX0" fmla="*/ 212274 w 221062"/>
                <a:gd name="connsiteY0" fmla="*/ 0 h 328929"/>
                <a:gd name="connsiteX1" fmla="*/ 81708 w 221062"/>
                <a:gd name="connsiteY1" fmla="*/ 156513 h 328929"/>
                <a:gd name="connsiteX2" fmla="*/ 221063 w 221062"/>
                <a:gd name="connsiteY2" fmla="*/ 328929 h 328929"/>
                <a:gd name="connsiteX3" fmla="*/ 104934 w 221062"/>
                <a:gd name="connsiteY3" fmla="*/ 328929 h 328929"/>
                <a:gd name="connsiteX4" fmla="*/ 0 w 221062"/>
                <a:gd name="connsiteY4" fmla="*/ 196479 h 328929"/>
                <a:gd name="connsiteX5" fmla="*/ 0 w 221062"/>
                <a:gd name="connsiteY5" fmla="*/ 126487 h 328929"/>
                <a:gd name="connsiteX6" fmla="*/ 104934 w 221062"/>
                <a:gd name="connsiteY6" fmla="*/ 0 h 328929"/>
                <a:gd name="connsiteX7" fmla="*/ 212274 w 221062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62" h="328929">
                  <a:moveTo>
                    <a:pt x="212274" y="0"/>
                  </a:moveTo>
                  <a:lnTo>
                    <a:pt x="81708" y="156513"/>
                  </a:lnTo>
                  <a:lnTo>
                    <a:pt x="221063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24BE12-069A-4A13-97B8-30581FB7C321}"/>
                </a:ext>
              </a:extLst>
            </p:cNvPr>
            <p:cNvSpPr/>
            <p:nvPr/>
          </p:nvSpPr>
          <p:spPr>
            <a:xfrm>
              <a:off x="10918679" y="6444154"/>
              <a:ext cx="246285" cy="313968"/>
            </a:xfrm>
            <a:custGeom>
              <a:avLst/>
              <a:gdLst>
                <a:gd name="connsiteX0" fmla="*/ 258034 w 258054"/>
                <a:gd name="connsiteY0" fmla="*/ -20 h 328971"/>
                <a:gd name="connsiteX1" fmla="*/ 258034 w 258054"/>
                <a:gd name="connsiteY1" fmla="*/ 328909 h 328971"/>
                <a:gd name="connsiteX2" fmla="*/ 104661 w 258054"/>
                <a:gd name="connsiteY2" fmla="*/ 328909 h 328971"/>
                <a:gd name="connsiteX3" fmla="*/ 57163 w 258054"/>
                <a:gd name="connsiteY3" fmla="*/ 323050 h 328971"/>
                <a:gd name="connsiteX4" fmla="*/ 22639 w 258054"/>
                <a:gd name="connsiteY4" fmla="*/ 300138 h 328971"/>
                <a:gd name="connsiteX5" fmla="*/ 4225 w 258054"/>
                <a:gd name="connsiteY5" fmla="*/ 263939 h 328971"/>
                <a:gd name="connsiteX6" fmla="*/ 41 w 258054"/>
                <a:gd name="connsiteY6" fmla="*/ 218952 h 328971"/>
                <a:gd name="connsiteX7" fmla="*/ 41 w 258054"/>
                <a:gd name="connsiteY7" fmla="*/ -20 h 328971"/>
                <a:gd name="connsiteX8" fmla="*/ 90223 w 258054"/>
                <a:gd name="connsiteY8" fmla="*/ -20 h 328971"/>
                <a:gd name="connsiteX9" fmla="*/ 90223 w 258054"/>
                <a:gd name="connsiteY9" fmla="*/ 209222 h 328971"/>
                <a:gd name="connsiteX10" fmla="*/ 97338 w 258054"/>
                <a:gd name="connsiteY10" fmla="*/ 242073 h 328971"/>
                <a:gd name="connsiteX11" fmla="*/ 128096 w 258054"/>
                <a:gd name="connsiteY11" fmla="*/ 250652 h 328971"/>
                <a:gd name="connsiteX12" fmla="*/ 168479 w 258054"/>
                <a:gd name="connsiteY12" fmla="*/ 250652 h 328971"/>
                <a:gd name="connsiteX13" fmla="*/ 168479 w 258054"/>
                <a:gd name="connsiteY13" fmla="*/ -20 h 3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54" h="328971">
                  <a:moveTo>
                    <a:pt x="258034" y="-20"/>
                  </a:moveTo>
                  <a:lnTo>
                    <a:pt x="258034" y="328909"/>
                  </a:lnTo>
                  <a:lnTo>
                    <a:pt x="104661" y="328909"/>
                  </a:lnTo>
                  <a:cubicBezTo>
                    <a:pt x="88628" y="329272"/>
                    <a:pt x="72627" y="327298"/>
                    <a:pt x="57163" y="323050"/>
                  </a:cubicBezTo>
                  <a:cubicBezTo>
                    <a:pt x="43584" y="319122"/>
                    <a:pt x="31534" y="311124"/>
                    <a:pt x="22639" y="300138"/>
                  </a:cubicBezTo>
                  <a:cubicBezTo>
                    <a:pt x="13849" y="289614"/>
                    <a:pt x="7556" y="277240"/>
                    <a:pt x="4225" y="263939"/>
                  </a:cubicBezTo>
                  <a:cubicBezTo>
                    <a:pt x="1065" y="249160"/>
                    <a:pt x="-340" y="234060"/>
                    <a:pt x="41" y="218952"/>
                  </a:cubicBezTo>
                  <a:lnTo>
                    <a:pt x="41" y="-20"/>
                  </a:lnTo>
                  <a:lnTo>
                    <a:pt x="90223" y="-20"/>
                  </a:lnTo>
                  <a:lnTo>
                    <a:pt x="90223" y="209222"/>
                  </a:lnTo>
                  <a:cubicBezTo>
                    <a:pt x="89023" y="220651"/>
                    <a:pt x="91516" y="232165"/>
                    <a:pt x="97338" y="242073"/>
                  </a:cubicBezTo>
                  <a:cubicBezTo>
                    <a:pt x="102045" y="247723"/>
                    <a:pt x="112298" y="250652"/>
                    <a:pt x="128096" y="250652"/>
                  </a:cubicBezTo>
                  <a:lnTo>
                    <a:pt x="168479" y="250652"/>
                  </a:lnTo>
                  <a:lnTo>
                    <a:pt x="168479" y="-2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6F3B2D7-8DDA-41B4-BDE9-91B1F369E7C9}"/>
                </a:ext>
              </a:extLst>
            </p:cNvPr>
            <p:cNvSpPr/>
            <p:nvPr/>
          </p:nvSpPr>
          <p:spPr>
            <a:xfrm>
              <a:off x="11194520" y="6444155"/>
              <a:ext cx="211080" cy="313927"/>
            </a:xfrm>
            <a:custGeom>
              <a:avLst/>
              <a:gdLst>
                <a:gd name="connsiteX0" fmla="*/ 212274 w 221167"/>
                <a:gd name="connsiteY0" fmla="*/ 0 h 328929"/>
                <a:gd name="connsiteX1" fmla="*/ 81813 w 221167"/>
                <a:gd name="connsiteY1" fmla="*/ 156513 h 328929"/>
                <a:gd name="connsiteX2" fmla="*/ 221167 w 221167"/>
                <a:gd name="connsiteY2" fmla="*/ 328929 h 328929"/>
                <a:gd name="connsiteX3" fmla="*/ 104934 w 221167"/>
                <a:gd name="connsiteY3" fmla="*/ 328929 h 328929"/>
                <a:gd name="connsiteX4" fmla="*/ 0 w 221167"/>
                <a:gd name="connsiteY4" fmla="*/ 196479 h 328929"/>
                <a:gd name="connsiteX5" fmla="*/ 0 w 221167"/>
                <a:gd name="connsiteY5" fmla="*/ 126487 h 328929"/>
                <a:gd name="connsiteX6" fmla="*/ 104934 w 221167"/>
                <a:gd name="connsiteY6" fmla="*/ 0 h 328929"/>
                <a:gd name="connsiteX7" fmla="*/ 212274 w 221167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67" h="328929">
                  <a:moveTo>
                    <a:pt x="212274" y="0"/>
                  </a:moveTo>
                  <a:lnTo>
                    <a:pt x="81813" y="156513"/>
                  </a:lnTo>
                  <a:lnTo>
                    <a:pt x="221167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1C75BC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2ECF29-A660-45AC-B7E2-F7E7D3FAF5BA}"/>
                </a:ext>
              </a:extLst>
            </p:cNvPr>
            <p:cNvSpPr/>
            <p:nvPr/>
          </p:nvSpPr>
          <p:spPr>
            <a:xfrm>
              <a:off x="11414090" y="6444149"/>
              <a:ext cx="323406" cy="325363"/>
            </a:xfrm>
            <a:custGeom>
              <a:avLst/>
              <a:gdLst>
                <a:gd name="connsiteX0" fmla="*/ 244682 w 338860"/>
                <a:gd name="connsiteY0" fmla="*/ 170100 h 340911"/>
                <a:gd name="connsiteX1" fmla="*/ 225955 w 338860"/>
                <a:gd name="connsiteY1" fmla="*/ 102620 h 340911"/>
                <a:gd name="connsiteX2" fmla="*/ 168833 w 338860"/>
                <a:gd name="connsiteY2" fmla="*/ 75313 h 340911"/>
                <a:gd name="connsiteX3" fmla="*/ 136924 w 338860"/>
                <a:gd name="connsiteY3" fmla="*/ 81905 h 340911"/>
                <a:gd name="connsiteX4" fmla="*/ 112547 w 338860"/>
                <a:gd name="connsiteY4" fmla="*/ 102306 h 340911"/>
                <a:gd name="connsiteX5" fmla="*/ 98423 w 338860"/>
                <a:gd name="connsiteY5" fmla="*/ 133692 h 340911"/>
                <a:gd name="connsiteX6" fmla="*/ 94029 w 338860"/>
                <a:gd name="connsiteY6" fmla="*/ 170100 h 340911"/>
                <a:gd name="connsiteX7" fmla="*/ 112756 w 338860"/>
                <a:gd name="connsiteY7" fmla="*/ 238104 h 340911"/>
                <a:gd name="connsiteX8" fmla="*/ 169879 w 338860"/>
                <a:gd name="connsiteY8" fmla="*/ 265829 h 340911"/>
                <a:gd name="connsiteX9" fmla="*/ 226269 w 338860"/>
                <a:gd name="connsiteY9" fmla="*/ 238313 h 340911"/>
                <a:gd name="connsiteX10" fmla="*/ 244682 w 338860"/>
                <a:gd name="connsiteY10" fmla="*/ 170100 h 340911"/>
                <a:gd name="connsiteX11" fmla="*/ 338318 w 338860"/>
                <a:gd name="connsiteY11" fmla="*/ 168636 h 340911"/>
                <a:gd name="connsiteX12" fmla="*/ 292494 w 338860"/>
                <a:gd name="connsiteY12" fmla="*/ 292298 h 340911"/>
                <a:gd name="connsiteX13" fmla="*/ 171448 w 338860"/>
                <a:gd name="connsiteY13" fmla="*/ 340737 h 340911"/>
                <a:gd name="connsiteX14" fmla="*/ 48519 w 338860"/>
                <a:gd name="connsiteY14" fmla="*/ 293344 h 340911"/>
                <a:gd name="connsiteX15" fmla="*/ 80 w 338860"/>
                <a:gd name="connsiteY15" fmla="*/ 171565 h 340911"/>
                <a:gd name="connsiteX16" fmla="*/ 11170 w 338860"/>
                <a:gd name="connsiteY16" fmla="*/ 106700 h 340911"/>
                <a:gd name="connsiteX17" fmla="*/ 45904 w 338860"/>
                <a:gd name="connsiteY17" fmla="*/ 51669 h 340911"/>
                <a:gd name="connsiteX18" fmla="*/ 101562 w 338860"/>
                <a:gd name="connsiteY18" fmla="*/ 13482 h 340911"/>
                <a:gd name="connsiteX19" fmla="*/ 169251 w 338860"/>
                <a:gd name="connsiteY19" fmla="*/ -14 h 340911"/>
                <a:gd name="connsiteX20" fmla="*/ 233070 w 338860"/>
                <a:gd name="connsiteY20" fmla="*/ 10448 h 340911"/>
                <a:gd name="connsiteX21" fmla="*/ 287472 w 338860"/>
                <a:gd name="connsiteY21" fmla="*/ 43404 h 340911"/>
                <a:gd name="connsiteX22" fmla="*/ 325449 w 338860"/>
                <a:gd name="connsiteY22" fmla="*/ 99167 h 340911"/>
                <a:gd name="connsiteX23" fmla="*/ 338841 w 338860"/>
                <a:gd name="connsiteY23" fmla="*/ 168636 h 34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8860" h="340911">
                  <a:moveTo>
                    <a:pt x="244682" y="170100"/>
                  </a:moveTo>
                  <a:cubicBezTo>
                    <a:pt x="245551" y="146213"/>
                    <a:pt x="239012" y="122642"/>
                    <a:pt x="225955" y="102620"/>
                  </a:cubicBezTo>
                  <a:cubicBezTo>
                    <a:pt x="213003" y="84147"/>
                    <a:pt x="191337" y="73790"/>
                    <a:pt x="168833" y="75313"/>
                  </a:cubicBezTo>
                  <a:cubicBezTo>
                    <a:pt x="157848" y="75222"/>
                    <a:pt x="146967" y="77469"/>
                    <a:pt x="136924" y="81905"/>
                  </a:cubicBezTo>
                  <a:cubicBezTo>
                    <a:pt x="127089" y="86347"/>
                    <a:pt x="118657" y="93404"/>
                    <a:pt x="112547" y="102306"/>
                  </a:cubicBezTo>
                  <a:cubicBezTo>
                    <a:pt x="105956" y="111812"/>
                    <a:pt x="101164" y="122452"/>
                    <a:pt x="98423" y="133692"/>
                  </a:cubicBezTo>
                  <a:cubicBezTo>
                    <a:pt x="95442" y="145596"/>
                    <a:pt x="93966" y="157828"/>
                    <a:pt x="94029" y="170100"/>
                  </a:cubicBezTo>
                  <a:cubicBezTo>
                    <a:pt x="93265" y="194139"/>
                    <a:pt x="99794" y="217845"/>
                    <a:pt x="112756" y="238104"/>
                  </a:cubicBezTo>
                  <a:cubicBezTo>
                    <a:pt x="125551" y="256801"/>
                    <a:pt x="147270" y="267345"/>
                    <a:pt x="169879" y="265829"/>
                  </a:cubicBezTo>
                  <a:cubicBezTo>
                    <a:pt x="192215" y="267275"/>
                    <a:pt x="213663" y="256812"/>
                    <a:pt x="226269" y="238313"/>
                  </a:cubicBezTo>
                  <a:cubicBezTo>
                    <a:pt x="239158" y="217957"/>
                    <a:pt x="245572" y="194176"/>
                    <a:pt x="244682" y="170100"/>
                  </a:cubicBezTo>
                  <a:moveTo>
                    <a:pt x="338318" y="168636"/>
                  </a:moveTo>
                  <a:cubicBezTo>
                    <a:pt x="340023" y="214299"/>
                    <a:pt x="323545" y="258772"/>
                    <a:pt x="292494" y="292298"/>
                  </a:cubicBezTo>
                  <a:cubicBezTo>
                    <a:pt x="260982" y="325095"/>
                    <a:pt x="216885" y="342743"/>
                    <a:pt x="171448" y="340737"/>
                  </a:cubicBezTo>
                  <a:cubicBezTo>
                    <a:pt x="125750" y="342237"/>
                    <a:pt x="81391" y="325135"/>
                    <a:pt x="48519" y="293344"/>
                  </a:cubicBezTo>
                  <a:cubicBezTo>
                    <a:pt x="16045" y="261316"/>
                    <a:pt x="-1520" y="217147"/>
                    <a:pt x="80" y="171565"/>
                  </a:cubicBezTo>
                  <a:cubicBezTo>
                    <a:pt x="-77" y="149459"/>
                    <a:pt x="3679" y="127499"/>
                    <a:pt x="11170" y="106700"/>
                  </a:cubicBezTo>
                  <a:cubicBezTo>
                    <a:pt x="18828" y="86156"/>
                    <a:pt x="30650" y="67421"/>
                    <a:pt x="45904" y="51669"/>
                  </a:cubicBezTo>
                  <a:cubicBezTo>
                    <a:pt x="61471" y="35054"/>
                    <a:pt x="80460" y="22024"/>
                    <a:pt x="101562" y="13482"/>
                  </a:cubicBezTo>
                  <a:cubicBezTo>
                    <a:pt x="123020" y="4570"/>
                    <a:pt x="146015" y="-17"/>
                    <a:pt x="169251" y="-14"/>
                  </a:cubicBezTo>
                  <a:cubicBezTo>
                    <a:pt x="190960" y="-191"/>
                    <a:pt x="212554" y="3348"/>
                    <a:pt x="233070" y="10448"/>
                  </a:cubicBezTo>
                  <a:cubicBezTo>
                    <a:pt x="253209" y="17727"/>
                    <a:pt x="271695" y="28929"/>
                    <a:pt x="287472" y="43404"/>
                  </a:cubicBezTo>
                  <a:cubicBezTo>
                    <a:pt x="304243" y="58830"/>
                    <a:pt x="317237" y="77911"/>
                    <a:pt x="325449" y="99167"/>
                  </a:cubicBezTo>
                  <a:cubicBezTo>
                    <a:pt x="334258" y="121269"/>
                    <a:pt x="338809" y="144842"/>
                    <a:pt x="338841" y="168636"/>
                  </a:cubicBezTo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B7E8FAC-32DF-4A87-AD4E-3DE86D1CB8AB}"/>
                </a:ext>
              </a:extLst>
            </p:cNvPr>
            <p:cNvSpPr/>
            <p:nvPr/>
          </p:nvSpPr>
          <p:spPr>
            <a:xfrm>
              <a:off x="11768450" y="6449732"/>
              <a:ext cx="247141" cy="314042"/>
            </a:xfrm>
            <a:custGeom>
              <a:avLst/>
              <a:gdLst>
                <a:gd name="connsiteX0" fmla="*/ -20 w 258951"/>
                <a:gd name="connsiteY0" fmla="*/ -5 h 329049"/>
                <a:gd name="connsiteX1" fmla="*/ 141845 w 258951"/>
                <a:gd name="connsiteY1" fmla="*/ -5 h 329049"/>
                <a:gd name="connsiteX2" fmla="*/ 190807 w 258951"/>
                <a:gd name="connsiteY2" fmla="*/ 4703 h 329049"/>
                <a:gd name="connsiteX3" fmla="*/ 229098 w 258951"/>
                <a:gd name="connsiteY3" fmla="*/ 24267 h 329049"/>
                <a:gd name="connsiteX4" fmla="*/ 252324 w 258951"/>
                <a:gd name="connsiteY4" fmla="*/ 60257 h 329049"/>
                <a:gd name="connsiteX5" fmla="*/ 258915 w 258951"/>
                <a:gd name="connsiteY5" fmla="*/ 108906 h 329049"/>
                <a:gd name="connsiteX6" fmla="*/ 258915 w 258951"/>
                <a:gd name="connsiteY6" fmla="*/ 329029 h 329049"/>
                <a:gd name="connsiteX7" fmla="*/ 168418 w 258951"/>
                <a:gd name="connsiteY7" fmla="*/ 329029 h 329049"/>
                <a:gd name="connsiteX8" fmla="*/ 168418 w 258951"/>
                <a:gd name="connsiteY8" fmla="*/ 112882 h 329049"/>
                <a:gd name="connsiteX9" fmla="*/ 160467 w 258951"/>
                <a:gd name="connsiteY9" fmla="*/ 86203 h 329049"/>
                <a:gd name="connsiteX10" fmla="*/ 132743 w 258951"/>
                <a:gd name="connsiteY10" fmla="*/ 78880 h 329049"/>
                <a:gd name="connsiteX11" fmla="*/ 90058 w 258951"/>
                <a:gd name="connsiteY11" fmla="*/ 78880 h 329049"/>
                <a:gd name="connsiteX12" fmla="*/ 90058 w 258951"/>
                <a:gd name="connsiteY12" fmla="*/ 329029 h 329049"/>
                <a:gd name="connsiteX13" fmla="*/ -20 w 258951"/>
                <a:gd name="connsiteY13" fmla="*/ 329029 h 32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951" h="329049">
                  <a:moveTo>
                    <a:pt x="-20" y="-5"/>
                  </a:moveTo>
                  <a:lnTo>
                    <a:pt x="141845" y="-5"/>
                  </a:lnTo>
                  <a:cubicBezTo>
                    <a:pt x="158291" y="-195"/>
                    <a:pt x="174706" y="1383"/>
                    <a:pt x="190807" y="4703"/>
                  </a:cubicBezTo>
                  <a:cubicBezTo>
                    <a:pt x="205056" y="7779"/>
                    <a:pt x="218259" y="14523"/>
                    <a:pt x="229098" y="24267"/>
                  </a:cubicBezTo>
                  <a:cubicBezTo>
                    <a:pt x="240041" y="33866"/>
                    <a:pt x="248087" y="46332"/>
                    <a:pt x="252324" y="60257"/>
                  </a:cubicBezTo>
                  <a:cubicBezTo>
                    <a:pt x="256927" y="76057"/>
                    <a:pt x="259145" y="92452"/>
                    <a:pt x="258915" y="108906"/>
                  </a:cubicBezTo>
                  <a:lnTo>
                    <a:pt x="258915" y="329029"/>
                  </a:lnTo>
                  <a:lnTo>
                    <a:pt x="168418" y="329029"/>
                  </a:lnTo>
                  <a:lnTo>
                    <a:pt x="168418" y="112882"/>
                  </a:lnTo>
                  <a:cubicBezTo>
                    <a:pt x="169475" y="103280"/>
                    <a:pt x="166608" y="93658"/>
                    <a:pt x="160467" y="86203"/>
                  </a:cubicBezTo>
                  <a:cubicBezTo>
                    <a:pt x="152411" y="80488"/>
                    <a:pt x="142567" y="77886"/>
                    <a:pt x="132743" y="78880"/>
                  </a:cubicBezTo>
                  <a:lnTo>
                    <a:pt x="90058" y="78880"/>
                  </a:lnTo>
                  <a:lnTo>
                    <a:pt x="90058" y="329029"/>
                  </a:lnTo>
                  <a:lnTo>
                    <a:pt x="-20" y="329029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4004840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background l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A809CF-6813-4419-B4B3-75B30F0E19C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32590" y="2166935"/>
            <a:ext cx="10355945" cy="3846286"/>
          </a:xfrm>
          <a:solidFill>
            <a:srgbClr val="E7E6E6">
              <a:alpha val="85000"/>
            </a:srgbClr>
          </a:solidFill>
        </p:spPr>
        <p:txBody>
          <a:bodyPr lIns="179999" tIns="179999" rIns="179999" bIns="179999"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600" b="1" cap="all"/>
            </a:lvl1pPr>
            <a:lvl2pPr marL="0" indent="0">
              <a:lnSpc>
                <a:spcPct val="120000"/>
              </a:lnSpc>
              <a:buNone/>
              <a:defRPr sz="1400"/>
            </a:lvl2pPr>
            <a:lvl3pPr marL="0">
              <a:lnSpc>
                <a:spcPct val="120000"/>
              </a:lnSpc>
              <a:defRPr sz="1400"/>
            </a:lvl3pPr>
            <a:lvl4pPr marL="522003">
              <a:lnSpc>
                <a:spcPct val="120000"/>
              </a:lnSpc>
              <a:defRPr sz="1400"/>
            </a:lvl4pPr>
            <a:lvl5pPr marL="979203">
              <a:lnSpc>
                <a:spcPct val="12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10E2CC-DA2E-4AF7-8C22-3EFCDF52A398}"/>
              </a:ext>
            </a:extLst>
          </p:cNvPr>
          <p:cNvSpPr/>
          <p:nvPr/>
        </p:nvSpPr>
        <p:spPr>
          <a:xfrm rot="5400000">
            <a:off x="5809534" y="481546"/>
            <a:ext cx="572932" cy="1219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CA8EC83-6B47-40D8-AD93-6B856A9C79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70267" y="6394980"/>
            <a:ext cx="9200008" cy="36512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fi-FI"/>
              <a:t>AKUSTIIKKA, AV &amp; ESITYSTEKNIIKKA, MELUN JA TÄRINÄN TORJUNTA</a:t>
            </a:r>
            <a:endParaRPr lang="fi-FI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32CF1A4-4929-4B0B-A0BB-DB5A81503A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16854" y="6394981"/>
            <a:ext cx="581937" cy="3651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fld id="{9EE2ECAA-B66D-4CC2-81A9-82083454651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75BBE3-09A2-4BE0-A441-D5279A528114}"/>
              </a:ext>
            </a:extLst>
          </p:cNvPr>
          <p:cNvGrpSpPr/>
          <p:nvPr/>
        </p:nvGrpSpPr>
        <p:grpSpPr>
          <a:xfrm>
            <a:off x="10610105" y="6476775"/>
            <a:ext cx="1297720" cy="260112"/>
            <a:chOff x="10392336" y="6444149"/>
            <a:chExt cx="1623255" cy="32536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F868E6-923F-4776-BD0E-64293AB45EB7}"/>
                </a:ext>
              </a:extLst>
            </p:cNvPr>
            <p:cNvSpPr/>
            <p:nvPr/>
          </p:nvSpPr>
          <p:spPr>
            <a:xfrm>
              <a:off x="10392336" y="6444153"/>
              <a:ext cx="294654" cy="313927"/>
            </a:xfrm>
            <a:custGeom>
              <a:avLst/>
              <a:gdLst>
                <a:gd name="connsiteX0" fmla="*/ 205788 w 308734"/>
                <a:gd name="connsiteY0" fmla="*/ 0 h 328929"/>
                <a:gd name="connsiteX1" fmla="*/ 308734 w 308734"/>
                <a:gd name="connsiteY1" fmla="*/ 328929 h 328929"/>
                <a:gd name="connsiteX2" fmla="*/ 0 w 308734"/>
                <a:gd name="connsiteY2" fmla="*/ 328929 h 328929"/>
                <a:gd name="connsiteX3" fmla="*/ 66434 w 308734"/>
                <a:gd name="connsiteY3" fmla="*/ 126487 h 328929"/>
                <a:gd name="connsiteX4" fmla="*/ 148247 w 308734"/>
                <a:gd name="connsiteY4" fmla="*/ 126487 h 328929"/>
                <a:gd name="connsiteX5" fmla="*/ 113199 w 308734"/>
                <a:gd name="connsiteY5" fmla="*/ 250149 h 328929"/>
                <a:gd name="connsiteX6" fmla="*/ 197523 w 308734"/>
                <a:gd name="connsiteY6" fmla="*/ 250149 h 328929"/>
                <a:gd name="connsiteX7" fmla="*/ 108805 w 308734"/>
                <a:gd name="connsiteY7" fmla="*/ 0 h 328929"/>
                <a:gd name="connsiteX8" fmla="*/ 205788 w 308734"/>
                <a:gd name="connsiteY8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34" h="328929">
                  <a:moveTo>
                    <a:pt x="205788" y="0"/>
                  </a:moveTo>
                  <a:lnTo>
                    <a:pt x="308734" y="328929"/>
                  </a:lnTo>
                  <a:lnTo>
                    <a:pt x="0" y="328929"/>
                  </a:lnTo>
                  <a:lnTo>
                    <a:pt x="66434" y="126487"/>
                  </a:lnTo>
                  <a:lnTo>
                    <a:pt x="148247" y="126487"/>
                  </a:lnTo>
                  <a:lnTo>
                    <a:pt x="113199" y="250149"/>
                  </a:lnTo>
                  <a:lnTo>
                    <a:pt x="197523" y="250149"/>
                  </a:lnTo>
                  <a:lnTo>
                    <a:pt x="108805" y="0"/>
                  </a:lnTo>
                  <a:lnTo>
                    <a:pt x="205788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2E2839-E727-48E7-8350-F20FDADF3506}"/>
                </a:ext>
              </a:extLst>
            </p:cNvPr>
            <p:cNvSpPr/>
            <p:nvPr/>
          </p:nvSpPr>
          <p:spPr>
            <a:xfrm>
              <a:off x="10691681" y="6444154"/>
              <a:ext cx="210980" cy="313927"/>
            </a:xfrm>
            <a:custGeom>
              <a:avLst/>
              <a:gdLst>
                <a:gd name="connsiteX0" fmla="*/ 212274 w 221062"/>
                <a:gd name="connsiteY0" fmla="*/ 0 h 328929"/>
                <a:gd name="connsiteX1" fmla="*/ 81708 w 221062"/>
                <a:gd name="connsiteY1" fmla="*/ 156513 h 328929"/>
                <a:gd name="connsiteX2" fmla="*/ 221063 w 221062"/>
                <a:gd name="connsiteY2" fmla="*/ 328929 h 328929"/>
                <a:gd name="connsiteX3" fmla="*/ 104934 w 221062"/>
                <a:gd name="connsiteY3" fmla="*/ 328929 h 328929"/>
                <a:gd name="connsiteX4" fmla="*/ 0 w 221062"/>
                <a:gd name="connsiteY4" fmla="*/ 196479 h 328929"/>
                <a:gd name="connsiteX5" fmla="*/ 0 w 221062"/>
                <a:gd name="connsiteY5" fmla="*/ 126487 h 328929"/>
                <a:gd name="connsiteX6" fmla="*/ 104934 w 221062"/>
                <a:gd name="connsiteY6" fmla="*/ 0 h 328929"/>
                <a:gd name="connsiteX7" fmla="*/ 212274 w 221062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62" h="328929">
                  <a:moveTo>
                    <a:pt x="212274" y="0"/>
                  </a:moveTo>
                  <a:lnTo>
                    <a:pt x="81708" y="156513"/>
                  </a:lnTo>
                  <a:lnTo>
                    <a:pt x="221063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DD9A78E-5505-48A4-9868-16F0738C8A00}"/>
                </a:ext>
              </a:extLst>
            </p:cNvPr>
            <p:cNvSpPr/>
            <p:nvPr/>
          </p:nvSpPr>
          <p:spPr>
            <a:xfrm>
              <a:off x="10918679" y="6444154"/>
              <a:ext cx="246285" cy="313968"/>
            </a:xfrm>
            <a:custGeom>
              <a:avLst/>
              <a:gdLst>
                <a:gd name="connsiteX0" fmla="*/ 258034 w 258054"/>
                <a:gd name="connsiteY0" fmla="*/ -20 h 328971"/>
                <a:gd name="connsiteX1" fmla="*/ 258034 w 258054"/>
                <a:gd name="connsiteY1" fmla="*/ 328909 h 328971"/>
                <a:gd name="connsiteX2" fmla="*/ 104661 w 258054"/>
                <a:gd name="connsiteY2" fmla="*/ 328909 h 328971"/>
                <a:gd name="connsiteX3" fmla="*/ 57163 w 258054"/>
                <a:gd name="connsiteY3" fmla="*/ 323050 h 328971"/>
                <a:gd name="connsiteX4" fmla="*/ 22639 w 258054"/>
                <a:gd name="connsiteY4" fmla="*/ 300138 h 328971"/>
                <a:gd name="connsiteX5" fmla="*/ 4225 w 258054"/>
                <a:gd name="connsiteY5" fmla="*/ 263939 h 328971"/>
                <a:gd name="connsiteX6" fmla="*/ 41 w 258054"/>
                <a:gd name="connsiteY6" fmla="*/ 218952 h 328971"/>
                <a:gd name="connsiteX7" fmla="*/ 41 w 258054"/>
                <a:gd name="connsiteY7" fmla="*/ -20 h 328971"/>
                <a:gd name="connsiteX8" fmla="*/ 90223 w 258054"/>
                <a:gd name="connsiteY8" fmla="*/ -20 h 328971"/>
                <a:gd name="connsiteX9" fmla="*/ 90223 w 258054"/>
                <a:gd name="connsiteY9" fmla="*/ 209222 h 328971"/>
                <a:gd name="connsiteX10" fmla="*/ 97338 w 258054"/>
                <a:gd name="connsiteY10" fmla="*/ 242073 h 328971"/>
                <a:gd name="connsiteX11" fmla="*/ 128096 w 258054"/>
                <a:gd name="connsiteY11" fmla="*/ 250652 h 328971"/>
                <a:gd name="connsiteX12" fmla="*/ 168479 w 258054"/>
                <a:gd name="connsiteY12" fmla="*/ 250652 h 328971"/>
                <a:gd name="connsiteX13" fmla="*/ 168479 w 258054"/>
                <a:gd name="connsiteY13" fmla="*/ -20 h 3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54" h="328971">
                  <a:moveTo>
                    <a:pt x="258034" y="-20"/>
                  </a:moveTo>
                  <a:lnTo>
                    <a:pt x="258034" y="328909"/>
                  </a:lnTo>
                  <a:lnTo>
                    <a:pt x="104661" y="328909"/>
                  </a:lnTo>
                  <a:cubicBezTo>
                    <a:pt x="88628" y="329272"/>
                    <a:pt x="72627" y="327298"/>
                    <a:pt x="57163" y="323050"/>
                  </a:cubicBezTo>
                  <a:cubicBezTo>
                    <a:pt x="43584" y="319122"/>
                    <a:pt x="31534" y="311124"/>
                    <a:pt x="22639" y="300138"/>
                  </a:cubicBezTo>
                  <a:cubicBezTo>
                    <a:pt x="13849" y="289614"/>
                    <a:pt x="7556" y="277240"/>
                    <a:pt x="4225" y="263939"/>
                  </a:cubicBezTo>
                  <a:cubicBezTo>
                    <a:pt x="1065" y="249160"/>
                    <a:pt x="-340" y="234060"/>
                    <a:pt x="41" y="218952"/>
                  </a:cubicBezTo>
                  <a:lnTo>
                    <a:pt x="41" y="-20"/>
                  </a:lnTo>
                  <a:lnTo>
                    <a:pt x="90223" y="-20"/>
                  </a:lnTo>
                  <a:lnTo>
                    <a:pt x="90223" y="209222"/>
                  </a:lnTo>
                  <a:cubicBezTo>
                    <a:pt x="89023" y="220651"/>
                    <a:pt x="91516" y="232165"/>
                    <a:pt x="97338" y="242073"/>
                  </a:cubicBezTo>
                  <a:cubicBezTo>
                    <a:pt x="102045" y="247723"/>
                    <a:pt x="112298" y="250652"/>
                    <a:pt x="128096" y="250652"/>
                  </a:cubicBezTo>
                  <a:lnTo>
                    <a:pt x="168479" y="250652"/>
                  </a:lnTo>
                  <a:lnTo>
                    <a:pt x="168479" y="-2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239603-7173-45E7-8F62-679F517546DA}"/>
                </a:ext>
              </a:extLst>
            </p:cNvPr>
            <p:cNvSpPr/>
            <p:nvPr/>
          </p:nvSpPr>
          <p:spPr>
            <a:xfrm>
              <a:off x="11194520" y="6444155"/>
              <a:ext cx="211080" cy="313927"/>
            </a:xfrm>
            <a:custGeom>
              <a:avLst/>
              <a:gdLst>
                <a:gd name="connsiteX0" fmla="*/ 212274 w 221167"/>
                <a:gd name="connsiteY0" fmla="*/ 0 h 328929"/>
                <a:gd name="connsiteX1" fmla="*/ 81813 w 221167"/>
                <a:gd name="connsiteY1" fmla="*/ 156513 h 328929"/>
                <a:gd name="connsiteX2" fmla="*/ 221167 w 221167"/>
                <a:gd name="connsiteY2" fmla="*/ 328929 h 328929"/>
                <a:gd name="connsiteX3" fmla="*/ 104934 w 221167"/>
                <a:gd name="connsiteY3" fmla="*/ 328929 h 328929"/>
                <a:gd name="connsiteX4" fmla="*/ 0 w 221167"/>
                <a:gd name="connsiteY4" fmla="*/ 196479 h 328929"/>
                <a:gd name="connsiteX5" fmla="*/ 0 w 221167"/>
                <a:gd name="connsiteY5" fmla="*/ 126487 h 328929"/>
                <a:gd name="connsiteX6" fmla="*/ 104934 w 221167"/>
                <a:gd name="connsiteY6" fmla="*/ 0 h 328929"/>
                <a:gd name="connsiteX7" fmla="*/ 212274 w 221167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67" h="328929">
                  <a:moveTo>
                    <a:pt x="212274" y="0"/>
                  </a:moveTo>
                  <a:lnTo>
                    <a:pt x="81813" y="156513"/>
                  </a:lnTo>
                  <a:lnTo>
                    <a:pt x="221167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1C75BC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A103406-6663-4650-A99E-53607071536A}"/>
                </a:ext>
              </a:extLst>
            </p:cNvPr>
            <p:cNvSpPr/>
            <p:nvPr/>
          </p:nvSpPr>
          <p:spPr>
            <a:xfrm>
              <a:off x="11414090" y="6444149"/>
              <a:ext cx="323406" cy="325363"/>
            </a:xfrm>
            <a:custGeom>
              <a:avLst/>
              <a:gdLst>
                <a:gd name="connsiteX0" fmla="*/ 244682 w 338860"/>
                <a:gd name="connsiteY0" fmla="*/ 170100 h 340911"/>
                <a:gd name="connsiteX1" fmla="*/ 225955 w 338860"/>
                <a:gd name="connsiteY1" fmla="*/ 102620 h 340911"/>
                <a:gd name="connsiteX2" fmla="*/ 168833 w 338860"/>
                <a:gd name="connsiteY2" fmla="*/ 75313 h 340911"/>
                <a:gd name="connsiteX3" fmla="*/ 136924 w 338860"/>
                <a:gd name="connsiteY3" fmla="*/ 81905 h 340911"/>
                <a:gd name="connsiteX4" fmla="*/ 112547 w 338860"/>
                <a:gd name="connsiteY4" fmla="*/ 102306 h 340911"/>
                <a:gd name="connsiteX5" fmla="*/ 98423 w 338860"/>
                <a:gd name="connsiteY5" fmla="*/ 133692 h 340911"/>
                <a:gd name="connsiteX6" fmla="*/ 94029 w 338860"/>
                <a:gd name="connsiteY6" fmla="*/ 170100 h 340911"/>
                <a:gd name="connsiteX7" fmla="*/ 112756 w 338860"/>
                <a:gd name="connsiteY7" fmla="*/ 238104 h 340911"/>
                <a:gd name="connsiteX8" fmla="*/ 169879 w 338860"/>
                <a:gd name="connsiteY8" fmla="*/ 265829 h 340911"/>
                <a:gd name="connsiteX9" fmla="*/ 226269 w 338860"/>
                <a:gd name="connsiteY9" fmla="*/ 238313 h 340911"/>
                <a:gd name="connsiteX10" fmla="*/ 244682 w 338860"/>
                <a:gd name="connsiteY10" fmla="*/ 170100 h 340911"/>
                <a:gd name="connsiteX11" fmla="*/ 338318 w 338860"/>
                <a:gd name="connsiteY11" fmla="*/ 168636 h 340911"/>
                <a:gd name="connsiteX12" fmla="*/ 292494 w 338860"/>
                <a:gd name="connsiteY12" fmla="*/ 292298 h 340911"/>
                <a:gd name="connsiteX13" fmla="*/ 171448 w 338860"/>
                <a:gd name="connsiteY13" fmla="*/ 340737 h 340911"/>
                <a:gd name="connsiteX14" fmla="*/ 48519 w 338860"/>
                <a:gd name="connsiteY14" fmla="*/ 293344 h 340911"/>
                <a:gd name="connsiteX15" fmla="*/ 80 w 338860"/>
                <a:gd name="connsiteY15" fmla="*/ 171565 h 340911"/>
                <a:gd name="connsiteX16" fmla="*/ 11170 w 338860"/>
                <a:gd name="connsiteY16" fmla="*/ 106700 h 340911"/>
                <a:gd name="connsiteX17" fmla="*/ 45904 w 338860"/>
                <a:gd name="connsiteY17" fmla="*/ 51669 h 340911"/>
                <a:gd name="connsiteX18" fmla="*/ 101562 w 338860"/>
                <a:gd name="connsiteY18" fmla="*/ 13482 h 340911"/>
                <a:gd name="connsiteX19" fmla="*/ 169251 w 338860"/>
                <a:gd name="connsiteY19" fmla="*/ -14 h 340911"/>
                <a:gd name="connsiteX20" fmla="*/ 233070 w 338860"/>
                <a:gd name="connsiteY20" fmla="*/ 10448 h 340911"/>
                <a:gd name="connsiteX21" fmla="*/ 287472 w 338860"/>
                <a:gd name="connsiteY21" fmla="*/ 43404 h 340911"/>
                <a:gd name="connsiteX22" fmla="*/ 325449 w 338860"/>
                <a:gd name="connsiteY22" fmla="*/ 99167 h 340911"/>
                <a:gd name="connsiteX23" fmla="*/ 338841 w 338860"/>
                <a:gd name="connsiteY23" fmla="*/ 168636 h 34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8860" h="340911">
                  <a:moveTo>
                    <a:pt x="244682" y="170100"/>
                  </a:moveTo>
                  <a:cubicBezTo>
                    <a:pt x="245551" y="146213"/>
                    <a:pt x="239012" y="122642"/>
                    <a:pt x="225955" y="102620"/>
                  </a:cubicBezTo>
                  <a:cubicBezTo>
                    <a:pt x="213003" y="84147"/>
                    <a:pt x="191337" y="73790"/>
                    <a:pt x="168833" y="75313"/>
                  </a:cubicBezTo>
                  <a:cubicBezTo>
                    <a:pt x="157848" y="75222"/>
                    <a:pt x="146967" y="77469"/>
                    <a:pt x="136924" y="81905"/>
                  </a:cubicBezTo>
                  <a:cubicBezTo>
                    <a:pt x="127089" y="86347"/>
                    <a:pt x="118657" y="93404"/>
                    <a:pt x="112547" y="102306"/>
                  </a:cubicBezTo>
                  <a:cubicBezTo>
                    <a:pt x="105956" y="111812"/>
                    <a:pt x="101164" y="122452"/>
                    <a:pt x="98423" y="133692"/>
                  </a:cubicBezTo>
                  <a:cubicBezTo>
                    <a:pt x="95442" y="145596"/>
                    <a:pt x="93966" y="157828"/>
                    <a:pt x="94029" y="170100"/>
                  </a:cubicBezTo>
                  <a:cubicBezTo>
                    <a:pt x="93265" y="194139"/>
                    <a:pt x="99794" y="217845"/>
                    <a:pt x="112756" y="238104"/>
                  </a:cubicBezTo>
                  <a:cubicBezTo>
                    <a:pt x="125551" y="256801"/>
                    <a:pt x="147270" y="267345"/>
                    <a:pt x="169879" y="265829"/>
                  </a:cubicBezTo>
                  <a:cubicBezTo>
                    <a:pt x="192215" y="267275"/>
                    <a:pt x="213663" y="256812"/>
                    <a:pt x="226269" y="238313"/>
                  </a:cubicBezTo>
                  <a:cubicBezTo>
                    <a:pt x="239158" y="217957"/>
                    <a:pt x="245572" y="194176"/>
                    <a:pt x="244682" y="170100"/>
                  </a:cubicBezTo>
                  <a:moveTo>
                    <a:pt x="338318" y="168636"/>
                  </a:moveTo>
                  <a:cubicBezTo>
                    <a:pt x="340023" y="214299"/>
                    <a:pt x="323545" y="258772"/>
                    <a:pt x="292494" y="292298"/>
                  </a:cubicBezTo>
                  <a:cubicBezTo>
                    <a:pt x="260982" y="325095"/>
                    <a:pt x="216885" y="342743"/>
                    <a:pt x="171448" y="340737"/>
                  </a:cubicBezTo>
                  <a:cubicBezTo>
                    <a:pt x="125750" y="342237"/>
                    <a:pt x="81391" y="325135"/>
                    <a:pt x="48519" y="293344"/>
                  </a:cubicBezTo>
                  <a:cubicBezTo>
                    <a:pt x="16045" y="261316"/>
                    <a:pt x="-1520" y="217147"/>
                    <a:pt x="80" y="171565"/>
                  </a:cubicBezTo>
                  <a:cubicBezTo>
                    <a:pt x="-77" y="149459"/>
                    <a:pt x="3679" y="127499"/>
                    <a:pt x="11170" y="106700"/>
                  </a:cubicBezTo>
                  <a:cubicBezTo>
                    <a:pt x="18828" y="86156"/>
                    <a:pt x="30650" y="67421"/>
                    <a:pt x="45904" y="51669"/>
                  </a:cubicBezTo>
                  <a:cubicBezTo>
                    <a:pt x="61471" y="35054"/>
                    <a:pt x="80460" y="22024"/>
                    <a:pt x="101562" y="13482"/>
                  </a:cubicBezTo>
                  <a:cubicBezTo>
                    <a:pt x="123020" y="4570"/>
                    <a:pt x="146015" y="-17"/>
                    <a:pt x="169251" y="-14"/>
                  </a:cubicBezTo>
                  <a:cubicBezTo>
                    <a:pt x="190960" y="-191"/>
                    <a:pt x="212554" y="3348"/>
                    <a:pt x="233070" y="10448"/>
                  </a:cubicBezTo>
                  <a:cubicBezTo>
                    <a:pt x="253209" y="17727"/>
                    <a:pt x="271695" y="28929"/>
                    <a:pt x="287472" y="43404"/>
                  </a:cubicBezTo>
                  <a:cubicBezTo>
                    <a:pt x="304243" y="58830"/>
                    <a:pt x="317237" y="77911"/>
                    <a:pt x="325449" y="99167"/>
                  </a:cubicBezTo>
                  <a:cubicBezTo>
                    <a:pt x="334258" y="121269"/>
                    <a:pt x="338809" y="144842"/>
                    <a:pt x="338841" y="168636"/>
                  </a:cubicBezTo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09BB821-6ECF-4F4C-8FFC-AE84E79BE428}"/>
                </a:ext>
              </a:extLst>
            </p:cNvPr>
            <p:cNvSpPr/>
            <p:nvPr/>
          </p:nvSpPr>
          <p:spPr>
            <a:xfrm>
              <a:off x="11768450" y="6449732"/>
              <a:ext cx="247141" cy="314042"/>
            </a:xfrm>
            <a:custGeom>
              <a:avLst/>
              <a:gdLst>
                <a:gd name="connsiteX0" fmla="*/ -20 w 258951"/>
                <a:gd name="connsiteY0" fmla="*/ -5 h 329049"/>
                <a:gd name="connsiteX1" fmla="*/ 141845 w 258951"/>
                <a:gd name="connsiteY1" fmla="*/ -5 h 329049"/>
                <a:gd name="connsiteX2" fmla="*/ 190807 w 258951"/>
                <a:gd name="connsiteY2" fmla="*/ 4703 h 329049"/>
                <a:gd name="connsiteX3" fmla="*/ 229098 w 258951"/>
                <a:gd name="connsiteY3" fmla="*/ 24267 h 329049"/>
                <a:gd name="connsiteX4" fmla="*/ 252324 w 258951"/>
                <a:gd name="connsiteY4" fmla="*/ 60257 h 329049"/>
                <a:gd name="connsiteX5" fmla="*/ 258915 w 258951"/>
                <a:gd name="connsiteY5" fmla="*/ 108906 h 329049"/>
                <a:gd name="connsiteX6" fmla="*/ 258915 w 258951"/>
                <a:gd name="connsiteY6" fmla="*/ 329029 h 329049"/>
                <a:gd name="connsiteX7" fmla="*/ 168418 w 258951"/>
                <a:gd name="connsiteY7" fmla="*/ 329029 h 329049"/>
                <a:gd name="connsiteX8" fmla="*/ 168418 w 258951"/>
                <a:gd name="connsiteY8" fmla="*/ 112882 h 329049"/>
                <a:gd name="connsiteX9" fmla="*/ 160467 w 258951"/>
                <a:gd name="connsiteY9" fmla="*/ 86203 h 329049"/>
                <a:gd name="connsiteX10" fmla="*/ 132743 w 258951"/>
                <a:gd name="connsiteY10" fmla="*/ 78880 h 329049"/>
                <a:gd name="connsiteX11" fmla="*/ 90058 w 258951"/>
                <a:gd name="connsiteY11" fmla="*/ 78880 h 329049"/>
                <a:gd name="connsiteX12" fmla="*/ 90058 w 258951"/>
                <a:gd name="connsiteY12" fmla="*/ 329029 h 329049"/>
                <a:gd name="connsiteX13" fmla="*/ -20 w 258951"/>
                <a:gd name="connsiteY13" fmla="*/ 329029 h 32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951" h="329049">
                  <a:moveTo>
                    <a:pt x="-20" y="-5"/>
                  </a:moveTo>
                  <a:lnTo>
                    <a:pt x="141845" y="-5"/>
                  </a:lnTo>
                  <a:cubicBezTo>
                    <a:pt x="158291" y="-195"/>
                    <a:pt x="174706" y="1383"/>
                    <a:pt x="190807" y="4703"/>
                  </a:cubicBezTo>
                  <a:cubicBezTo>
                    <a:pt x="205056" y="7779"/>
                    <a:pt x="218259" y="14523"/>
                    <a:pt x="229098" y="24267"/>
                  </a:cubicBezTo>
                  <a:cubicBezTo>
                    <a:pt x="240041" y="33866"/>
                    <a:pt x="248087" y="46332"/>
                    <a:pt x="252324" y="60257"/>
                  </a:cubicBezTo>
                  <a:cubicBezTo>
                    <a:pt x="256927" y="76057"/>
                    <a:pt x="259145" y="92452"/>
                    <a:pt x="258915" y="108906"/>
                  </a:cubicBezTo>
                  <a:lnTo>
                    <a:pt x="258915" y="329029"/>
                  </a:lnTo>
                  <a:lnTo>
                    <a:pt x="168418" y="329029"/>
                  </a:lnTo>
                  <a:lnTo>
                    <a:pt x="168418" y="112882"/>
                  </a:lnTo>
                  <a:cubicBezTo>
                    <a:pt x="169475" y="103280"/>
                    <a:pt x="166608" y="93658"/>
                    <a:pt x="160467" y="86203"/>
                  </a:cubicBezTo>
                  <a:cubicBezTo>
                    <a:pt x="152411" y="80488"/>
                    <a:pt x="142567" y="77886"/>
                    <a:pt x="132743" y="78880"/>
                  </a:cubicBezTo>
                  <a:lnTo>
                    <a:pt x="90058" y="78880"/>
                  </a:lnTo>
                  <a:lnTo>
                    <a:pt x="90058" y="329029"/>
                  </a:lnTo>
                  <a:lnTo>
                    <a:pt x="-20" y="329029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33363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background dar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B1DED84-AA29-4CE0-B96E-0F36B5844A0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56344" y="2166935"/>
            <a:ext cx="10355945" cy="3846286"/>
          </a:xfrm>
          <a:solidFill>
            <a:srgbClr val="FFFFFF">
              <a:alpha val="85000"/>
            </a:srgbClr>
          </a:solidFill>
        </p:spPr>
        <p:txBody>
          <a:bodyPr lIns="179999" tIns="179999" rIns="179999" bIns="179999"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600" b="1" cap="all"/>
            </a:lvl1pPr>
            <a:lvl2pPr marL="0" indent="0">
              <a:lnSpc>
                <a:spcPct val="120000"/>
              </a:lnSpc>
              <a:buNone/>
              <a:defRPr sz="1400"/>
            </a:lvl2pPr>
            <a:lvl3pPr marL="0">
              <a:lnSpc>
                <a:spcPct val="120000"/>
              </a:lnSpc>
              <a:defRPr sz="1400"/>
            </a:lvl3pPr>
            <a:lvl4pPr marL="522003">
              <a:lnSpc>
                <a:spcPct val="120000"/>
              </a:lnSpc>
              <a:defRPr sz="1400"/>
            </a:lvl4pPr>
            <a:lvl5pPr marL="979203">
              <a:lnSpc>
                <a:spcPct val="12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B70C6-AA76-4BC6-9FF9-C30635BA8DC2}"/>
              </a:ext>
            </a:extLst>
          </p:cNvPr>
          <p:cNvSpPr/>
          <p:nvPr/>
        </p:nvSpPr>
        <p:spPr>
          <a:xfrm rot="5400000">
            <a:off x="5809534" y="481546"/>
            <a:ext cx="572932" cy="1219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1D51F7F-BD9A-4F89-ABE5-642724E508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70267" y="6394980"/>
            <a:ext cx="9200008" cy="36512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AKUSTIIKKA, AV &amp; ESITYSTEKNIIKKA, MELUN JA TÄRINÄN TORJUNTA</a:t>
            </a:r>
            <a:endParaRPr lang="fi-FI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232D866-50A0-4D25-9BB6-BD1AF74087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16854" y="6394981"/>
            <a:ext cx="581937" cy="3651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fld id="{9EE2ECAA-B66D-4CC2-81A9-82083454651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EE9792-6730-4BCD-AFC6-1015F103672C}"/>
              </a:ext>
            </a:extLst>
          </p:cNvPr>
          <p:cNvGrpSpPr/>
          <p:nvPr/>
        </p:nvGrpSpPr>
        <p:grpSpPr>
          <a:xfrm>
            <a:off x="10610105" y="6476775"/>
            <a:ext cx="1297720" cy="260112"/>
            <a:chOff x="10392336" y="6444149"/>
            <a:chExt cx="1623255" cy="32536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499CF3-5819-49AB-A260-3758FE2A81C5}"/>
                </a:ext>
              </a:extLst>
            </p:cNvPr>
            <p:cNvSpPr/>
            <p:nvPr/>
          </p:nvSpPr>
          <p:spPr>
            <a:xfrm>
              <a:off x="10392336" y="6444153"/>
              <a:ext cx="294654" cy="313927"/>
            </a:xfrm>
            <a:custGeom>
              <a:avLst/>
              <a:gdLst>
                <a:gd name="connsiteX0" fmla="*/ 205788 w 308734"/>
                <a:gd name="connsiteY0" fmla="*/ 0 h 328929"/>
                <a:gd name="connsiteX1" fmla="*/ 308734 w 308734"/>
                <a:gd name="connsiteY1" fmla="*/ 328929 h 328929"/>
                <a:gd name="connsiteX2" fmla="*/ 0 w 308734"/>
                <a:gd name="connsiteY2" fmla="*/ 328929 h 328929"/>
                <a:gd name="connsiteX3" fmla="*/ 66434 w 308734"/>
                <a:gd name="connsiteY3" fmla="*/ 126487 h 328929"/>
                <a:gd name="connsiteX4" fmla="*/ 148247 w 308734"/>
                <a:gd name="connsiteY4" fmla="*/ 126487 h 328929"/>
                <a:gd name="connsiteX5" fmla="*/ 113199 w 308734"/>
                <a:gd name="connsiteY5" fmla="*/ 250149 h 328929"/>
                <a:gd name="connsiteX6" fmla="*/ 197523 w 308734"/>
                <a:gd name="connsiteY6" fmla="*/ 250149 h 328929"/>
                <a:gd name="connsiteX7" fmla="*/ 108805 w 308734"/>
                <a:gd name="connsiteY7" fmla="*/ 0 h 328929"/>
                <a:gd name="connsiteX8" fmla="*/ 205788 w 308734"/>
                <a:gd name="connsiteY8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34" h="328929">
                  <a:moveTo>
                    <a:pt x="205788" y="0"/>
                  </a:moveTo>
                  <a:lnTo>
                    <a:pt x="308734" y="328929"/>
                  </a:lnTo>
                  <a:lnTo>
                    <a:pt x="0" y="328929"/>
                  </a:lnTo>
                  <a:lnTo>
                    <a:pt x="66434" y="126487"/>
                  </a:lnTo>
                  <a:lnTo>
                    <a:pt x="148247" y="126487"/>
                  </a:lnTo>
                  <a:lnTo>
                    <a:pt x="113199" y="250149"/>
                  </a:lnTo>
                  <a:lnTo>
                    <a:pt x="197523" y="250149"/>
                  </a:lnTo>
                  <a:lnTo>
                    <a:pt x="108805" y="0"/>
                  </a:lnTo>
                  <a:lnTo>
                    <a:pt x="205788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EBF4A86-3479-4956-80F7-EDD9DEC76387}"/>
                </a:ext>
              </a:extLst>
            </p:cNvPr>
            <p:cNvSpPr/>
            <p:nvPr/>
          </p:nvSpPr>
          <p:spPr>
            <a:xfrm>
              <a:off x="10691681" y="6444154"/>
              <a:ext cx="210980" cy="313927"/>
            </a:xfrm>
            <a:custGeom>
              <a:avLst/>
              <a:gdLst>
                <a:gd name="connsiteX0" fmla="*/ 212274 w 221062"/>
                <a:gd name="connsiteY0" fmla="*/ 0 h 328929"/>
                <a:gd name="connsiteX1" fmla="*/ 81708 w 221062"/>
                <a:gd name="connsiteY1" fmla="*/ 156513 h 328929"/>
                <a:gd name="connsiteX2" fmla="*/ 221063 w 221062"/>
                <a:gd name="connsiteY2" fmla="*/ 328929 h 328929"/>
                <a:gd name="connsiteX3" fmla="*/ 104934 w 221062"/>
                <a:gd name="connsiteY3" fmla="*/ 328929 h 328929"/>
                <a:gd name="connsiteX4" fmla="*/ 0 w 221062"/>
                <a:gd name="connsiteY4" fmla="*/ 196479 h 328929"/>
                <a:gd name="connsiteX5" fmla="*/ 0 w 221062"/>
                <a:gd name="connsiteY5" fmla="*/ 126487 h 328929"/>
                <a:gd name="connsiteX6" fmla="*/ 104934 w 221062"/>
                <a:gd name="connsiteY6" fmla="*/ 0 h 328929"/>
                <a:gd name="connsiteX7" fmla="*/ 212274 w 221062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62" h="328929">
                  <a:moveTo>
                    <a:pt x="212274" y="0"/>
                  </a:moveTo>
                  <a:lnTo>
                    <a:pt x="81708" y="156513"/>
                  </a:lnTo>
                  <a:lnTo>
                    <a:pt x="221063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A8C207D-3EFF-4205-99D2-0757491FF7CD}"/>
                </a:ext>
              </a:extLst>
            </p:cNvPr>
            <p:cNvSpPr/>
            <p:nvPr/>
          </p:nvSpPr>
          <p:spPr>
            <a:xfrm>
              <a:off x="10918679" y="6444154"/>
              <a:ext cx="246285" cy="313968"/>
            </a:xfrm>
            <a:custGeom>
              <a:avLst/>
              <a:gdLst>
                <a:gd name="connsiteX0" fmla="*/ 258034 w 258054"/>
                <a:gd name="connsiteY0" fmla="*/ -20 h 328971"/>
                <a:gd name="connsiteX1" fmla="*/ 258034 w 258054"/>
                <a:gd name="connsiteY1" fmla="*/ 328909 h 328971"/>
                <a:gd name="connsiteX2" fmla="*/ 104661 w 258054"/>
                <a:gd name="connsiteY2" fmla="*/ 328909 h 328971"/>
                <a:gd name="connsiteX3" fmla="*/ 57163 w 258054"/>
                <a:gd name="connsiteY3" fmla="*/ 323050 h 328971"/>
                <a:gd name="connsiteX4" fmla="*/ 22639 w 258054"/>
                <a:gd name="connsiteY4" fmla="*/ 300138 h 328971"/>
                <a:gd name="connsiteX5" fmla="*/ 4225 w 258054"/>
                <a:gd name="connsiteY5" fmla="*/ 263939 h 328971"/>
                <a:gd name="connsiteX6" fmla="*/ 41 w 258054"/>
                <a:gd name="connsiteY6" fmla="*/ 218952 h 328971"/>
                <a:gd name="connsiteX7" fmla="*/ 41 w 258054"/>
                <a:gd name="connsiteY7" fmla="*/ -20 h 328971"/>
                <a:gd name="connsiteX8" fmla="*/ 90223 w 258054"/>
                <a:gd name="connsiteY8" fmla="*/ -20 h 328971"/>
                <a:gd name="connsiteX9" fmla="*/ 90223 w 258054"/>
                <a:gd name="connsiteY9" fmla="*/ 209222 h 328971"/>
                <a:gd name="connsiteX10" fmla="*/ 97338 w 258054"/>
                <a:gd name="connsiteY10" fmla="*/ 242073 h 328971"/>
                <a:gd name="connsiteX11" fmla="*/ 128096 w 258054"/>
                <a:gd name="connsiteY11" fmla="*/ 250652 h 328971"/>
                <a:gd name="connsiteX12" fmla="*/ 168479 w 258054"/>
                <a:gd name="connsiteY12" fmla="*/ 250652 h 328971"/>
                <a:gd name="connsiteX13" fmla="*/ 168479 w 258054"/>
                <a:gd name="connsiteY13" fmla="*/ -20 h 3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54" h="328971">
                  <a:moveTo>
                    <a:pt x="258034" y="-20"/>
                  </a:moveTo>
                  <a:lnTo>
                    <a:pt x="258034" y="328909"/>
                  </a:lnTo>
                  <a:lnTo>
                    <a:pt x="104661" y="328909"/>
                  </a:lnTo>
                  <a:cubicBezTo>
                    <a:pt x="88628" y="329272"/>
                    <a:pt x="72627" y="327298"/>
                    <a:pt x="57163" y="323050"/>
                  </a:cubicBezTo>
                  <a:cubicBezTo>
                    <a:pt x="43584" y="319122"/>
                    <a:pt x="31534" y="311124"/>
                    <a:pt x="22639" y="300138"/>
                  </a:cubicBezTo>
                  <a:cubicBezTo>
                    <a:pt x="13849" y="289614"/>
                    <a:pt x="7556" y="277240"/>
                    <a:pt x="4225" y="263939"/>
                  </a:cubicBezTo>
                  <a:cubicBezTo>
                    <a:pt x="1065" y="249160"/>
                    <a:pt x="-340" y="234060"/>
                    <a:pt x="41" y="218952"/>
                  </a:cubicBezTo>
                  <a:lnTo>
                    <a:pt x="41" y="-20"/>
                  </a:lnTo>
                  <a:lnTo>
                    <a:pt x="90223" y="-20"/>
                  </a:lnTo>
                  <a:lnTo>
                    <a:pt x="90223" y="209222"/>
                  </a:lnTo>
                  <a:cubicBezTo>
                    <a:pt x="89023" y="220651"/>
                    <a:pt x="91516" y="232165"/>
                    <a:pt x="97338" y="242073"/>
                  </a:cubicBezTo>
                  <a:cubicBezTo>
                    <a:pt x="102045" y="247723"/>
                    <a:pt x="112298" y="250652"/>
                    <a:pt x="128096" y="250652"/>
                  </a:cubicBezTo>
                  <a:lnTo>
                    <a:pt x="168479" y="250652"/>
                  </a:lnTo>
                  <a:lnTo>
                    <a:pt x="168479" y="-20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63007C-3B9C-4DF7-98AE-C6EC0AA1ADAF}"/>
                </a:ext>
              </a:extLst>
            </p:cNvPr>
            <p:cNvSpPr/>
            <p:nvPr/>
          </p:nvSpPr>
          <p:spPr>
            <a:xfrm>
              <a:off x="11194520" y="6444155"/>
              <a:ext cx="211080" cy="313927"/>
            </a:xfrm>
            <a:custGeom>
              <a:avLst/>
              <a:gdLst>
                <a:gd name="connsiteX0" fmla="*/ 212274 w 221167"/>
                <a:gd name="connsiteY0" fmla="*/ 0 h 328929"/>
                <a:gd name="connsiteX1" fmla="*/ 81813 w 221167"/>
                <a:gd name="connsiteY1" fmla="*/ 156513 h 328929"/>
                <a:gd name="connsiteX2" fmla="*/ 221167 w 221167"/>
                <a:gd name="connsiteY2" fmla="*/ 328929 h 328929"/>
                <a:gd name="connsiteX3" fmla="*/ 104934 w 221167"/>
                <a:gd name="connsiteY3" fmla="*/ 328929 h 328929"/>
                <a:gd name="connsiteX4" fmla="*/ 0 w 221167"/>
                <a:gd name="connsiteY4" fmla="*/ 196479 h 328929"/>
                <a:gd name="connsiteX5" fmla="*/ 0 w 221167"/>
                <a:gd name="connsiteY5" fmla="*/ 126487 h 328929"/>
                <a:gd name="connsiteX6" fmla="*/ 104934 w 221167"/>
                <a:gd name="connsiteY6" fmla="*/ 0 h 328929"/>
                <a:gd name="connsiteX7" fmla="*/ 212274 w 221167"/>
                <a:gd name="connsiteY7" fmla="*/ 0 h 32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67" h="328929">
                  <a:moveTo>
                    <a:pt x="212274" y="0"/>
                  </a:moveTo>
                  <a:lnTo>
                    <a:pt x="81813" y="156513"/>
                  </a:lnTo>
                  <a:lnTo>
                    <a:pt x="221167" y="328929"/>
                  </a:lnTo>
                  <a:lnTo>
                    <a:pt x="104934" y="328929"/>
                  </a:lnTo>
                  <a:lnTo>
                    <a:pt x="0" y="196479"/>
                  </a:lnTo>
                  <a:lnTo>
                    <a:pt x="0" y="126487"/>
                  </a:lnTo>
                  <a:lnTo>
                    <a:pt x="104934" y="0"/>
                  </a:lnTo>
                  <a:lnTo>
                    <a:pt x="212274" y="0"/>
                  </a:lnTo>
                  <a:close/>
                </a:path>
              </a:pathLst>
            </a:custGeom>
            <a:solidFill>
              <a:srgbClr val="1C75BC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99EFB74-FDCF-4CAC-B9A0-83877BF139AB}"/>
                </a:ext>
              </a:extLst>
            </p:cNvPr>
            <p:cNvSpPr/>
            <p:nvPr/>
          </p:nvSpPr>
          <p:spPr>
            <a:xfrm>
              <a:off x="11414090" y="6444149"/>
              <a:ext cx="323406" cy="325363"/>
            </a:xfrm>
            <a:custGeom>
              <a:avLst/>
              <a:gdLst>
                <a:gd name="connsiteX0" fmla="*/ 244682 w 338860"/>
                <a:gd name="connsiteY0" fmla="*/ 170100 h 340911"/>
                <a:gd name="connsiteX1" fmla="*/ 225955 w 338860"/>
                <a:gd name="connsiteY1" fmla="*/ 102620 h 340911"/>
                <a:gd name="connsiteX2" fmla="*/ 168833 w 338860"/>
                <a:gd name="connsiteY2" fmla="*/ 75313 h 340911"/>
                <a:gd name="connsiteX3" fmla="*/ 136924 w 338860"/>
                <a:gd name="connsiteY3" fmla="*/ 81905 h 340911"/>
                <a:gd name="connsiteX4" fmla="*/ 112547 w 338860"/>
                <a:gd name="connsiteY4" fmla="*/ 102306 h 340911"/>
                <a:gd name="connsiteX5" fmla="*/ 98423 w 338860"/>
                <a:gd name="connsiteY5" fmla="*/ 133692 h 340911"/>
                <a:gd name="connsiteX6" fmla="*/ 94029 w 338860"/>
                <a:gd name="connsiteY6" fmla="*/ 170100 h 340911"/>
                <a:gd name="connsiteX7" fmla="*/ 112756 w 338860"/>
                <a:gd name="connsiteY7" fmla="*/ 238104 h 340911"/>
                <a:gd name="connsiteX8" fmla="*/ 169879 w 338860"/>
                <a:gd name="connsiteY8" fmla="*/ 265829 h 340911"/>
                <a:gd name="connsiteX9" fmla="*/ 226269 w 338860"/>
                <a:gd name="connsiteY9" fmla="*/ 238313 h 340911"/>
                <a:gd name="connsiteX10" fmla="*/ 244682 w 338860"/>
                <a:gd name="connsiteY10" fmla="*/ 170100 h 340911"/>
                <a:gd name="connsiteX11" fmla="*/ 338318 w 338860"/>
                <a:gd name="connsiteY11" fmla="*/ 168636 h 340911"/>
                <a:gd name="connsiteX12" fmla="*/ 292494 w 338860"/>
                <a:gd name="connsiteY12" fmla="*/ 292298 h 340911"/>
                <a:gd name="connsiteX13" fmla="*/ 171448 w 338860"/>
                <a:gd name="connsiteY13" fmla="*/ 340737 h 340911"/>
                <a:gd name="connsiteX14" fmla="*/ 48519 w 338860"/>
                <a:gd name="connsiteY14" fmla="*/ 293344 h 340911"/>
                <a:gd name="connsiteX15" fmla="*/ 80 w 338860"/>
                <a:gd name="connsiteY15" fmla="*/ 171565 h 340911"/>
                <a:gd name="connsiteX16" fmla="*/ 11170 w 338860"/>
                <a:gd name="connsiteY16" fmla="*/ 106700 h 340911"/>
                <a:gd name="connsiteX17" fmla="*/ 45904 w 338860"/>
                <a:gd name="connsiteY17" fmla="*/ 51669 h 340911"/>
                <a:gd name="connsiteX18" fmla="*/ 101562 w 338860"/>
                <a:gd name="connsiteY18" fmla="*/ 13482 h 340911"/>
                <a:gd name="connsiteX19" fmla="*/ 169251 w 338860"/>
                <a:gd name="connsiteY19" fmla="*/ -14 h 340911"/>
                <a:gd name="connsiteX20" fmla="*/ 233070 w 338860"/>
                <a:gd name="connsiteY20" fmla="*/ 10448 h 340911"/>
                <a:gd name="connsiteX21" fmla="*/ 287472 w 338860"/>
                <a:gd name="connsiteY21" fmla="*/ 43404 h 340911"/>
                <a:gd name="connsiteX22" fmla="*/ 325449 w 338860"/>
                <a:gd name="connsiteY22" fmla="*/ 99167 h 340911"/>
                <a:gd name="connsiteX23" fmla="*/ 338841 w 338860"/>
                <a:gd name="connsiteY23" fmla="*/ 168636 h 34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8860" h="340911">
                  <a:moveTo>
                    <a:pt x="244682" y="170100"/>
                  </a:moveTo>
                  <a:cubicBezTo>
                    <a:pt x="245551" y="146213"/>
                    <a:pt x="239012" y="122642"/>
                    <a:pt x="225955" y="102620"/>
                  </a:cubicBezTo>
                  <a:cubicBezTo>
                    <a:pt x="213003" y="84147"/>
                    <a:pt x="191337" y="73790"/>
                    <a:pt x="168833" y="75313"/>
                  </a:cubicBezTo>
                  <a:cubicBezTo>
                    <a:pt x="157848" y="75222"/>
                    <a:pt x="146967" y="77469"/>
                    <a:pt x="136924" y="81905"/>
                  </a:cubicBezTo>
                  <a:cubicBezTo>
                    <a:pt x="127089" y="86347"/>
                    <a:pt x="118657" y="93404"/>
                    <a:pt x="112547" y="102306"/>
                  </a:cubicBezTo>
                  <a:cubicBezTo>
                    <a:pt x="105956" y="111812"/>
                    <a:pt x="101164" y="122452"/>
                    <a:pt x="98423" y="133692"/>
                  </a:cubicBezTo>
                  <a:cubicBezTo>
                    <a:pt x="95442" y="145596"/>
                    <a:pt x="93966" y="157828"/>
                    <a:pt x="94029" y="170100"/>
                  </a:cubicBezTo>
                  <a:cubicBezTo>
                    <a:pt x="93265" y="194139"/>
                    <a:pt x="99794" y="217845"/>
                    <a:pt x="112756" y="238104"/>
                  </a:cubicBezTo>
                  <a:cubicBezTo>
                    <a:pt x="125551" y="256801"/>
                    <a:pt x="147270" y="267345"/>
                    <a:pt x="169879" y="265829"/>
                  </a:cubicBezTo>
                  <a:cubicBezTo>
                    <a:pt x="192215" y="267275"/>
                    <a:pt x="213663" y="256812"/>
                    <a:pt x="226269" y="238313"/>
                  </a:cubicBezTo>
                  <a:cubicBezTo>
                    <a:pt x="239158" y="217957"/>
                    <a:pt x="245572" y="194176"/>
                    <a:pt x="244682" y="170100"/>
                  </a:cubicBezTo>
                  <a:moveTo>
                    <a:pt x="338318" y="168636"/>
                  </a:moveTo>
                  <a:cubicBezTo>
                    <a:pt x="340023" y="214299"/>
                    <a:pt x="323545" y="258772"/>
                    <a:pt x="292494" y="292298"/>
                  </a:cubicBezTo>
                  <a:cubicBezTo>
                    <a:pt x="260982" y="325095"/>
                    <a:pt x="216885" y="342743"/>
                    <a:pt x="171448" y="340737"/>
                  </a:cubicBezTo>
                  <a:cubicBezTo>
                    <a:pt x="125750" y="342237"/>
                    <a:pt x="81391" y="325135"/>
                    <a:pt x="48519" y="293344"/>
                  </a:cubicBezTo>
                  <a:cubicBezTo>
                    <a:pt x="16045" y="261316"/>
                    <a:pt x="-1520" y="217147"/>
                    <a:pt x="80" y="171565"/>
                  </a:cubicBezTo>
                  <a:cubicBezTo>
                    <a:pt x="-77" y="149459"/>
                    <a:pt x="3679" y="127499"/>
                    <a:pt x="11170" y="106700"/>
                  </a:cubicBezTo>
                  <a:cubicBezTo>
                    <a:pt x="18828" y="86156"/>
                    <a:pt x="30650" y="67421"/>
                    <a:pt x="45904" y="51669"/>
                  </a:cubicBezTo>
                  <a:cubicBezTo>
                    <a:pt x="61471" y="35054"/>
                    <a:pt x="80460" y="22024"/>
                    <a:pt x="101562" y="13482"/>
                  </a:cubicBezTo>
                  <a:cubicBezTo>
                    <a:pt x="123020" y="4570"/>
                    <a:pt x="146015" y="-17"/>
                    <a:pt x="169251" y="-14"/>
                  </a:cubicBezTo>
                  <a:cubicBezTo>
                    <a:pt x="190960" y="-191"/>
                    <a:pt x="212554" y="3348"/>
                    <a:pt x="233070" y="10448"/>
                  </a:cubicBezTo>
                  <a:cubicBezTo>
                    <a:pt x="253209" y="17727"/>
                    <a:pt x="271695" y="28929"/>
                    <a:pt x="287472" y="43404"/>
                  </a:cubicBezTo>
                  <a:cubicBezTo>
                    <a:pt x="304243" y="58830"/>
                    <a:pt x="317237" y="77911"/>
                    <a:pt x="325449" y="99167"/>
                  </a:cubicBezTo>
                  <a:cubicBezTo>
                    <a:pt x="334258" y="121269"/>
                    <a:pt x="338809" y="144842"/>
                    <a:pt x="338841" y="168636"/>
                  </a:cubicBezTo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0429CDE-33E5-4BD2-A137-39B2ACBAE8E9}"/>
                </a:ext>
              </a:extLst>
            </p:cNvPr>
            <p:cNvSpPr/>
            <p:nvPr/>
          </p:nvSpPr>
          <p:spPr>
            <a:xfrm>
              <a:off x="11768450" y="6449732"/>
              <a:ext cx="247141" cy="314042"/>
            </a:xfrm>
            <a:custGeom>
              <a:avLst/>
              <a:gdLst>
                <a:gd name="connsiteX0" fmla="*/ -20 w 258951"/>
                <a:gd name="connsiteY0" fmla="*/ -5 h 329049"/>
                <a:gd name="connsiteX1" fmla="*/ 141845 w 258951"/>
                <a:gd name="connsiteY1" fmla="*/ -5 h 329049"/>
                <a:gd name="connsiteX2" fmla="*/ 190807 w 258951"/>
                <a:gd name="connsiteY2" fmla="*/ 4703 h 329049"/>
                <a:gd name="connsiteX3" fmla="*/ 229098 w 258951"/>
                <a:gd name="connsiteY3" fmla="*/ 24267 h 329049"/>
                <a:gd name="connsiteX4" fmla="*/ 252324 w 258951"/>
                <a:gd name="connsiteY4" fmla="*/ 60257 h 329049"/>
                <a:gd name="connsiteX5" fmla="*/ 258915 w 258951"/>
                <a:gd name="connsiteY5" fmla="*/ 108906 h 329049"/>
                <a:gd name="connsiteX6" fmla="*/ 258915 w 258951"/>
                <a:gd name="connsiteY6" fmla="*/ 329029 h 329049"/>
                <a:gd name="connsiteX7" fmla="*/ 168418 w 258951"/>
                <a:gd name="connsiteY7" fmla="*/ 329029 h 329049"/>
                <a:gd name="connsiteX8" fmla="*/ 168418 w 258951"/>
                <a:gd name="connsiteY8" fmla="*/ 112882 h 329049"/>
                <a:gd name="connsiteX9" fmla="*/ 160467 w 258951"/>
                <a:gd name="connsiteY9" fmla="*/ 86203 h 329049"/>
                <a:gd name="connsiteX10" fmla="*/ 132743 w 258951"/>
                <a:gd name="connsiteY10" fmla="*/ 78880 h 329049"/>
                <a:gd name="connsiteX11" fmla="*/ 90058 w 258951"/>
                <a:gd name="connsiteY11" fmla="*/ 78880 h 329049"/>
                <a:gd name="connsiteX12" fmla="*/ 90058 w 258951"/>
                <a:gd name="connsiteY12" fmla="*/ 329029 h 329049"/>
                <a:gd name="connsiteX13" fmla="*/ -20 w 258951"/>
                <a:gd name="connsiteY13" fmla="*/ 329029 h 32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951" h="329049">
                  <a:moveTo>
                    <a:pt x="-20" y="-5"/>
                  </a:moveTo>
                  <a:lnTo>
                    <a:pt x="141845" y="-5"/>
                  </a:lnTo>
                  <a:cubicBezTo>
                    <a:pt x="158291" y="-195"/>
                    <a:pt x="174706" y="1383"/>
                    <a:pt x="190807" y="4703"/>
                  </a:cubicBezTo>
                  <a:cubicBezTo>
                    <a:pt x="205056" y="7779"/>
                    <a:pt x="218259" y="14523"/>
                    <a:pt x="229098" y="24267"/>
                  </a:cubicBezTo>
                  <a:cubicBezTo>
                    <a:pt x="240041" y="33866"/>
                    <a:pt x="248087" y="46332"/>
                    <a:pt x="252324" y="60257"/>
                  </a:cubicBezTo>
                  <a:cubicBezTo>
                    <a:pt x="256927" y="76057"/>
                    <a:pt x="259145" y="92452"/>
                    <a:pt x="258915" y="108906"/>
                  </a:cubicBezTo>
                  <a:lnTo>
                    <a:pt x="258915" y="329029"/>
                  </a:lnTo>
                  <a:lnTo>
                    <a:pt x="168418" y="329029"/>
                  </a:lnTo>
                  <a:lnTo>
                    <a:pt x="168418" y="112882"/>
                  </a:lnTo>
                  <a:cubicBezTo>
                    <a:pt x="169475" y="103280"/>
                    <a:pt x="166608" y="93658"/>
                    <a:pt x="160467" y="86203"/>
                  </a:cubicBezTo>
                  <a:cubicBezTo>
                    <a:pt x="152411" y="80488"/>
                    <a:pt x="142567" y="77886"/>
                    <a:pt x="132743" y="78880"/>
                  </a:cubicBezTo>
                  <a:lnTo>
                    <a:pt x="90058" y="78880"/>
                  </a:lnTo>
                  <a:lnTo>
                    <a:pt x="90058" y="329029"/>
                  </a:lnTo>
                  <a:lnTo>
                    <a:pt x="-20" y="329029"/>
                  </a:lnTo>
                  <a:close/>
                </a:path>
              </a:pathLst>
            </a:custGeom>
            <a:solidFill>
              <a:srgbClr val="262626"/>
            </a:solidFill>
            <a:ln w="10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15308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80625F-BDC7-453E-978D-C6A3CAF0CC3D}"/>
              </a:ext>
            </a:extLst>
          </p:cNvPr>
          <p:cNvCxnSpPr/>
          <p:nvPr/>
        </p:nvCxnSpPr>
        <p:spPr>
          <a:xfrm>
            <a:off x="-41564" y="3429000"/>
            <a:ext cx="122335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C40942-64E5-4CB7-BB8E-7B583C65C591}"/>
              </a:ext>
            </a:extLst>
          </p:cNvPr>
          <p:cNvCxnSpPr/>
          <p:nvPr/>
        </p:nvCxnSpPr>
        <p:spPr>
          <a:xfrm>
            <a:off x="6096000" y="-83127"/>
            <a:ext cx="0" cy="6941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048255-B2BD-4FF5-BC2C-5520EBC40308}"/>
              </a:ext>
            </a:extLst>
          </p:cNvPr>
          <p:cNvCxnSpPr/>
          <p:nvPr/>
        </p:nvCxnSpPr>
        <p:spPr>
          <a:xfrm>
            <a:off x="732018" y="-247507"/>
            <a:ext cx="0" cy="7459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9E2C7-3E17-44A6-AA9B-96E6B9C0C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2018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DA827-3F12-4612-90ED-EF63950EE4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2018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21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6" r:id="rId10"/>
    <p:sldLayoutId id="2147483667" r:id="rId11"/>
  </p:sldLayoutIdLst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Arial Black" pitchFamily="34"/>
        </a:defRPr>
      </a:lvl1pPr>
    </p:titleStyle>
    <p:bodyStyle>
      <a:lvl1pPr marL="0" marR="0" lvl="0" indent="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auri.vikstrom@akukon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E8F3-8124-4519-8A0B-76905C8CF7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sz="3200" dirty="0"/>
              <a:t>Akustiikka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448C8-A70F-4D4D-A144-28D9D911739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z="2400" dirty="0"/>
              <a:t>Lauri Vikström </a:t>
            </a:r>
          </a:p>
          <a:p>
            <a:pPr lvl="1"/>
            <a:r>
              <a:rPr lang="fi-FI" dirty="0"/>
              <a:t>CLT-rakentamisen koulutuspäivät, 14.5.2024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14DA5C-3E0D-48FE-AC53-F570819B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02" y="367746"/>
            <a:ext cx="10236195" cy="1131372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ääneneristyksen tekijät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33F0DB-5033-4EFD-96AB-4DCBEBE29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203" y="1499118"/>
            <a:ext cx="4585896" cy="3996073"/>
          </a:xfrm>
        </p:spPr>
        <p:txBody>
          <a:bodyPr>
            <a:normAutofit/>
          </a:bodyPr>
          <a:lstStyle/>
          <a:p>
            <a:r>
              <a:rPr lang="fi-FI" dirty="0"/>
              <a:t>SUUNNITTELUSSA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Tilasijoittelu</a:t>
            </a:r>
            <a:r>
              <a:rPr lang="fi-F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Liitokset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Rakenteet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Rakenteiden keskinäinen toimivuus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Oikein mitoitetut joustimet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Äänikatkot oikeaan paikkaan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Optimoidut kokonaisratkaisut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C8750184-6969-4900-BDD7-16599DFA7460}"/>
              </a:ext>
            </a:extLst>
          </p:cNvPr>
          <p:cNvSpPr txBox="1">
            <a:spLocks/>
          </p:cNvSpPr>
          <p:nvPr/>
        </p:nvSpPr>
        <p:spPr>
          <a:xfrm>
            <a:off x="1320203" y="1097597"/>
            <a:ext cx="4585896" cy="58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  <a:lvl2pPr marL="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EF82612-311A-45AD-A945-AE454733BCF5}"/>
              </a:ext>
            </a:extLst>
          </p:cNvPr>
          <p:cNvSpPr txBox="1">
            <a:spLocks/>
          </p:cNvSpPr>
          <p:nvPr/>
        </p:nvSpPr>
        <p:spPr>
          <a:xfrm>
            <a:off x="6285903" y="1499118"/>
            <a:ext cx="4585896" cy="33598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  <a:lvl2pPr marL="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TOTEUTUKSESSA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Asennustarkkuus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Suunniteltu ja käytetty materiaali sama?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Oikeat joustimet oikeassa paikassa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Oikealla tavalla kiristetyt liitokset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Väliaikaiskiinnitykset/tuennat</a:t>
            </a:r>
          </a:p>
          <a:p>
            <a:pPr marL="285750" indent="-285750">
              <a:buFontTx/>
              <a:buChar char="-"/>
            </a:pPr>
            <a:endParaRPr lang="fi-FI" dirty="0"/>
          </a:p>
          <a:p>
            <a:pPr marL="285750" indent="-285750">
              <a:buFontTx/>
              <a:buChar char="-"/>
            </a:pPr>
            <a:endParaRPr lang="fi-FI" dirty="0"/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4337787-A534-4623-B570-1C53100FD1FD}"/>
              </a:ext>
            </a:extLst>
          </p:cNvPr>
          <p:cNvSpPr txBox="1">
            <a:spLocks/>
          </p:cNvSpPr>
          <p:nvPr/>
        </p:nvSpPr>
        <p:spPr>
          <a:xfrm>
            <a:off x="977902" y="5331026"/>
            <a:ext cx="10236195" cy="11313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all" spc="0" baseline="0">
                <a:solidFill>
                  <a:srgbClr val="FFFFFF"/>
                </a:solidFill>
                <a:uFillTx/>
                <a:latin typeface="Arial Black" pitchFamily="34"/>
              </a:defRPr>
            </a:lvl1pPr>
          </a:lstStyle>
          <a:p>
            <a:pPr algn="ctr"/>
            <a:r>
              <a:rPr lang="fi-FI" dirty="0"/>
              <a:t>Kokonaisuuden osaaminen 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31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14DA5C-3E0D-48FE-AC53-F570819B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95" y="355304"/>
            <a:ext cx="6543710" cy="1193577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Rakenteen ääneneristys</a:t>
            </a:r>
            <a:br>
              <a:rPr lang="fi-FI" dirty="0"/>
            </a:br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C8750184-6969-4900-BDD7-16599DFA7460}"/>
              </a:ext>
            </a:extLst>
          </p:cNvPr>
          <p:cNvSpPr txBox="1">
            <a:spLocks/>
          </p:cNvSpPr>
          <p:nvPr/>
        </p:nvSpPr>
        <p:spPr>
          <a:xfrm>
            <a:off x="655505" y="1876098"/>
            <a:ext cx="3752960" cy="37652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  <a:lvl2pPr marL="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LASKENNALLINEN</a:t>
            </a:r>
          </a:p>
          <a:p>
            <a:r>
              <a:rPr lang="fi-FI" sz="2400" dirty="0"/>
              <a:t>VS.</a:t>
            </a:r>
          </a:p>
          <a:p>
            <a:r>
              <a:rPr lang="fi-FI" sz="2400" dirty="0"/>
              <a:t>KENTTÄMITTAUS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1DA82689-DD70-4781-87C0-618757A64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063" y="2358379"/>
            <a:ext cx="2103653" cy="3697725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71DACC35-1EB5-4ACB-997F-B6250655E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668" y="410547"/>
            <a:ext cx="4946781" cy="56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14DA5C-3E0D-48FE-AC53-F570819B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0" y="390906"/>
            <a:ext cx="6868720" cy="1131372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Liitosten herkkyys</a:t>
            </a:r>
            <a:br>
              <a:rPr lang="fi-FI" dirty="0"/>
            </a:br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C8750184-6969-4900-BDD7-16599DFA7460}"/>
              </a:ext>
            </a:extLst>
          </p:cNvPr>
          <p:cNvSpPr txBox="1">
            <a:spLocks/>
          </p:cNvSpPr>
          <p:nvPr/>
        </p:nvSpPr>
        <p:spPr>
          <a:xfrm>
            <a:off x="519220" y="1876098"/>
            <a:ext cx="4144831" cy="37652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85000" lnSpcReduction="10000"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  <a:lvl2pPr marL="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M01 </a:t>
            </a:r>
            <a:r>
              <a:rPr lang="fi-FI" sz="1800" b="0" dirty="0"/>
              <a:t>Suunnitellun mukainen </a:t>
            </a:r>
            <a:r>
              <a:rPr lang="fi-FI" sz="1800" b="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DnT,w</a:t>
            </a:r>
            <a:r>
              <a:rPr lang="fi-FI" sz="18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59dB</a:t>
            </a:r>
          </a:p>
          <a:p>
            <a:endParaRPr lang="fi-FI" sz="1800" dirty="0"/>
          </a:p>
          <a:p>
            <a:r>
              <a:rPr lang="fi-FI" sz="1800" dirty="0"/>
              <a:t>M02 </a:t>
            </a:r>
            <a:r>
              <a:rPr lang="fi-FI" sz="1800" b="0" dirty="0"/>
              <a:t>Useita virheitä </a:t>
            </a:r>
            <a:r>
              <a:rPr lang="fi-FI" sz="1800" b="0" dirty="0" err="1">
                <a:solidFill>
                  <a:srgbClr val="FF0000"/>
                </a:solidFill>
              </a:rPr>
              <a:t>DnT,w</a:t>
            </a:r>
            <a:r>
              <a:rPr lang="fi-FI" sz="1800" b="0" dirty="0">
                <a:solidFill>
                  <a:srgbClr val="FF0000"/>
                </a:solidFill>
              </a:rPr>
              <a:t> 48dB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/>
              <a:t>Liian pitkät ruuvit yhdistää rakenteita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/>
              <a:t>Useita vääriä kytköksiä rakenteiden välillä</a:t>
            </a:r>
          </a:p>
          <a:p>
            <a:endParaRPr lang="fi-FI" sz="1800" dirty="0"/>
          </a:p>
          <a:p>
            <a:r>
              <a:rPr lang="fi-FI" sz="1800" dirty="0"/>
              <a:t>M03</a:t>
            </a:r>
            <a:r>
              <a:rPr lang="fi-FI" sz="1800" b="0" dirty="0"/>
              <a:t>,</a:t>
            </a:r>
            <a:r>
              <a:rPr lang="fi-FI" sz="1800" dirty="0"/>
              <a:t>M04</a:t>
            </a:r>
            <a:r>
              <a:rPr lang="fi-FI" sz="1800" b="0" dirty="0"/>
              <a:t> </a:t>
            </a:r>
            <a:r>
              <a:rPr lang="fi-FI" sz="1800" b="0" dirty="0" err="1">
                <a:solidFill>
                  <a:srgbClr val="FF0000"/>
                </a:solidFill>
              </a:rPr>
              <a:t>DnT,w</a:t>
            </a:r>
            <a:r>
              <a:rPr lang="fi-FI" sz="1800" b="0" dirty="0">
                <a:solidFill>
                  <a:srgbClr val="FF0000"/>
                </a:solidFill>
              </a:rPr>
              <a:t> 53 ja 51dB</a:t>
            </a:r>
            <a:endParaRPr lang="fi-FI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/>
              <a:t>”Äänisiltoja”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/>
              <a:t>Väärin sijoitettu joustin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/>
              <a:t>Ylimääräisiä ”varmuus” ruuveja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2184C56-E958-4833-BAC6-66808DC84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27" y="3103421"/>
            <a:ext cx="1779225" cy="307229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47DCD6D-7749-4D0D-AB97-23055680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92" y="375028"/>
            <a:ext cx="5402786" cy="58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8B1EEAD-966F-41DC-99F7-18ED2FFB79EC}"/>
              </a:ext>
            </a:extLst>
          </p:cNvPr>
          <p:cNvSpPr txBox="1"/>
          <p:nvPr/>
        </p:nvSpPr>
        <p:spPr>
          <a:xfrm>
            <a:off x="544857" y="1885353"/>
            <a:ext cx="36361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</a:rPr>
              <a:t>Liikuntasali</a:t>
            </a:r>
          </a:p>
          <a:p>
            <a:r>
              <a:rPr lang="fi-FI" sz="2400" b="1" dirty="0">
                <a:solidFill>
                  <a:schemeClr val="bg1"/>
                </a:solidFill>
              </a:rPr>
              <a:t>”Monitoimisali”</a:t>
            </a:r>
          </a:p>
          <a:p>
            <a:r>
              <a:rPr lang="fi-FI" sz="2400" b="1" dirty="0">
                <a:solidFill>
                  <a:schemeClr val="bg1"/>
                </a:solidFill>
              </a:rPr>
              <a:t>460 paikkaa</a:t>
            </a:r>
          </a:p>
          <a:p>
            <a:endParaRPr lang="fi-FI" sz="2400" b="1" dirty="0">
              <a:solidFill>
                <a:schemeClr val="bg1"/>
              </a:solidFill>
            </a:endParaRPr>
          </a:p>
          <a:p>
            <a:pPr lvl="0"/>
            <a:r>
              <a:rPr lang="fi-FI" sz="2400" b="1" dirty="0">
                <a:solidFill>
                  <a:schemeClr val="bg1"/>
                </a:solidFill>
              </a:rPr>
              <a:t>Punttisali (vapaat painot)</a:t>
            </a:r>
          </a:p>
          <a:p>
            <a:pPr lvl="0"/>
            <a:r>
              <a:rPr lang="fi-FI" sz="2400" b="1" dirty="0">
                <a:solidFill>
                  <a:schemeClr val="bg1"/>
                </a:solidFill>
              </a:rPr>
              <a:t>Toimisto</a:t>
            </a:r>
          </a:p>
          <a:p>
            <a:pPr lvl="0"/>
            <a:r>
              <a:rPr lang="fi-FI" sz="2400" b="1" dirty="0">
                <a:solidFill>
                  <a:schemeClr val="bg1"/>
                </a:solidFill>
              </a:rPr>
              <a:t>Maalämpö 3krs.</a:t>
            </a:r>
          </a:p>
          <a:p>
            <a:pPr lvl="0"/>
            <a:r>
              <a:rPr lang="fi-FI" sz="2400" b="1" dirty="0">
                <a:solidFill>
                  <a:schemeClr val="bg1"/>
                </a:solidFill>
              </a:rPr>
              <a:t>Käytännön opetus</a:t>
            </a:r>
          </a:p>
          <a:p>
            <a:pPr lvl="0"/>
            <a:r>
              <a:rPr lang="fi-FI" sz="2400" b="1" dirty="0">
                <a:solidFill>
                  <a:schemeClr val="bg1"/>
                </a:solidFill>
              </a:rPr>
              <a:t>Vammaisopetus</a:t>
            </a:r>
            <a:br>
              <a:rPr lang="fi-FI" sz="2400" b="1" dirty="0">
                <a:solidFill>
                  <a:schemeClr val="bg1"/>
                </a:solidFill>
              </a:rPr>
            </a:br>
            <a:endParaRPr lang="fi-FI" sz="2400" b="1" dirty="0">
              <a:solidFill>
                <a:schemeClr val="bg1"/>
              </a:solidFill>
            </a:endParaRPr>
          </a:p>
          <a:p>
            <a:pPr lvl="0"/>
            <a:r>
              <a:rPr lang="fi-FI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Paljon näkyvää puupintaa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3CA60-1FA4-45D3-A6F8-FFE75A9022EB}"/>
              </a:ext>
            </a:extLst>
          </p:cNvPr>
          <p:cNvSpPr txBox="1"/>
          <p:nvPr/>
        </p:nvSpPr>
        <p:spPr>
          <a:xfrm>
            <a:off x="544857" y="440722"/>
            <a:ext cx="10739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CASE </a:t>
            </a:r>
            <a:r>
              <a:rPr lang="en-GB" sz="4000" b="1" dirty="0" err="1">
                <a:solidFill>
                  <a:schemeClr val="bg1"/>
                </a:solidFill>
              </a:rPr>
              <a:t>Seurakuntaopiston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Järvenpään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Kampus</a:t>
            </a:r>
            <a:endParaRPr lang="en-GB" sz="4000" b="1" dirty="0">
              <a:solidFill>
                <a:schemeClr val="bg1"/>
              </a:solidFill>
            </a:endParaRPr>
          </a:p>
          <a:p>
            <a:r>
              <a:rPr lang="en-GB" sz="4000" b="1" dirty="0">
                <a:solidFill>
                  <a:schemeClr val="bg1"/>
                </a:solidFill>
              </a:rPr>
              <a:t>					LASTU</a:t>
            </a:r>
            <a:endParaRPr lang="fi-FI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white building with a lawn and grass&#10;&#10;Description automatically generated">
            <a:extLst>
              <a:ext uri="{FF2B5EF4-FFF2-40B4-BE49-F238E27FC236}">
                <a16:creationId xmlns:a16="http://schemas.microsoft.com/office/drawing/2014/main" id="{32BA9B66-A79D-FBF8-EADA-3298FA53A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59" y="1885353"/>
            <a:ext cx="7715477" cy="4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9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7C9E-0DBF-17A5-8295-1BA957C7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F4CE-ECA2-F5DB-CD42-2C0D25CE3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4BE84A-2A69-9096-4991-8A85DA71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" y="166205"/>
            <a:ext cx="10786188" cy="59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7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8B1EEAD-966F-41DC-99F7-18ED2FFB79EC}"/>
              </a:ext>
            </a:extLst>
          </p:cNvPr>
          <p:cNvSpPr txBox="1"/>
          <p:nvPr/>
        </p:nvSpPr>
        <p:spPr>
          <a:xfrm>
            <a:off x="544857" y="1484894"/>
            <a:ext cx="11161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</a:rPr>
              <a:t>Tavallisesti toteutuksissa ajatellaan erillään ääneneristysrakenteet ja huoneakustiikka.</a:t>
            </a:r>
          </a:p>
          <a:p>
            <a:endParaRPr lang="fi-FI" sz="2400" b="1" dirty="0">
              <a:solidFill>
                <a:schemeClr val="bg1"/>
              </a:solidFill>
            </a:endParaRPr>
          </a:p>
          <a:p>
            <a:r>
              <a:rPr lang="fi-FI" sz="2400" b="1" dirty="0">
                <a:solidFill>
                  <a:schemeClr val="bg1"/>
                </a:solidFill>
              </a:rPr>
              <a:t>Oikealla tavalla ja oikeassa paikassa voidaan tehdä merkittäviä säästöjä.</a:t>
            </a:r>
          </a:p>
          <a:p>
            <a:pPr marL="342900" indent="-342900">
              <a:buFontTx/>
              <a:buChar char="-"/>
            </a:pPr>
            <a:r>
              <a:rPr lang="fi-FI" sz="2400" b="1" dirty="0">
                <a:solidFill>
                  <a:schemeClr val="bg1"/>
                </a:solidFill>
              </a:rPr>
              <a:t>ääneneristykseltään toimiva </a:t>
            </a:r>
          </a:p>
          <a:p>
            <a:pPr marL="342900" indent="-342900">
              <a:buFontTx/>
              <a:buChar char="-"/>
            </a:pPr>
            <a:r>
              <a:rPr lang="fi-FI" sz="2400" b="1" dirty="0">
                <a:solidFill>
                  <a:schemeClr val="bg1"/>
                </a:solidFill>
              </a:rPr>
              <a:t>huoneakustiikaltaan hyvä kokonaisuus </a:t>
            </a:r>
          </a:p>
          <a:p>
            <a:pPr lvl="0"/>
            <a:br>
              <a:rPr lang="fi-FI" sz="2400" b="1" dirty="0">
                <a:solidFill>
                  <a:schemeClr val="bg1"/>
                </a:solidFill>
              </a:rPr>
            </a:br>
            <a:r>
              <a:rPr lang="fi-FI" sz="2400" b="1" dirty="0">
                <a:solidFill>
                  <a:schemeClr val="bg1"/>
                </a:solidFill>
              </a:rPr>
              <a:t>Kaikki lähtee suunnittelupöydältä ja suunnittelun yhteistyöstä. Tulee ymmärtää myös </a:t>
            </a:r>
            <a:r>
              <a:rPr lang="fi-FI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toteutuksen realiteetit työmaalla</a:t>
            </a:r>
            <a:r>
              <a:rPr lang="fi-FI" sz="2400" b="1" dirty="0">
                <a:solidFill>
                  <a:schemeClr val="bg1"/>
                </a:solidFill>
              </a:rPr>
              <a:t>! </a:t>
            </a:r>
          </a:p>
          <a:p>
            <a:pPr lvl="0"/>
            <a:endParaRPr lang="fi-FI" sz="2400" b="1" dirty="0">
              <a:solidFill>
                <a:schemeClr val="bg1"/>
              </a:solidFill>
            </a:endParaRPr>
          </a:p>
          <a:p>
            <a:pPr lvl="0"/>
            <a:r>
              <a:rPr lang="fi-FI" sz="2400" b="1" dirty="0">
                <a:solidFill>
                  <a:schemeClr val="bg1"/>
                </a:solidFill>
              </a:rPr>
              <a:t>Vaatii vahvaa osaamista ja tuntemusta, kun poiketaan totutusta tavasta ja kustannuspaineissa optimoidaan rakenteita.</a:t>
            </a:r>
          </a:p>
          <a:p>
            <a:pPr lvl="0"/>
            <a:endParaRPr lang="fi-FI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3CA60-1FA4-45D3-A6F8-FFE75A9022EB}"/>
              </a:ext>
            </a:extLst>
          </p:cNvPr>
          <p:cNvSpPr txBox="1"/>
          <p:nvPr/>
        </p:nvSpPr>
        <p:spPr>
          <a:xfrm>
            <a:off x="544857" y="440722"/>
            <a:ext cx="107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</a:rPr>
              <a:t>Akustiikkasuunnittelu</a:t>
            </a:r>
            <a:endParaRPr lang="fi-FI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1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8B1EEAD-966F-41DC-99F7-18ED2FFB79EC}"/>
              </a:ext>
            </a:extLst>
          </p:cNvPr>
          <p:cNvSpPr txBox="1"/>
          <p:nvPr/>
        </p:nvSpPr>
        <p:spPr>
          <a:xfrm>
            <a:off x="544857" y="1885353"/>
            <a:ext cx="3548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</a:rPr>
              <a:t>Ei pelkästään ne dB lukuarvot vaan miltä se kuulostaa</a:t>
            </a:r>
          </a:p>
          <a:p>
            <a:endParaRPr lang="fi-FI" sz="2400" b="1" dirty="0">
              <a:solidFill>
                <a:schemeClr val="bg1"/>
              </a:solidFill>
            </a:endParaRPr>
          </a:p>
          <a:p>
            <a:r>
              <a:rPr lang="fi-FI" sz="2400" b="1" dirty="0">
                <a:solidFill>
                  <a:schemeClr val="bg1"/>
                </a:solidFill>
              </a:rPr>
              <a:t>Optimoituja ratkaisuita ja rakenteita</a:t>
            </a:r>
          </a:p>
          <a:p>
            <a:endParaRPr lang="fi-FI" sz="2400" b="1" dirty="0">
              <a:solidFill>
                <a:schemeClr val="bg1"/>
              </a:solidFill>
            </a:endParaRPr>
          </a:p>
          <a:p>
            <a:r>
              <a:rPr lang="fi-FI" sz="2400" b="1" dirty="0">
                <a:solidFill>
                  <a:schemeClr val="bg1"/>
                </a:solidFill>
              </a:rPr>
              <a:t>ONISTUNUT LOPPUTULOS</a:t>
            </a:r>
          </a:p>
          <a:p>
            <a:endParaRPr lang="fi-FI" sz="2400" b="1" dirty="0">
              <a:solidFill>
                <a:schemeClr val="bg1"/>
              </a:solidFill>
            </a:endParaRPr>
          </a:p>
          <a:p>
            <a:r>
              <a:rPr lang="fi-FI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=&gt;Säästöjä</a:t>
            </a:r>
          </a:p>
          <a:p>
            <a:pPr lvl="0"/>
            <a:endParaRPr lang="fi-FI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3CA60-1FA4-45D3-A6F8-FFE75A9022EB}"/>
              </a:ext>
            </a:extLst>
          </p:cNvPr>
          <p:cNvSpPr txBox="1"/>
          <p:nvPr/>
        </p:nvSpPr>
        <p:spPr>
          <a:xfrm>
            <a:off x="544857" y="440722"/>
            <a:ext cx="107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</a:rPr>
              <a:t>Ääneneristyksen</a:t>
            </a:r>
            <a:r>
              <a:rPr lang="en-GB" sz="4000" b="1" dirty="0">
                <a:solidFill>
                  <a:schemeClr val="bg1"/>
                </a:solidFill>
              </a:rPr>
              <a:t> ja </a:t>
            </a:r>
            <a:r>
              <a:rPr lang="en-GB" sz="4000" b="1" dirty="0" err="1">
                <a:solidFill>
                  <a:schemeClr val="bg1"/>
                </a:solidFill>
              </a:rPr>
              <a:t>huoneakustiikan</a:t>
            </a:r>
            <a:r>
              <a:rPr lang="en-GB" sz="4000" b="1" dirty="0">
                <a:solidFill>
                  <a:schemeClr val="bg1"/>
                </a:solidFill>
              </a:rPr>
              <a:t> “YHTEISTYÖ”</a:t>
            </a:r>
            <a:endParaRPr lang="fi-FI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A large room with many chairs&#10;&#10;Description automatically generated">
            <a:extLst>
              <a:ext uri="{FF2B5EF4-FFF2-40B4-BE49-F238E27FC236}">
                <a16:creationId xmlns:a16="http://schemas.microsoft.com/office/drawing/2014/main" id="{C1637B24-715B-EBE9-236C-AB2A54440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70" y="2363755"/>
            <a:ext cx="7716550" cy="38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2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D92146-32A2-4BF6-A875-24E69C04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7" y="957505"/>
            <a:ext cx="10625623" cy="1595195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miltä tuleva rakennuksen äänimaailma kuulostaa?</a:t>
            </a:r>
            <a:br>
              <a:rPr lang="fi-FI" dirty="0"/>
            </a:br>
            <a:endParaRPr lang="fi-FI" dirty="0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D265AE21-5F8E-7CE9-47E8-07902F33002D}"/>
              </a:ext>
            </a:extLst>
          </p:cNvPr>
          <p:cNvSpPr txBox="1">
            <a:spLocks/>
          </p:cNvSpPr>
          <p:nvPr/>
        </p:nvSpPr>
        <p:spPr>
          <a:xfrm>
            <a:off x="1066537" y="3046730"/>
            <a:ext cx="10058926" cy="1669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all" spc="0" baseline="0">
                <a:solidFill>
                  <a:srgbClr val="FFFFFF"/>
                </a:solidFill>
                <a:uFillTx/>
                <a:latin typeface="Arial Black" pitchFamily="34"/>
              </a:defRPr>
            </a:lvl1pPr>
          </a:lstStyle>
          <a:p>
            <a:pPr algn="ctr"/>
            <a:r>
              <a:rPr lang="fi-FI" dirty="0"/>
              <a:t>Havainnollistetaan mitä desibelit tarkoittaa ennen toteutusta.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16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>
            <a:extLst>
              <a:ext uri="{FF2B5EF4-FFF2-40B4-BE49-F238E27FC236}">
                <a16:creationId xmlns:a16="http://schemas.microsoft.com/office/drawing/2014/main" id="{5BD437B1-673B-4B22-A976-E51BCB80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71492"/>
            <a:ext cx="12191999" cy="5116151"/>
          </a:xfrm>
          <a:prstGeom prst="rect">
            <a:avLst/>
          </a:prstGeom>
        </p:spPr>
      </p:pic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10A05EDC-D8C0-4426-B441-ACBE5248E6DB}"/>
              </a:ext>
            </a:extLst>
          </p:cNvPr>
          <p:cNvSpPr txBox="1">
            <a:spLocks/>
          </p:cNvSpPr>
          <p:nvPr/>
        </p:nvSpPr>
        <p:spPr>
          <a:xfrm>
            <a:off x="1235707" y="4674127"/>
            <a:ext cx="7066285" cy="1132322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1pPr>
            <a:lvl2pPr marL="68580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>
                <a:solidFill>
                  <a:schemeClr val="bg1"/>
                </a:solidFill>
                <a:latin typeface="Arial"/>
                <a:cs typeface="Arial"/>
              </a:rPr>
              <a:t>Akukon DemoLab on työkalu, jossa desibelit ja hertsit muuttuvat numeroista ja monimutkaisista mittaluvuista todellisiksi kuultaviksi ääniympäristöiksi.</a:t>
            </a:r>
            <a:endParaRPr lang="fi-FI" sz="2000" dirty="0">
              <a:solidFill>
                <a:schemeClr val="bg1"/>
              </a:solidFill>
            </a:endParaRPr>
          </a:p>
        </p:txBody>
      </p:sp>
      <p:pic>
        <p:nvPicPr>
          <p:cNvPr id="27" name="Picture 27" descr="Diagram&#10;&#10;Description automatically generated">
            <a:extLst>
              <a:ext uri="{FF2B5EF4-FFF2-40B4-BE49-F238E27FC236}">
                <a16:creationId xmlns:a16="http://schemas.microsoft.com/office/drawing/2014/main" id="{466CC306-C311-4542-94D0-59D18AE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" r="-2671"/>
          <a:stretch/>
        </p:blipFill>
        <p:spPr>
          <a:xfrm>
            <a:off x="4770497" y="1712616"/>
            <a:ext cx="2943980" cy="16377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9A620341-1C0E-4BD9-8863-E75DF0B43A3F}"/>
              </a:ext>
            </a:extLst>
          </p:cNvPr>
          <p:cNvSpPr txBox="1">
            <a:spLocks/>
          </p:cNvSpPr>
          <p:nvPr/>
        </p:nvSpPr>
        <p:spPr>
          <a:xfrm>
            <a:off x="1" y="93699"/>
            <a:ext cx="12191999" cy="10031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 fontScale="97500"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all" spc="0" baseline="0">
                <a:solidFill>
                  <a:srgbClr val="000000"/>
                </a:solidFill>
                <a:uFillTx/>
                <a:latin typeface="Arial Black" pitchFamily="34"/>
              </a:defRPr>
            </a:lvl1pPr>
          </a:lstStyle>
          <a:p>
            <a:r>
              <a:rPr lang="en-GB" cap="none" dirty="0" err="1">
                <a:latin typeface="Arial Black"/>
                <a:cs typeface="Arial"/>
              </a:rPr>
              <a:t>Voisiko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akustiikkaa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kuunnella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ja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vertailla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etukäteen</a:t>
            </a:r>
            <a:r>
              <a:rPr lang="en-GB" cap="none" dirty="0">
                <a:latin typeface="Arial Black"/>
                <a:cs typeface="Arial"/>
              </a:rPr>
              <a:t>?</a:t>
            </a:r>
            <a:endParaRPr lang="en-GB" cap="non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4D9EC7-34E8-4C06-92DC-E55B1C655E2E}"/>
              </a:ext>
            </a:extLst>
          </p:cNvPr>
          <p:cNvSpPr/>
          <p:nvPr/>
        </p:nvSpPr>
        <p:spPr>
          <a:xfrm>
            <a:off x="4768850" y="1704975"/>
            <a:ext cx="2876550" cy="1638300"/>
          </a:xfrm>
          <a:prstGeom prst="rect">
            <a:avLst/>
          </a:prstGeom>
          <a:solidFill>
            <a:srgbClr val="000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9E7E49-2FE9-4722-97F5-9427A8EF2961}"/>
              </a:ext>
            </a:extLst>
          </p:cNvPr>
          <p:cNvSpPr txBox="1">
            <a:spLocks/>
          </p:cNvSpPr>
          <p:nvPr/>
        </p:nvSpPr>
        <p:spPr>
          <a:xfrm>
            <a:off x="1235707" y="2848140"/>
            <a:ext cx="2525372" cy="871184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1pPr>
            <a:lvl2pPr marL="68580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000" dirty="0">
                <a:solidFill>
                  <a:schemeClr val="bg1"/>
                </a:solidFill>
                <a:latin typeface="Arial"/>
                <a:cs typeface="Arial"/>
              </a:rPr>
              <a:t>Demo</a:t>
            </a:r>
            <a:r>
              <a:rPr lang="fi-FI" sz="4000" dirty="0">
                <a:solidFill>
                  <a:srgbClr val="1C75BC"/>
                </a:solidFill>
                <a:latin typeface="Arial"/>
                <a:cs typeface="Arial"/>
              </a:rPr>
              <a:t>Lab</a:t>
            </a:r>
            <a:endParaRPr lang="fi-FI" sz="4000" dirty="0">
              <a:solidFill>
                <a:srgbClr val="1C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07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>
            <a:extLst>
              <a:ext uri="{FF2B5EF4-FFF2-40B4-BE49-F238E27FC236}">
                <a16:creationId xmlns:a16="http://schemas.microsoft.com/office/drawing/2014/main" id="{5BD437B1-673B-4B22-A976-E51BCB80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71492"/>
            <a:ext cx="12191999" cy="5116151"/>
          </a:xfrm>
          <a:prstGeom prst="rect">
            <a:avLst/>
          </a:prstGeom>
        </p:spPr>
      </p:pic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10A05EDC-D8C0-4426-B441-ACBE5248E6DB}"/>
              </a:ext>
            </a:extLst>
          </p:cNvPr>
          <p:cNvSpPr txBox="1">
            <a:spLocks/>
          </p:cNvSpPr>
          <p:nvPr/>
        </p:nvSpPr>
        <p:spPr>
          <a:xfrm>
            <a:off x="1152389" y="4462502"/>
            <a:ext cx="9868035" cy="1363815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1pPr>
            <a:lvl2pPr marL="68580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>
                <a:solidFill>
                  <a:schemeClr val="bg1"/>
                </a:solidFill>
                <a:latin typeface="Arial"/>
                <a:cs typeface="Arial"/>
              </a:rPr>
              <a:t>Mallinnettujen ja mitattujen tilojen akustiikan todenmukaista esittämistä kutsutaan auralisaatioksi - samalla tavalla kuin arkkitehtisuunnitelmia voidaan visualisoida, akustiikkasuunnitelmia voidaan kuunnella auralisaation avulla.</a:t>
            </a:r>
            <a:endParaRPr lang="fi-FI" sz="2000" dirty="0">
              <a:solidFill>
                <a:schemeClr val="bg1"/>
              </a:solidFill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9A620341-1C0E-4BD9-8863-E75DF0B43A3F}"/>
              </a:ext>
            </a:extLst>
          </p:cNvPr>
          <p:cNvSpPr txBox="1">
            <a:spLocks/>
          </p:cNvSpPr>
          <p:nvPr/>
        </p:nvSpPr>
        <p:spPr>
          <a:xfrm>
            <a:off x="526851" y="63676"/>
            <a:ext cx="10906755" cy="7379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 fontScale="90000"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all" spc="0" baseline="0">
                <a:solidFill>
                  <a:srgbClr val="000000"/>
                </a:solidFill>
                <a:uFillTx/>
                <a:latin typeface="Arial Black" pitchFamily="34"/>
              </a:defRPr>
            </a:lvl1pPr>
          </a:lstStyle>
          <a:p>
            <a:r>
              <a:rPr lang="en-GB" cap="none">
                <a:latin typeface="Arial Black"/>
                <a:cs typeface="Arial"/>
              </a:rPr>
              <a:t>Auralisaatio - tuodaan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suunnittelmat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kuunneltavaksi</a:t>
            </a:r>
            <a:endParaRPr lang="en-GB" cap="none" dirty="0">
              <a:cs typeface="Arial"/>
            </a:endParaRPr>
          </a:p>
        </p:txBody>
      </p:sp>
      <p:pic>
        <p:nvPicPr>
          <p:cNvPr id="3" name="Picture 3" descr="A picture containing text, scene, road, way&#10;&#10;Description automatically generated">
            <a:extLst>
              <a:ext uri="{FF2B5EF4-FFF2-40B4-BE49-F238E27FC236}">
                <a16:creationId xmlns:a16="http://schemas.microsoft.com/office/drawing/2014/main" id="{16C81D4D-6443-4236-B20A-8BABA9802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736725"/>
            <a:ext cx="2743200" cy="1543050"/>
          </a:xfrm>
          <a:prstGeom prst="rect">
            <a:avLst/>
          </a:prstGeom>
        </p:spPr>
      </p:pic>
      <p:pic>
        <p:nvPicPr>
          <p:cNvPr id="16" name="Picture 4" descr="A train on the railway tracks&#10;&#10;Description automatically generated">
            <a:extLst>
              <a:ext uri="{FF2B5EF4-FFF2-40B4-BE49-F238E27FC236}">
                <a16:creationId xmlns:a16="http://schemas.microsoft.com/office/drawing/2014/main" id="{E2AE4F90-DCF6-4256-A9E2-2D540A9E25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0" y="1713590"/>
            <a:ext cx="7628466" cy="1616923"/>
          </a:xfrm>
          <a:prstGeom prst="rect">
            <a:avLst/>
          </a:prstGeom>
        </p:spPr>
      </p:pic>
      <p:pic>
        <p:nvPicPr>
          <p:cNvPr id="17" name="Picture 4" descr="A train on the railway tracks&#10;&#10;Description automatically generated">
            <a:extLst>
              <a:ext uri="{FF2B5EF4-FFF2-40B4-BE49-F238E27FC236}">
                <a16:creationId xmlns:a16="http://schemas.microsoft.com/office/drawing/2014/main" id="{5EC4DC79-0109-4DD0-B955-6B9235914C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1713590"/>
            <a:ext cx="2827866" cy="16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6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97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4">
            <a:extLst>
              <a:ext uri="{FF2B5EF4-FFF2-40B4-BE49-F238E27FC236}">
                <a16:creationId xmlns:a16="http://schemas.microsoft.com/office/drawing/2014/main" id="{45F88777-96A3-47D7-93CB-D2AACADC75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" y="1171492"/>
            <a:ext cx="12191999" cy="5116151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385948EB-A158-4F5C-9B08-6A6DEA45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153026"/>
            <a:ext cx="5486400" cy="2464067"/>
          </a:xfrm>
          <a:prstGeom prst="rect">
            <a:avLst/>
          </a:prstGeom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9A620341-1C0E-4BD9-8863-E75DF0B43A3F}"/>
              </a:ext>
            </a:extLst>
          </p:cNvPr>
          <p:cNvSpPr txBox="1">
            <a:spLocks/>
          </p:cNvSpPr>
          <p:nvPr/>
        </p:nvSpPr>
        <p:spPr>
          <a:xfrm>
            <a:off x="526851" y="63676"/>
            <a:ext cx="10906755" cy="878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 fontScale="97500"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all" spc="0" baseline="0">
                <a:solidFill>
                  <a:srgbClr val="000000"/>
                </a:solidFill>
                <a:uFillTx/>
                <a:latin typeface="Arial Black" pitchFamily="34"/>
              </a:defRPr>
            </a:lvl1pPr>
          </a:lstStyle>
          <a:p>
            <a:r>
              <a:rPr lang="en-GB" cap="none" dirty="0" err="1">
                <a:latin typeface="Arial Black"/>
                <a:cs typeface="Arial"/>
              </a:rPr>
              <a:t>Mitä</a:t>
            </a:r>
            <a:r>
              <a:rPr lang="en-GB" cap="none" dirty="0">
                <a:latin typeface="Arial Black"/>
                <a:cs typeface="Arial"/>
              </a:rPr>
              <a:t> </a:t>
            </a:r>
            <a:r>
              <a:rPr lang="en-GB" cap="none" dirty="0" err="1">
                <a:latin typeface="Arial Black"/>
                <a:cs typeface="Arial"/>
              </a:rPr>
              <a:t>kaikkea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voidaan</a:t>
            </a:r>
            <a:r>
              <a:rPr lang="en-GB" cap="none" dirty="0">
                <a:latin typeface="Arial Black"/>
                <a:cs typeface="Arial"/>
              </a:rPr>
              <a:t> </a:t>
            </a:r>
            <a:r>
              <a:rPr lang="en-GB" cap="none" dirty="0" err="1">
                <a:latin typeface="Arial Black"/>
                <a:cs typeface="Arial"/>
              </a:rPr>
              <a:t>auralisoida</a:t>
            </a:r>
            <a:r>
              <a:rPr lang="en-GB" cap="none" dirty="0">
                <a:latin typeface="Arial Black"/>
                <a:cs typeface="Arial"/>
              </a:rPr>
              <a:t>?</a:t>
            </a:r>
            <a:endParaRPr lang="en-GB" cap="none" dirty="0">
              <a:cs typeface="Arial"/>
            </a:endParaRPr>
          </a:p>
        </p:txBody>
      </p:sp>
      <p:pic>
        <p:nvPicPr>
          <p:cNvPr id="2" name="Picture 2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F843DA38-BD1F-44A4-B54E-8BA04FB25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170" y="2261235"/>
            <a:ext cx="4358640" cy="326898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21FD448-813D-4379-B09E-FA241C56D7D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73962" y="5151223"/>
            <a:ext cx="1430722" cy="409270"/>
          </a:xfrm>
        </p:spPr>
        <p:txBody>
          <a:bodyPr/>
          <a:lstStyle/>
          <a:p>
            <a:r>
              <a:rPr lang="fi-FI">
                <a:solidFill>
                  <a:schemeClr val="bg1"/>
                </a:solidFill>
                <a:latin typeface="Arial"/>
                <a:cs typeface="Arial"/>
              </a:rPr>
              <a:t>Äänieristys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13F23F1-572B-412C-BF20-10AC40D9F677}"/>
              </a:ext>
            </a:extLst>
          </p:cNvPr>
          <p:cNvSpPr/>
          <p:nvPr/>
        </p:nvSpPr>
        <p:spPr>
          <a:xfrm>
            <a:off x="5425821" y="3655314"/>
            <a:ext cx="1554480" cy="487680"/>
          </a:xfrm>
          <a:prstGeom prst="rightArrow">
            <a:avLst/>
          </a:prstGeom>
          <a:solidFill>
            <a:srgbClr val="D9D9D9">
              <a:alpha val="5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3BEF5ED-B4B8-4DAD-9D70-6E6E0F541D59}"/>
              </a:ext>
            </a:extLst>
          </p:cNvPr>
          <p:cNvSpPr txBox="1">
            <a:spLocks/>
          </p:cNvSpPr>
          <p:nvPr/>
        </p:nvSpPr>
        <p:spPr>
          <a:xfrm>
            <a:off x="343972" y="3286228"/>
            <a:ext cx="2200342" cy="4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1pPr>
            <a:lvl2pPr marL="68580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  <a:latin typeface="Arial"/>
                <a:cs typeface="Arial"/>
              </a:rPr>
              <a:t>Huoneakustiikka</a:t>
            </a:r>
            <a:endParaRPr lang="fi-FI">
              <a:solidFill>
                <a:schemeClr val="bg1"/>
              </a:solidFill>
            </a:endParaRPr>
          </a:p>
        </p:txBody>
      </p:sp>
      <p:pic>
        <p:nvPicPr>
          <p:cNvPr id="13" name="Picture 12" descr="A trolley on a city street&#10;&#10;Description automatically generated with medium confidence">
            <a:extLst>
              <a:ext uri="{FF2B5EF4-FFF2-40B4-BE49-F238E27FC236}">
                <a16:creationId xmlns:a16="http://schemas.microsoft.com/office/drawing/2014/main" id="{F46A79FA-C7D4-4179-BC83-9A66A126E8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865" y="3286228"/>
            <a:ext cx="3696335" cy="2455028"/>
          </a:xfrm>
          <a:prstGeom prst="rect">
            <a:avLst/>
          </a:prstGeo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E126618-0D2B-4598-AC24-47CC254A7C87}"/>
              </a:ext>
            </a:extLst>
          </p:cNvPr>
          <p:cNvSpPr txBox="1">
            <a:spLocks/>
          </p:cNvSpPr>
          <p:nvPr/>
        </p:nvSpPr>
        <p:spPr>
          <a:xfrm>
            <a:off x="8190865" y="5367475"/>
            <a:ext cx="2134235" cy="37378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1pPr>
            <a:lvl2pPr marL="68580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  <a:latin typeface="Arial"/>
                <a:cs typeface="Arial"/>
              </a:rPr>
              <a:t>Melu ja tärinä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2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3D2B5-4167-4999-AE3C-060DF9940BF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sz="3200" dirty="0"/>
              <a:t>kiitos!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99D43-EF82-47DE-AC9B-F9C181C93B7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Lauri Vikström, </a:t>
            </a:r>
            <a:r>
              <a:rPr lang="fi-FI" dirty="0" err="1"/>
              <a:t>Akustikko</a:t>
            </a:r>
            <a:endParaRPr lang="fi-FI" dirty="0"/>
          </a:p>
          <a:p>
            <a:pPr lvl="0"/>
            <a:r>
              <a:rPr lang="fi-FI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Lauri.vikstrom@akukon.com</a:t>
            </a:r>
            <a:endParaRPr lang="fi-FI" dirty="0">
              <a:solidFill>
                <a:schemeClr val="bg1"/>
              </a:solidFill>
            </a:endParaRPr>
          </a:p>
          <a:p>
            <a:pPr lvl="0"/>
            <a:r>
              <a:rPr lang="fi-FI" dirty="0"/>
              <a:t>050 402 3771</a:t>
            </a:r>
          </a:p>
          <a:p>
            <a:pPr lvl="0"/>
            <a:r>
              <a:rPr lang="fi-FI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BD52935-FEAC-480C-9715-8FA97AFCE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2591" y="1158416"/>
            <a:ext cx="10236195" cy="1008519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AKUSTIIKAN, MELUNTORJUNNAN JA </a:t>
            </a:r>
            <a:r>
              <a:rPr lang="en-GB" dirty="0" err="1"/>
              <a:t>esitystekniikaN</a:t>
            </a:r>
            <a:r>
              <a:rPr lang="en-GB" sz="3200" dirty="0"/>
              <a:t> ASIANTUNTIJA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BC617B4-A6DC-4A78-8A42-9DB63FF805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6344" y="2166935"/>
            <a:ext cx="10236195" cy="3846286"/>
          </a:xfrm>
        </p:spPr>
        <p:txBody>
          <a:bodyPr/>
          <a:lstStyle/>
          <a:p>
            <a:pPr lvl="1"/>
            <a:endParaRPr lang="fi-FI" dirty="0"/>
          </a:p>
          <a:p>
            <a:pPr lvl="1"/>
            <a:r>
              <a:rPr lang="fi-FI" b="1" dirty="0"/>
              <a:t>AKUKON OY</a:t>
            </a:r>
            <a:r>
              <a:rPr lang="fi-FI" dirty="0"/>
              <a:t> on suomalainen vuonna 1994 perustettu suunnittelu- ja konsulttiyritys</a:t>
            </a:r>
          </a:p>
          <a:p>
            <a:pPr lvl="1"/>
            <a:r>
              <a:rPr lang="fi-FI" dirty="0"/>
              <a:t>Omistajina osa henkilöstöämme </a:t>
            </a:r>
          </a:p>
          <a:p>
            <a:pPr lvl="1"/>
            <a:r>
              <a:rPr lang="fi-FI" dirty="0"/>
              <a:t>Suomessa työyhteisöömme kuuluu </a:t>
            </a:r>
            <a:r>
              <a:rPr lang="fi-FI" b="1" dirty="0"/>
              <a:t>n. 50 </a:t>
            </a:r>
            <a:r>
              <a:rPr lang="fi-FI" dirty="0"/>
              <a:t>ja kansainvälisesti </a:t>
            </a:r>
            <a:br>
              <a:rPr lang="fi-FI" dirty="0"/>
            </a:br>
            <a:r>
              <a:rPr lang="fi-FI" b="1" dirty="0"/>
              <a:t>yli 60</a:t>
            </a:r>
            <a:r>
              <a:rPr lang="fi-FI" dirty="0"/>
              <a:t> huippuasiantuntijaa</a:t>
            </a:r>
          </a:p>
          <a:p>
            <a:pPr lvl="1"/>
            <a:r>
              <a:rPr lang="fi-FI" dirty="0"/>
              <a:t>Auditoitu laatujärjestelmä ISO 17025/ISO 9001 </a:t>
            </a:r>
          </a:p>
          <a:p>
            <a:pPr lvl="1"/>
            <a:r>
              <a:rPr lang="fi-FI" dirty="0"/>
              <a:t>FINAS-akkreditoidut mittaus- ja kalibrointipalvelut</a:t>
            </a:r>
          </a:p>
          <a:p>
            <a:pPr lvl="1"/>
            <a:r>
              <a:rPr lang="fi-FI" dirty="0"/>
              <a:t>Rakentamisen Laatu RALA Ry:n myöntämät RALA-pätevyydet</a:t>
            </a:r>
          </a:p>
          <a:p>
            <a:pPr lvl="0"/>
            <a:endParaRPr lang="en-GB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7A300A8-934A-46F8-8EE3-FFC8E047D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5089479"/>
            <a:ext cx="1807350" cy="114260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F5DB3E-6F00-411E-BE15-5995D910DA95}"/>
              </a:ext>
            </a:extLst>
          </p:cNvPr>
          <p:cNvGrpSpPr/>
          <p:nvPr/>
        </p:nvGrpSpPr>
        <p:grpSpPr>
          <a:xfrm>
            <a:off x="1373618" y="5050556"/>
            <a:ext cx="3416870" cy="1298056"/>
            <a:chOff x="1263721" y="5188450"/>
            <a:chExt cx="2330800" cy="87373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12AD18-EA9B-4DC9-BB8B-E9371D4B8E17}"/>
                </a:ext>
              </a:extLst>
            </p:cNvPr>
            <p:cNvGrpSpPr/>
            <p:nvPr/>
          </p:nvGrpSpPr>
          <p:grpSpPr>
            <a:xfrm>
              <a:off x="1263721" y="5188450"/>
              <a:ext cx="2165859" cy="824772"/>
              <a:chOff x="856345" y="312269"/>
              <a:chExt cx="1980883" cy="65567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1A6FED-6C46-476B-A1AE-51ECAD975821}"/>
                  </a:ext>
                </a:extLst>
              </p:cNvPr>
              <p:cNvSpPr/>
              <p:nvPr/>
            </p:nvSpPr>
            <p:spPr>
              <a:xfrm>
                <a:off x="856345" y="312269"/>
                <a:ext cx="1980883" cy="6556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BF86B95-0418-4D57-9292-328DC58666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199" y="450599"/>
                <a:ext cx="514277" cy="461816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8DCE53-D949-4013-818F-6BA808B9B142}"/>
                </a:ext>
              </a:extLst>
            </p:cNvPr>
            <p:cNvSpPr txBox="1"/>
            <p:nvPr/>
          </p:nvSpPr>
          <p:spPr>
            <a:xfrm>
              <a:off x="2039631" y="5336982"/>
              <a:ext cx="1554890" cy="725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283290"/>
                  </a:solidFill>
                </a:rPr>
                <a:t>ISO 9001</a:t>
              </a:r>
            </a:p>
            <a:p>
              <a:r>
                <a:rPr lang="en-US" b="1" dirty="0">
                  <a:solidFill>
                    <a:srgbClr val="283290"/>
                  </a:solidFill>
                </a:rPr>
                <a:t>ISO 17025</a:t>
              </a:r>
              <a:endParaRPr lang="fi-FI" b="1" dirty="0">
                <a:solidFill>
                  <a:srgbClr val="283290"/>
                </a:solidFill>
              </a:endParaRPr>
            </a:p>
          </p:txBody>
        </p: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32C900DE-C8C9-4E1C-A6B6-E0CC47AC5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5936" y="5061447"/>
            <a:ext cx="1807351" cy="1142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47F45-1B83-4575-B7F1-C26AA7AD5F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5631" y="5343728"/>
            <a:ext cx="1521288" cy="888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97DAEA-A6BA-4015-B96E-6D22B28AFA5A}"/>
              </a:ext>
            </a:extLst>
          </p:cNvPr>
          <p:cNvSpPr txBox="1"/>
          <p:nvPr/>
        </p:nvSpPr>
        <p:spPr>
          <a:xfrm>
            <a:off x="245048" y="6450945"/>
            <a:ext cx="240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akukon.fi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471988-A10A-4841-B328-2E75DFA5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22" y="774085"/>
            <a:ext cx="10236195" cy="650269"/>
          </a:xfrm>
        </p:spPr>
        <p:txBody>
          <a:bodyPr/>
          <a:lstStyle/>
          <a:p>
            <a:r>
              <a:rPr lang="fi-FI" dirty="0"/>
              <a:t>Lauri Vikström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288D56-7866-4DC6-973D-17053DF02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35" y="1605764"/>
            <a:ext cx="5744773" cy="4615962"/>
          </a:xfrm>
        </p:spPr>
        <p:txBody>
          <a:bodyPr>
            <a:normAutofit/>
          </a:bodyPr>
          <a:lstStyle/>
          <a:p>
            <a:r>
              <a:rPr lang="fi-FI" sz="1400" dirty="0" err="1"/>
              <a:t>Akukon</a:t>
            </a:r>
            <a:r>
              <a:rPr lang="fi-FI" sz="1400" dirty="0"/>
              <a:t> Oy 2009 =&gt;</a:t>
            </a:r>
          </a:p>
          <a:p>
            <a:r>
              <a:rPr lang="fi-FI" sz="1400" dirty="0"/>
              <a:t>Puurakentamista 2012 =&gt;</a:t>
            </a:r>
          </a:p>
          <a:p>
            <a:r>
              <a:rPr lang="fi-FI" sz="1400" b="0" dirty="0"/>
              <a:t>Erilaisia kohteita satoja</a:t>
            </a:r>
          </a:p>
          <a:p>
            <a:r>
              <a:rPr lang="fi-FI" sz="1400" b="0" dirty="0"/>
              <a:t>Erinäisiä mittauksia ja testejä tuhansia</a:t>
            </a:r>
          </a:p>
          <a:p>
            <a:r>
              <a:rPr lang="fi-FI" sz="1400" dirty="0"/>
              <a:t>HOMEBLACKBIRD 2017-2019 </a:t>
            </a:r>
          </a:p>
          <a:p>
            <a:r>
              <a:rPr lang="fi-FI" sz="1400" dirty="0"/>
              <a:t>NCC rakennus 2003-2009 </a:t>
            </a:r>
          </a:p>
        </p:txBody>
      </p:sp>
      <p:pic>
        <p:nvPicPr>
          <p:cNvPr id="7" name="Picture 6" descr="A person wearing a safety vest and a hard hat&#10;&#10;Description automatically generated">
            <a:extLst>
              <a:ext uri="{FF2B5EF4-FFF2-40B4-BE49-F238E27FC236}">
                <a16:creationId xmlns:a16="http://schemas.microsoft.com/office/drawing/2014/main" id="{2B6D006E-75D4-6DF6-1D64-32648701A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65" y="1090126"/>
            <a:ext cx="3531549" cy="47087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6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D1DB05-BD91-4792-AB91-7DA4E85B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3" y="813319"/>
            <a:ext cx="8926285" cy="905969"/>
          </a:xfrm>
        </p:spPr>
        <p:txBody>
          <a:bodyPr>
            <a:normAutofit/>
          </a:bodyPr>
          <a:lstStyle/>
          <a:p>
            <a:pPr algn="ctr"/>
            <a:r>
              <a:rPr lang="fi-FI" sz="4400" dirty="0"/>
              <a:t>Mitä on akustiikka?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D97339A-9175-4FFE-AED1-F6B17A734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4" y="2329543"/>
            <a:ext cx="8926285" cy="379662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Tieteenala, joka tutkii ääntä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Huoneakustiikka – miten ääni käyttäytyy/toimii tilan sisällä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Rakennusakustiikka – tilojen välinen ääneneristys 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Runkomelu – äänen ja värähtelyn siirtyminen rakennuksessa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Meluntorjunta – epätoivottujen äänien tai liian korkean äänitason käsittely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53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17CBED-34BB-4DD2-BEA0-3ADFC701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17" y="151669"/>
            <a:ext cx="10236195" cy="1008519"/>
          </a:xfrm>
        </p:spPr>
        <p:txBody>
          <a:bodyPr/>
          <a:lstStyle/>
          <a:p>
            <a:r>
              <a:rPr lang="fi-FI" dirty="0"/>
              <a:t>Ilmaäänilähteitä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E4858E3-210B-4765-AFB7-3E67C5ED2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939" y="1443038"/>
            <a:ext cx="7444122" cy="4419600"/>
          </a:xfrm>
        </p:spPr>
      </p:pic>
    </p:spTree>
    <p:extLst>
      <p:ext uri="{BB962C8B-B14F-4D97-AF65-F5344CB8AC3E}">
        <p14:creationId xmlns:p14="http://schemas.microsoft.com/office/powerpoint/2010/main" val="38757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17CBED-34BB-4DD2-BEA0-3ADFC701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17" y="151669"/>
            <a:ext cx="10236195" cy="1008519"/>
          </a:xfrm>
        </p:spPr>
        <p:txBody>
          <a:bodyPr/>
          <a:lstStyle/>
          <a:p>
            <a:r>
              <a:rPr lang="fi-FI" dirty="0"/>
              <a:t>Runkoäänilähteitä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E4858E3-210B-4765-AFB7-3E67C5ED2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939" y="1443038"/>
            <a:ext cx="7444122" cy="4419600"/>
          </a:xfr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0751CBD-9BE3-434B-AC0D-5C5D37A5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39" y="1443038"/>
            <a:ext cx="744412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17CBED-34BB-4DD2-BEA0-3ADFC701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17" y="151669"/>
            <a:ext cx="10236195" cy="1008519"/>
          </a:xfrm>
        </p:spPr>
        <p:txBody>
          <a:bodyPr/>
          <a:lstStyle/>
          <a:p>
            <a:r>
              <a:rPr lang="fi-FI" dirty="0"/>
              <a:t>Äänen etenemisreitit tilojen välillä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3A061F6-15EE-4240-9FD1-DAB09E59E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149" y="1349732"/>
            <a:ext cx="6477702" cy="3519575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291D8121-A190-7514-A569-B49077DB983F}"/>
              </a:ext>
            </a:extLst>
          </p:cNvPr>
          <p:cNvSpPr txBox="1">
            <a:spLocks/>
          </p:cNvSpPr>
          <p:nvPr/>
        </p:nvSpPr>
        <p:spPr>
          <a:xfrm>
            <a:off x="977902" y="5331026"/>
            <a:ext cx="10236195" cy="11313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all" spc="0" baseline="0">
                <a:solidFill>
                  <a:srgbClr val="FFFFFF"/>
                </a:solidFill>
                <a:uFillTx/>
                <a:latin typeface="Arial Black" pitchFamily="34"/>
              </a:defRPr>
            </a:lvl1pPr>
          </a:lstStyle>
          <a:p>
            <a:pPr algn="ctr"/>
            <a:r>
              <a:rPr lang="fi-FI" dirty="0"/>
              <a:t>Ääneneristy on osatekijöiden summa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51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14DA5C-3E0D-48FE-AC53-F570819B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02" y="367746"/>
            <a:ext cx="10236195" cy="1131372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Betonin ja puun ero</a:t>
            </a:r>
            <a:br>
              <a:rPr lang="fi-FI" dirty="0"/>
            </a:br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C8750184-6969-4900-BDD7-16599DFA7460}"/>
              </a:ext>
            </a:extLst>
          </p:cNvPr>
          <p:cNvSpPr txBox="1">
            <a:spLocks/>
          </p:cNvSpPr>
          <p:nvPr/>
        </p:nvSpPr>
        <p:spPr>
          <a:xfrm>
            <a:off x="678365" y="1876098"/>
            <a:ext cx="3752960" cy="37652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85000" lnSpcReduction="20000"/>
          </a:bodyPr>
          <a:lstStyle>
            <a:lvl1pPr marL="0" marR="0" lvl="0" indent="0" algn="l" defTabSz="914400" rtl="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  <a:lvl2pPr marL="0" marR="0" lvl="1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BETONI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Massa hoitaa eristävyyden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Liitokset voi olla jäykkiä</a:t>
            </a:r>
          </a:p>
          <a:p>
            <a:endParaRPr lang="fi-FI" sz="2400" dirty="0"/>
          </a:p>
          <a:p>
            <a:r>
              <a:rPr lang="fi-FI" sz="2400" dirty="0"/>
              <a:t>PUU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Erotetut rakennekerrokset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Kelluvat rakenteet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”</a:t>
            </a:r>
            <a:r>
              <a:rPr lang="fi-FI" sz="1800" dirty="0" err="1"/>
              <a:t>Kuorute</a:t>
            </a:r>
            <a:r>
              <a:rPr lang="fi-FI" sz="1800" dirty="0"/>
              <a:t>” rakenteet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Liitokset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Optimoidut kokonaisratkaisut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B216C3A-F117-49CF-8FC5-F96347510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610" y="1499118"/>
            <a:ext cx="7417258" cy="33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kukon PowerPoint template vers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ukon PowerPoint Example" id="{7D3F002E-08D6-4760-BF40-C23C8816167A}" vid="{563E028E-8418-42BC-8C65-D48D44DCEF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Akukon PowerPoint template</Template>
  <TotalTime>3402</TotalTime>
  <Words>704</Words>
  <Application>Microsoft Office PowerPoint</Application>
  <PresentationFormat>Widescreen</PresentationFormat>
  <Paragraphs>153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Black</vt:lpstr>
      <vt:lpstr>Calibri</vt:lpstr>
      <vt:lpstr>Akukon PowerPoint template vers2</vt:lpstr>
      <vt:lpstr>Akustiikka</vt:lpstr>
      <vt:lpstr>PowerPoint Presentation</vt:lpstr>
      <vt:lpstr>AKUSTIIKAN, MELUNTORJUNNAN JA esitystekniikaN ASIANTUNTIJA</vt:lpstr>
      <vt:lpstr>Lauri Vikström</vt:lpstr>
      <vt:lpstr>Mitä on akustiikka?</vt:lpstr>
      <vt:lpstr>Ilmaäänilähteitä</vt:lpstr>
      <vt:lpstr>Runkoäänilähteitä</vt:lpstr>
      <vt:lpstr>Äänen etenemisreitit tilojen välillä</vt:lpstr>
      <vt:lpstr>Betonin ja puun ero </vt:lpstr>
      <vt:lpstr>ääneneristyksen tekijät </vt:lpstr>
      <vt:lpstr>Rakenteen ääneneristys </vt:lpstr>
      <vt:lpstr>Liitosten herkkyys </vt:lpstr>
      <vt:lpstr>PowerPoint Presentation</vt:lpstr>
      <vt:lpstr>PowerPoint Presentation</vt:lpstr>
      <vt:lpstr>PowerPoint Presentation</vt:lpstr>
      <vt:lpstr>PowerPoint Presentation</vt:lpstr>
      <vt:lpstr>miltä tuleva rakennuksen äänimaailma kuulostaa? </vt:lpstr>
      <vt:lpstr>PowerPoint Presentation</vt:lpstr>
      <vt:lpstr>PowerPoint Presentation</vt:lpstr>
      <vt:lpstr>PowerPoint Presentation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Lindgren</dc:creator>
  <cp:lastModifiedBy>Lauri Vikström</cp:lastModifiedBy>
  <cp:revision>46</cp:revision>
  <cp:lastPrinted>2024-05-12T18:41:10Z</cp:lastPrinted>
  <dcterms:created xsi:type="dcterms:W3CDTF">2020-10-16T11:12:36Z</dcterms:created>
  <dcterms:modified xsi:type="dcterms:W3CDTF">2024-05-13T19:46:44Z</dcterms:modified>
</cp:coreProperties>
</file>