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78"/>
  </p:notesMasterIdLst>
  <p:handoutMasterIdLst>
    <p:handoutMasterId r:id="rId79"/>
  </p:handoutMasterIdLst>
  <p:sldIdLst>
    <p:sldId id="442" r:id="rId4"/>
    <p:sldId id="443" r:id="rId5"/>
    <p:sldId id="318" r:id="rId6"/>
    <p:sldId id="444" r:id="rId7"/>
    <p:sldId id="319" r:id="rId8"/>
    <p:sldId id="320" r:id="rId9"/>
    <p:sldId id="447" r:id="rId10"/>
    <p:sldId id="445" r:id="rId11"/>
    <p:sldId id="257" r:id="rId12"/>
    <p:sldId id="258" r:id="rId13"/>
    <p:sldId id="260" r:id="rId14"/>
    <p:sldId id="261" r:id="rId15"/>
    <p:sldId id="259" r:id="rId16"/>
    <p:sldId id="415" r:id="rId17"/>
    <p:sldId id="448" r:id="rId18"/>
    <p:sldId id="291" r:id="rId19"/>
    <p:sldId id="263" r:id="rId20"/>
    <p:sldId id="264" r:id="rId21"/>
    <p:sldId id="265" r:id="rId22"/>
    <p:sldId id="266" r:id="rId23"/>
    <p:sldId id="416" r:id="rId24"/>
    <p:sldId id="380" r:id="rId25"/>
    <p:sldId id="449" r:id="rId26"/>
    <p:sldId id="373" r:id="rId27"/>
    <p:sldId id="417" r:id="rId28"/>
    <p:sldId id="418" r:id="rId29"/>
    <p:sldId id="419" r:id="rId30"/>
    <p:sldId id="420" r:id="rId31"/>
    <p:sldId id="421" r:id="rId32"/>
    <p:sldId id="450" r:id="rId33"/>
    <p:sldId id="451" r:id="rId34"/>
    <p:sldId id="268" r:id="rId35"/>
    <p:sldId id="269" r:id="rId36"/>
    <p:sldId id="278" r:id="rId37"/>
    <p:sldId id="276" r:id="rId38"/>
    <p:sldId id="423" r:id="rId39"/>
    <p:sldId id="279" r:id="rId40"/>
    <p:sldId id="272" r:id="rId41"/>
    <p:sldId id="424" r:id="rId42"/>
    <p:sldId id="452" r:id="rId43"/>
    <p:sldId id="393" r:id="rId44"/>
    <p:sldId id="294" r:id="rId45"/>
    <p:sldId id="295" r:id="rId46"/>
    <p:sldId id="296" r:id="rId47"/>
    <p:sldId id="453" r:id="rId48"/>
    <p:sldId id="454" r:id="rId49"/>
    <p:sldId id="455" r:id="rId50"/>
    <p:sldId id="456" r:id="rId51"/>
    <p:sldId id="457" r:id="rId52"/>
    <p:sldId id="458" r:id="rId53"/>
    <p:sldId id="459" r:id="rId54"/>
    <p:sldId id="460" r:id="rId55"/>
    <p:sldId id="461" r:id="rId56"/>
    <p:sldId id="462" r:id="rId57"/>
    <p:sldId id="463" r:id="rId58"/>
    <p:sldId id="464" r:id="rId59"/>
    <p:sldId id="465" r:id="rId60"/>
    <p:sldId id="466" r:id="rId61"/>
    <p:sldId id="467" r:id="rId62"/>
    <p:sldId id="468" r:id="rId63"/>
    <p:sldId id="411" r:id="rId64"/>
    <p:sldId id="440" r:id="rId65"/>
    <p:sldId id="441" r:id="rId66"/>
    <p:sldId id="469" r:id="rId67"/>
    <p:sldId id="280" r:id="rId68"/>
    <p:sldId id="285" r:id="rId69"/>
    <p:sldId id="282" r:id="rId70"/>
    <p:sldId id="286" r:id="rId71"/>
    <p:sldId id="288" r:id="rId72"/>
    <p:sldId id="471" r:id="rId73"/>
    <p:sldId id="409" r:id="rId74"/>
    <p:sldId id="436" r:id="rId75"/>
    <p:sldId id="437" r:id="rId76"/>
    <p:sldId id="438" r:id="rId7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CF380-6EDD-4DD6-9223-34ECBB2BFCAF}" v="11" dt="2022-12-14T08:02:40.56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60"/>
  </p:normalViewPr>
  <p:slideViewPr>
    <p:cSldViewPr snapToGrid="0">
      <p:cViewPr varScale="1">
        <p:scale>
          <a:sx n="139" d="100"/>
          <a:sy n="139" d="100"/>
        </p:scale>
        <p:origin x="144" y="588"/>
      </p:cViewPr>
      <p:guideLst/>
    </p:cSldViewPr>
  </p:slideViewPr>
  <p:notesTextViewPr>
    <p:cViewPr>
      <p:scale>
        <a:sx n="1" d="1"/>
        <a:sy n="1" d="1"/>
      </p:scale>
      <p:origin x="0" y="0"/>
    </p:cViewPr>
  </p:notesTextViewPr>
  <p:notesViewPr>
    <p:cSldViewPr snapToGrid="0">
      <p:cViewPr varScale="1">
        <p:scale>
          <a:sx n="90" d="100"/>
          <a:sy n="90" d="100"/>
        </p:scale>
        <p:origin x="4206"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EF0CF380-6EDD-4DD6-9223-34ECBB2BFCAF}"/>
    <pc:docChg chg="undo redo custSel addSld delSld modSld sldOrd">
      <pc:chgData name="Hilppa Iittiläinen" userId="f7572432-e0f1-4abb-81ed-7836843e2f2b" providerId="ADAL" clId="{EF0CF380-6EDD-4DD6-9223-34ECBB2BFCAF}" dt="2022-12-14T08:10:17.889" v="611" actId="20577"/>
      <pc:docMkLst>
        <pc:docMk/>
      </pc:docMkLst>
      <pc:sldChg chg="modSp mod modClrScheme chgLayout">
        <pc:chgData name="Hilppa Iittiläinen" userId="f7572432-e0f1-4abb-81ed-7836843e2f2b" providerId="ADAL" clId="{EF0CF380-6EDD-4DD6-9223-34ECBB2BFCAF}" dt="2022-12-14T07:46:11.345" v="58" actId="27636"/>
        <pc:sldMkLst>
          <pc:docMk/>
          <pc:sldMk cId="854249450" sldId="257"/>
        </pc:sldMkLst>
        <pc:spChg chg="mod ord">
          <ac:chgData name="Hilppa Iittiläinen" userId="f7572432-e0f1-4abb-81ed-7836843e2f2b" providerId="ADAL" clId="{EF0CF380-6EDD-4DD6-9223-34ECBB2BFCAF}" dt="2022-12-14T07:46:11.293" v="57" actId="700"/>
          <ac:spMkLst>
            <pc:docMk/>
            <pc:sldMk cId="854249450" sldId="257"/>
            <ac:spMk id="2" creationId="{A56AC959-817C-7306-DDCA-944913EE2635}"/>
          </ac:spMkLst>
        </pc:spChg>
        <pc:spChg chg="mod ord">
          <ac:chgData name="Hilppa Iittiläinen" userId="f7572432-e0f1-4abb-81ed-7836843e2f2b" providerId="ADAL" clId="{EF0CF380-6EDD-4DD6-9223-34ECBB2BFCAF}" dt="2022-12-14T07:46:11.345" v="58" actId="27636"/>
          <ac:spMkLst>
            <pc:docMk/>
            <pc:sldMk cId="854249450" sldId="257"/>
            <ac:spMk id="3" creationId="{6B9E1C4A-0F99-088D-9404-45FB7A17C73C}"/>
          </ac:spMkLst>
        </pc:spChg>
        <pc:spChg chg="mod ord">
          <ac:chgData name="Hilppa Iittiläinen" userId="f7572432-e0f1-4abb-81ed-7836843e2f2b" providerId="ADAL" clId="{EF0CF380-6EDD-4DD6-9223-34ECBB2BFCAF}" dt="2022-12-14T07:46:11.293" v="57" actId="700"/>
          <ac:spMkLst>
            <pc:docMk/>
            <pc:sldMk cId="854249450" sldId="257"/>
            <ac:spMk id="4" creationId="{83EF735B-7B0C-0045-7771-4440FB1E5D92}"/>
          </ac:spMkLst>
        </pc:spChg>
        <pc:spChg chg="mod ord">
          <ac:chgData name="Hilppa Iittiläinen" userId="f7572432-e0f1-4abb-81ed-7836843e2f2b" providerId="ADAL" clId="{EF0CF380-6EDD-4DD6-9223-34ECBB2BFCAF}" dt="2022-12-14T07:46:11.293" v="57" actId="700"/>
          <ac:spMkLst>
            <pc:docMk/>
            <pc:sldMk cId="854249450" sldId="257"/>
            <ac:spMk id="5" creationId="{7F96FE00-9027-0ECF-E04B-2404ABBF5B3D}"/>
          </ac:spMkLst>
        </pc:spChg>
      </pc:sldChg>
      <pc:sldChg chg="modSp mod modClrScheme chgLayout">
        <pc:chgData name="Hilppa Iittiläinen" userId="f7572432-e0f1-4abb-81ed-7836843e2f2b" providerId="ADAL" clId="{EF0CF380-6EDD-4DD6-9223-34ECBB2BFCAF}" dt="2022-12-14T07:46:11.293" v="57" actId="700"/>
        <pc:sldMkLst>
          <pc:docMk/>
          <pc:sldMk cId="2329761492" sldId="258"/>
        </pc:sldMkLst>
        <pc:spChg chg="mod ord">
          <ac:chgData name="Hilppa Iittiläinen" userId="f7572432-e0f1-4abb-81ed-7836843e2f2b" providerId="ADAL" clId="{EF0CF380-6EDD-4DD6-9223-34ECBB2BFCAF}" dt="2022-12-14T07:46:11.293" v="57" actId="700"/>
          <ac:spMkLst>
            <pc:docMk/>
            <pc:sldMk cId="2329761492" sldId="258"/>
            <ac:spMk id="2" creationId="{43B5F68E-AE2C-3EC3-CC6B-86CD31F688BB}"/>
          </ac:spMkLst>
        </pc:spChg>
        <pc:spChg chg="mod ord">
          <ac:chgData name="Hilppa Iittiläinen" userId="f7572432-e0f1-4abb-81ed-7836843e2f2b" providerId="ADAL" clId="{EF0CF380-6EDD-4DD6-9223-34ECBB2BFCAF}" dt="2022-12-14T07:46:11.293" v="57" actId="700"/>
          <ac:spMkLst>
            <pc:docMk/>
            <pc:sldMk cId="2329761492" sldId="258"/>
            <ac:spMk id="3" creationId="{841A0724-FE9D-8A88-5595-D5A2D047F012}"/>
          </ac:spMkLst>
        </pc:spChg>
        <pc:spChg chg="mod ord">
          <ac:chgData name="Hilppa Iittiläinen" userId="f7572432-e0f1-4abb-81ed-7836843e2f2b" providerId="ADAL" clId="{EF0CF380-6EDD-4DD6-9223-34ECBB2BFCAF}" dt="2022-12-14T07:46:11.293" v="57" actId="700"/>
          <ac:spMkLst>
            <pc:docMk/>
            <pc:sldMk cId="2329761492" sldId="258"/>
            <ac:spMk id="4" creationId="{694E2757-DE67-9222-61C2-0506D9389C9B}"/>
          </ac:spMkLst>
        </pc:spChg>
        <pc:spChg chg="mod ord">
          <ac:chgData name="Hilppa Iittiläinen" userId="f7572432-e0f1-4abb-81ed-7836843e2f2b" providerId="ADAL" clId="{EF0CF380-6EDD-4DD6-9223-34ECBB2BFCAF}" dt="2022-12-14T07:46:11.293" v="57" actId="700"/>
          <ac:spMkLst>
            <pc:docMk/>
            <pc:sldMk cId="2329761492" sldId="258"/>
            <ac:spMk id="5" creationId="{093ACEFC-82A0-B8FB-E844-AD6CE58AB9A5}"/>
          </ac:spMkLst>
        </pc:spChg>
      </pc:sldChg>
      <pc:sldChg chg="modSp mod modClrScheme chgLayout">
        <pc:chgData name="Hilppa Iittiläinen" userId="f7572432-e0f1-4abb-81ed-7836843e2f2b" providerId="ADAL" clId="{EF0CF380-6EDD-4DD6-9223-34ECBB2BFCAF}" dt="2022-12-14T07:46:22.035" v="59" actId="700"/>
        <pc:sldMkLst>
          <pc:docMk/>
          <pc:sldMk cId="3409795645" sldId="259"/>
        </pc:sldMkLst>
        <pc:spChg chg="mod ord">
          <ac:chgData name="Hilppa Iittiläinen" userId="f7572432-e0f1-4abb-81ed-7836843e2f2b" providerId="ADAL" clId="{EF0CF380-6EDD-4DD6-9223-34ECBB2BFCAF}" dt="2022-12-14T07:46:22.035" v="59" actId="700"/>
          <ac:spMkLst>
            <pc:docMk/>
            <pc:sldMk cId="3409795645" sldId="259"/>
            <ac:spMk id="2" creationId="{036C1C68-37DC-CB69-655B-8D3531C46FB4}"/>
          </ac:spMkLst>
        </pc:spChg>
        <pc:spChg chg="mod ord">
          <ac:chgData name="Hilppa Iittiläinen" userId="f7572432-e0f1-4abb-81ed-7836843e2f2b" providerId="ADAL" clId="{EF0CF380-6EDD-4DD6-9223-34ECBB2BFCAF}" dt="2022-12-14T07:46:22.035" v="59" actId="700"/>
          <ac:spMkLst>
            <pc:docMk/>
            <pc:sldMk cId="3409795645" sldId="259"/>
            <ac:spMk id="3" creationId="{841C2957-EBB9-05DC-0763-C362051B538B}"/>
          </ac:spMkLst>
        </pc:spChg>
        <pc:spChg chg="mod ord">
          <ac:chgData name="Hilppa Iittiläinen" userId="f7572432-e0f1-4abb-81ed-7836843e2f2b" providerId="ADAL" clId="{EF0CF380-6EDD-4DD6-9223-34ECBB2BFCAF}" dt="2022-12-14T07:46:22.035" v="59" actId="700"/>
          <ac:spMkLst>
            <pc:docMk/>
            <pc:sldMk cId="3409795645" sldId="259"/>
            <ac:spMk id="4" creationId="{E52489F8-D129-A6D2-04B1-D323A44A3076}"/>
          </ac:spMkLst>
        </pc:spChg>
        <pc:spChg chg="mod ord">
          <ac:chgData name="Hilppa Iittiläinen" userId="f7572432-e0f1-4abb-81ed-7836843e2f2b" providerId="ADAL" clId="{EF0CF380-6EDD-4DD6-9223-34ECBB2BFCAF}" dt="2022-12-14T07:46:22.035" v="59" actId="700"/>
          <ac:spMkLst>
            <pc:docMk/>
            <pc:sldMk cId="3409795645" sldId="259"/>
            <ac:spMk id="5" creationId="{A8868862-3D88-10D0-CA71-740BC9F69A42}"/>
          </ac:spMkLst>
        </pc:spChg>
      </pc:sldChg>
      <pc:sldChg chg="modSp mod modClrScheme chgLayout">
        <pc:chgData name="Hilppa Iittiläinen" userId="f7572432-e0f1-4abb-81ed-7836843e2f2b" providerId="ADAL" clId="{EF0CF380-6EDD-4DD6-9223-34ECBB2BFCAF}" dt="2022-12-14T07:46:11.293" v="57" actId="700"/>
        <pc:sldMkLst>
          <pc:docMk/>
          <pc:sldMk cId="1685456440" sldId="260"/>
        </pc:sldMkLst>
        <pc:spChg chg="mod ord">
          <ac:chgData name="Hilppa Iittiläinen" userId="f7572432-e0f1-4abb-81ed-7836843e2f2b" providerId="ADAL" clId="{EF0CF380-6EDD-4DD6-9223-34ECBB2BFCAF}" dt="2022-12-14T07:46:11.293" v="57" actId="700"/>
          <ac:spMkLst>
            <pc:docMk/>
            <pc:sldMk cId="1685456440" sldId="260"/>
            <ac:spMk id="2" creationId="{98D043A3-17A7-ABA0-5BF5-BBD2B851D448}"/>
          </ac:spMkLst>
        </pc:spChg>
        <pc:spChg chg="mod ord">
          <ac:chgData name="Hilppa Iittiläinen" userId="f7572432-e0f1-4abb-81ed-7836843e2f2b" providerId="ADAL" clId="{EF0CF380-6EDD-4DD6-9223-34ECBB2BFCAF}" dt="2022-12-14T07:46:11.293" v="57" actId="700"/>
          <ac:spMkLst>
            <pc:docMk/>
            <pc:sldMk cId="1685456440" sldId="260"/>
            <ac:spMk id="3" creationId="{E207AE68-D192-444B-1C42-0B5FDD0C42FA}"/>
          </ac:spMkLst>
        </pc:spChg>
        <pc:spChg chg="mod ord">
          <ac:chgData name="Hilppa Iittiläinen" userId="f7572432-e0f1-4abb-81ed-7836843e2f2b" providerId="ADAL" clId="{EF0CF380-6EDD-4DD6-9223-34ECBB2BFCAF}" dt="2022-12-14T07:46:11.293" v="57" actId="700"/>
          <ac:spMkLst>
            <pc:docMk/>
            <pc:sldMk cId="1685456440" sldId="260"/>
            <ac:spMk id="4" creationId="{12A11D6F-65DF-C193-ABC4-61E1BBF21A6B}"/>
          </ac:spMkLst>
        </pc:spChg>
        <pc:spChg chg="mod ord">
          <ac:chgData name="Hilppa Iittiläinen" userId="f7572432-e0f1-4abb-81ed-7836843e2f2b" providerId="ADAL" clId="{EF0CF380-6EDD-4DD6-9223-34ECBB2BFCAF}" dt="2022-12-14T07:46:11.293" v="57" actId="700"/>
          <ac:spMkLst>
            <pc:docMk/>
            <pc:sldMk cId="1685456440" sldId="260"/>
            <ac:spMk id="5" creationId="{15F13A7D-FBC3-8052-D5D5-C4EA96701E10}"/>
          </ac:spMkLst>
        </pc:spChg>
      </pc:sldChg>
      <pc:sldChg chg="modSp mod modClrScheme chgLayout">
        <pc:chgData name="Hilppa Iittiläinen" userId="f7572432-e0f1-4abb-81ed-7836843e2f2b" providerId="ADAL" clId="{EF0CF380-6EDD-4DD6-9223-34ECBB2BFCAF}" dt="2022-12-14T07:46:40.249" v="61" actId="700"/>
        <pc:sldMkLst>
          <pc:docMk/>
          <pc:sldMk cId="1215416462" sldId="263"/>
        </pc:sldMkLst>
        <pc:spChg chg="mod ord">
          <ac:chgData name="Hilppa Iittiläinen" userId="f7572432-e0f1-4abb-81ed-7836843e2f2b" providerId="ADAL" clId="{EF0CF380-6EDD-4DD6-9223-34ECBB2BFCAF}" dt="2022-12-14T07:46:40.249" v="61" actId="700"/>
          <ac:spMkLst>
            <pc:docMk/>
            <pc:sldMk cId="1215416462" sldId="263"/>
            <ac:spMk id="2" creationId="{E3EC9563-7F05-FB28-C6B8-89A4ADD35B8D}"/>
          </ac:spMkLst>
        </pc:spChg>
        <pc:spChg chg="mod ord">
          <ac:chgData name="Hilppa Iittiläinen" userId="f7572432-e0f1-4abb-81ed-7836843e2f2b" providerId="ADAL" clId="{EF0CF380-6EDD-4DD6-9223-34ECBB2BFCAF}" dt="2022-12-14T07:46:40.249" v="61" actId="700"/>
          <ac:spMkLst>
            <pc:docMk/>
            <pc:sldMk cId="1215416462" sldId="263"/>
            <ac:spMk id="3" creationId="{4EB4977D-A348-4CA5-ADE6-28E3CD57B1E7}"/>
          </ac:spMkLst>
        </pc:spChg>
        <pc:spChg chg="mod ord">
          <ac:chgData name="Hilppa Iittiläinen" userId="f7572432-e0f1-4abb-81ed-7836843e2f2b" providerId="ADAL" clId="{EF0CF380-6EDD-4DD6-9223-34ECBB2BFCAF}" dt="2022-12-14T07:46:40.249" v="61" actId="700"/>
          <ac:spMkLst>
            <pc:docMk/>
            <pc:sldMk cId="1215416462" sldId="263"/>
            <ac:spMk id="4" creationId="{9F5C0CA9-7CAB-5972-95DD-C7B030ACFBCC}"/>
          </ac:spMkLst>
        </pc:spChg>
        <pc:spChg chg="mod ord">
          <ac:chgData name="Hilppa Iittiläinen" userId="f7572432-e0f1-4abb-81ed-7836843e2f2b" providerId="ADAL" clId="{EF0CF380-6EDD-4DD6-9223-34ECBB2BFCAF}" dt="2022-12-14T07:46:40.249" v="61" actId="700"/>
          <ac:spMkLst>
            <pc:docMk/>
            <pc:sldMk cId="1215416462" sldId="263"/>
            <ac:spMk id="5" creationId="{2787F82D-9708-9A63-30F7-E4438DF60671}"/>
          </ac:spMkLst>
        </pc:spChg>
      </pc:sldChg>
      <pc:sldChg chg="modSp mod modClrScheme chgLayout">
        <pc:chgData name="Hilppa Iittiläinen" userId="f7572432-e0f1-4abb-81ed-7836843e2f2b" providerId="ADAL" clId="{EF0CF380-6EDD-4DD6-9223-34ECBB2BFCAF}" dt="2022-12-14T07:46:40.249" v="61" actId="700"/>
        <pc:sldMkLst>
          <pc:docMk/>
          <pc:sldMk cId="3833475879" sldId="264"/>
        </pc:sldMkLst>
        <pc:spChg chg="mod ord">
          <ac:chgData name="Hilppa Iittiläinen" userId="f7572432-e0f1-4abb-81ed-7836843e2f2b" providerId="ADAL" clId="{EF0CF380-6EDD-4DD6-9223-34ECBB2BFCAF}" dt="2022-12-14T07:46:40.249" v="61" actId="700"/>
          <ac:spMkLst>
            <pc:docMk/>
            <pc:sldMk cId="3833475879" sldId="264"/>
            <ac:spMk id="2" creationId="{E3EC9563-7F05-FB28-C6B8-89A4ADD35B8D}"/>
          </ac:spMkLst>
        </pc:spChg>
        <pc:spChg chg="mod ord">
          <ac:chgData name="Hilppa Iittiläinen" userId="f7572432-e0f1-4abb-81ed-7836843e2f2b" providerId="ADAL" clId="{EF0CF380-6EDD-4DD6-9223-34ECBB2BFCAF}" dt="2022-12-14T07:46:40.249" v="61" actId="700"/>
          <ac:spMkLst>
            <pc:docMk/>
            <pc:sldMk cId="3833475879" sldId="264"/>
            <ac:spMk id="3" creationId="{4EB4977D-A348-4CA5-ADE6-28E3CD57B1E7}"/>
          </ac:spMkLst>
        </pc:spChg>
        <pc:spChg chg="mod ord">
          <ac:chgData name="Hilppa Iittiläinen" userId="f7572432-e0f1-4abb-81ed-7836843e2f2b" providerId="ADAL" clId="{EF0CF380-6EDD-4DD6-9223-34ECBB2BFCAF}" dt="2022-12-14T07:46:40.249" v="61" actId="700"/>
          <ac:spMkLst>
            <pc:docMk/>
            <pc:sldMk cId="3833475879" sldId="264"/>
            <ac:spMk id="4" creationId="{D0F72F98-4546-C66A-073D-7A1D3EA87355}"/>
          </ac:spMkLst>
        </pc:spChg>
        <pc:spChg chg="mod ord">
          <ac:chgData name="Hilppa Iittiläinen" userId="f7572432-e0f1-4abb-81ed-7836843e2f2b" providerId="ADAL" clId="{EF0CF380-6EDD-4DD6-9223-34ECBB2BFCAF}" dt="2022-12-14T07:46:40.249" v="61" actId="700"/>
          <ac:spMkLst>
            <pc:docMk/>
            <pc:sldMk cId="3833475879" sldId="264"/>
            <ac:spMk id="5" creationId="{6AF36C2D-E1DF-65E4-D4AB-88DBEDCCB254}"/>
          </ac:spMkLst>
        </pc:spChg>
      </pc:sldChg>
      <pc:sldChg chg="modSp mod modClrScheme chgLayout">
        <pc:chgData name="Hilppa Iittiläinen" userId="f7572432-e0f1-4abb-81ed-7836843e2f2b" providerId="ADAL" clId="{EF0CF380-6EDD-4DD6-9223-34ECBB2BFCAF}" dt="2022-12-14T07:46:48.309" v="62" actId="700"/>
        <pc:sldMkLst>
          <pc:docMk/>
          <pc:sldMk cId="3858192239" sldId="266"/>
        </pc:sldMkLst>
        <pc:spChg chg="mod ord">
          <ac:chgData name="Hilppa Iittiläinen" userId="f7572432-e0f1-4abb-81ed-7836843e2f2b" providerId="ADAL" clId="{EF0CF380-6EDD-4DD6-9223-34ECBB2BFCAF}" dt="2022-12-14T07:46:48.309" v="62" actId="700"/>
          <ac:spMkLst>
            <pc:docMk/>
            <pc:sldMk cId="3858192239" sldId="266"/>
            <ac:spMk id="2" creationId="{982C3AD0-AE4B-E7D3-6628-59C5907F6E8F}"/>
          </ac:spMkLst>
        </pc:spChg>
        <pc:spChg chg="mod ord">
          <ac:chgData name="Hilppa Iittiläinen" userId="f7572432-e0f1-4abb-81ed-7836843e2f2b" providerId="ADAL" clId="{EF0CF380-6EDD-4DD6-9223-34ECBB2BFCAF}" dt="2022-12-14T07:46:48.309" v="62" actId="700"/>
          <ac:spMkLst>
            <pc:docMk/>
            <pc:sldMk cId="3858192239" sldId="266"/>
            <ac:spMk id="3" creationId="{0F3C0786-3466-182D-8745-2C7A5C471741}"/>
          </ac:spMkLst>
        </pc:spChg>
        <pc:spChg chg="mod ord">
          <ac:chgData name="Hilppa Iittiläinen" userId="f7572432-e0f1-4abb-81ed-7836843e2f2b" providerId="ADAL" clId="{EF0CF380-6EDD-4DD6-9223-34ECBB2BFCAF}" dt="2022-12-14T07:46:48.309" v="62" actId="700"/>
          <ac:spMkLst>
            <pc:docMk/>
            <pc:sldMk cId="3858192239" sldId="266"/>
            <ac:spMk id="4" creationId="{AD32EBFA-3576-7D8B-9478-C10DED5794D8}"/>
          </ac:spMkLst>
        </pc:spChg>
        <pc:spChg chg="mod ord">
          <ac:chgData name="Hilppa Iittiläinen" userId="f7572432-e0f1-4abb-81ed-7836843e2f2b" providerId="ADAL" clId="{EF0CF380-6EDD-4DD6-9223-34ECBB2BFCAF}" dt="2022-12-14T07:46:48.309" v="62" actId="700"/>
          <ac:spMkLst>
            <pc:docMk/>
            <pc:sldMk cId="3858192239" sldId="266"/>
            <ac:spMk id="5" creationId="{5C3E4BC3-9201-C1FE-FB8B-6CA580D97C67}"/>
          </ac:spMkLst>
        </pc:spChg>
      </pc:sldChg>
      <pc:sldChg chg="modSp mod modClrScheme chgLayout">
        <pc:chgData name="Hilppa Iittiläinen" userId="f7572432-e0f1-4abb-81ed-7836843e2f2b" providerId="ADAL" clId="{EF0CF380-6EDD-4DD6-9223-34ECBB2BFCAF}" dt="2022-12-14T07:49:06.031" v="89" actId="700"/>
        <pc:sldMkLst>
          <pc:docMk/>
          <pc:sldMk cId="0" sldId="268"/>
        </pc:sldMkLst>
        <pc:spChg chg="mod ord">
          <ac:chgData name="Hilppa Iittiläinen" userId="f7572432-e0f1-4abb-81ed-7836843e2f2b" providerId="ADAL" clId="{EF0CF380-6EDD-4DD6-9223-34ECBB2BFCAF}" dt="2022-12-14T07:49:06.031" v="89" actId="700"/>
          <ac:spMkLst>
            <pc:docMk/>
            <pc:sldMk cId="0" sldId="268"/>
            <ac:spMk id="2" creationId="{F099528D-5873-1D2D-165F-0252E1494307}"/>
          </ac:spMkLst>
        </pc:spChg>
        <pc:spChg chg="mod ord">
          <ac:chgData name="Hilppa Iittiläinen" userId="f7572432-e0f1-4abb-81ed-7836843e2f2b" providerId="ADAL" clId="{EF0CF380-6EDD-4DD6-9223-34ECBB2BFCAF}" dt="2022-12-14T07:49:06.031" v="89" actId="700"/>
          <ac:spMkLst>
            <pc:docMk/>
            <pc:sldMk cId="0" sldId="268"/>
            <ac:spMk id="3" creationId="{81B63A7B-0685-584B-C452-42F2AA420233}"/>
          </ac:spMkLst>
        </pc:spChg>
        <pc:spChg chg="mod ord">
          <ac:chgData name="Hilppa Iittiläinen" userId="f7572432-e0f1-4abb-81ed-7836843e2f2b" providerId="ADAL" clId="{EF0CF380-6EDD-4DD6-9223-34ECBB2BFCAF}" dt="2022-12-14T07:49:06.031" v="89" actId="700"/>
          <ac:spMkLst>
            <pc:docMk/>
            <pc:sldMk cId="0" sldId="268"/>
            <ac:spMk id="4098" creationId="{A2346070-0796-F516-C184-D75C188FA4C8}"/>
          </ac:spMkLst>
        </pc:spChg>
        <pc:spChg chg="mod ord">
          <ac:chgData name="Hilppa Iittiläinen" userId="f7572432-e0f1-4abb-81ed-7836843e2f2b" providerId="ADAL" clId="{EF0CF380-6EDD-4DD6-9223-34ECBB2BFCAF}" dt="2022-12-14T07:49:06.031" v="89" actId="700"/>
          <ac:spMkLst>
            <pc:docMk/>
            <pc:sldMk cId="0" sldId="268"/>
            <ac:spMk id="4099" creationId="{D40744A7-AD3D-932E-48DA-B011552A293F}"/>
          </ac:spMkLst>
        </pc:spChg>
      </pc:sldChg>
      <pc:sldChg chg="modSp mod modClrScheme chgLayout">
        <pc:chgData name="Hilppa Iittiläinen" userId="f7572432-e0f1-4abb-81ed-7836843e2f2b" providerId="ADAL" clId="{EF0CF380-6EDD-4DD6-9223-34ECBB2BFCAF}" dt="2022-12-14T07:49:06.031" v="89" actId="700"/>
        <pc:sldMkLst>
          <pc:docMk/>
          <pc:sldMk cId="0" sldId="269"/>
        </pc:sldMkLst>
        <pc:spChg chg="mod ord">
          <ac:chgData name="Hilppa Iittiläinen" userId="f7572432-e0f1-4abb-81ed-7836843e2f2b" providerId="ADAL" clId="{EF0CF380-6EDD-4DD6-9223-34ECBB2BFCAF}" dt="2022-12-14T07:49:06.031" v="89" actId="700"/>
          <ac:spMkLst>
            <pc:docMk/>
            <pc:sldMk cId="0" sldId="269"/>
            <ac:spMk id="2" creationId="{750DFDEA-18E3-0625-74E7-8DF57BBA3794}"/>
          </ac:spMkLst>
        </pc:spChg>
        <pc:spChg chg="mod ord">
          <ac:chgData name="Hilppa Iittiläinen" userId="f7572432-e0f1-4abb-81ed-7836843e2f2b" providerId="ADAL" clId="{EF0CF380-6EDD-4DD6-9223-34ECBB2BFCAF}" dt="2022-12-14T07:49:06.031" v="89" actId="700"/>
          <ac:spMkLst>
            <pc:docMk/>
            <pc:sldMk cId="0" sldId="269"/>
            <ac:spMk id="3" creationId="{271D8405-99B1-90F0-A574-26FDA7436599}"/>
          </ac:spMkLst>
        </pc:spChg>
        <pc:spChg chg="mod ord">
          <ac:chgData name="Hilppa Iittiläinen" userId="f7572432-e0f1-4abb-81ed-7836843e2f2b" providerId="ADAL" clId="{EF0CF380-6EDD-4DD6-9223-34ECBB2BFCAF}" dt="2022-12-14T07:49:06.031" v="89" actId="700"/>
          <ac:spMkLst>
            <pc:docMk/>
            <pc:sldMk cId="0" sldId="269"/>
            <ac:spMk id="6146" creationId="{DF834960-276B-7A37-7B96-C75014A03F89}"/>
          </ac:spMkLst>
        </pc:spChg>
        <pc:spChg chg="mod ord">
          <ac:chgData name="Hilppa Iittiläinen" userId="f7572432-e0f1-4abb-81ed-7836843e2f2b" providerId="ADAL" clId="{EF0CF380-6EDD-4DD6-9223-34ECBB2BFCAF}" dt="2022-12-14T07:49:06.031" v="89" actId="700"/>
          <ac:spMkLst>
            <pc:docMk/>
            <pc:sldMk cId="0" sldId="269"/>
            <ac:spMk id="6147" creationId="{D0B18259-3CC8-DC54-ABB0-8F66DD00E406}"/>
          </ac:spMkLst>
        </pc:spChg>
      </pc:sldChg>
      <pc:sldChg chg="modSp mod modClrScheme chgLayout">
        <pc:chgData name="Hilppa Iittiläinen" userId="f7572432-e0f1-4abb-81ed-7836843e2f2b" providerId="ADAL" clId="{EF0CF380-6EDD-4DD6-9223-34ECBB2BFCAF}" dt="2022-12-14T07:49:28.198" v="96" actId="20577"/>
        <pc:sldMkLst>
          <pc:docMk/>
          <pc:sldMk cId="0" sldId="272"/>
        </pc:sldMkLst>
        <pc:spChg chg="mod ord">
          <ac:chgData name="Hilppa Iittiläinen" userId="f7572432-e0f1-4abb-81ed-7836843e2f2b" providerId="ADAL" clId="{EF0CF380-6EDD-4DD6-9223-34ECBB2BFCAF}" dt="2022-12-14T07:49:28.198" v="96" actId="20577"/>
          <ac:spMkLst>
            <pc:docMk/>
            <pc:sldMk cId="0" sldId="272"/>
            <ac:spMk id="2" creationId="{1B9CF63F-EB97-0A52-ACFA-4EFAC2820A40}"/>
          </ac:spMkLst>
        </pc:spChg>
        <pc:spChg chg="mod ord">
          <ac:chgData name="Hilppa Iittiläinen" userId="f7572432-e0f1-4abb-81ed-7836843e2f2b" providerId="ADAL" clId="{EF0CF380-6EDD-4DD6-9223-34ECBB2BFCAF}" dt="2022-12-14T07:49:13.586" v="90" actId="700"/>
          <ac:spMkLst>
            <pc:docMk/>
            <pc:sldMk cId="0" sldId="272"/>
            <ac:spMk id="3" creationId="{D4F4FCB8-8412-AA69-6BA4-F9D56BE5B6AA}"/>
          </ac:spMkLst>
        </pc:spChg>
        <pc:spChg chg="mod ord">
          <ac:chgData name="Hilppa Iittiläinen" userId="f7572432-e0f1-4abb-81ed-7836843e2f2b" providerId="ADAL" clId="{EF0CF380-6EDD-4DD6-9223-34ECBB2BFCAF}" dt="2022-12-14T07:49:13.586" v="90" actId="700"/>
          <ac:spMkLst>
            <pc:docMk/>
            <pc:sldMk cId="0" sldId="272"/>
            <ac:spMk id="4" creationId="{34C413E8-E6A4-7F46-A1B8-6360F9ED0421}"/>
          </ac:spMkLst>
        </pc:spChg>
        <pc:spChg chg="mod ord">
          <ac:chgData name="Hilppa Iittiläinen" userId="f7572432-e0f1-4abb-81ed-7836843e2f2b" providerId="ADAL" clId="{EF0CF380-6EDD-4DD6-9223-34ECBB2BFCAF}" dt="2022-12-14T07:49:13.586" v="90" actId="700"/>
          <ac:spMkLst>
            <pc:docMk/>
            <pc:sldMk cId="0" sldId="272"/>
            <ac:spMk id="5" creationId="{218605BC-478E-2A78-0396-EDAD1B5D3D47}"/>
          </ac:spMkLst>
        </pc:spChg>
      </pc:sldChg>
      <pc:sldChg chg="modSp mod modClrScheme chgLayout">
        <pc:chgData name="Hilppa Iittiläinen" userId="f7572432-e0f1-4abb-81ed-7836843e2f2b" providerId="ADAL" clId="{EF0CF380-6EDD-4DD6-9223-34ECBB2BFCAF}" dt="2022-12-14T07:49:06.031" v="89" actId="700"/>
        <pc:sldMkLst>
          <pc:docMk/>
          <pc:sldMk cId="0" sldId="276"/>
        </pc:sldMkLst>
        <pc:spChg chg="mod ord">
          <ac:chgData name="Hilppa Iittiläinen" userId="f7572432-e0f1-4abb-81ed-7836843e2f2b" providerId="ADAL" clId="{EF0CF380-6EDD-4DD6-9223-34ECBB2BFCAF}" dt="2022-12-14T07:49:06.031" v="89" actId="700"/>
          <ac:spMkLst>
            <pc:docMk/>
            <pc:sldMk cId="0" sldId="276"/>
            <ac:spMk id="2" creationId="{727D404B-8748-E51F-81A6-CE7E925A2033}"/>
          </ac:spMkLst>
        </pc:spChg>
        <pc:spChg chg="mod ord">
          <ac:chgData name="Hilppa Iittiläinen" userId="f7572432-e0f1-4abb-81ed-7836843e2f2b" providerId="ADAL" clId="{EF0CF380-6EDD-4DD6-9223-34ECBB2BFCAF}" dt="2022-12-14T07:49:06.031" v="89" actId="700"/>
          <ac:spMkLst>
            <pc:docMk/>
            <pc:sldMk cId="0" sldId="276"/>
            <ac:spMk id="3" creationId="{99C2F92C-276C-EFAA-3943-3B250FE61C25}"/>
          </ac:spMkLst>
        </pc:spChg>
        <pc:spChg chg="mod ord">
          <ac:chgData name="Hilppa Iittiläinen" userId="f7572432-e0f1-4abb-81ed-7836843e2f2b" providerId="ADAL" clId="{EF0CF380-6EDD-4DD6-9223-34ECBB2BFCAF}" dt="2022-12-14T07:49:06.031" v="89" actId="700"/>
          <ac:spMkLst>
            <pc:docMk/>
            <pc:sldMk cId="0" sldId="276"/>
            <ac:spMk id="4" creationId="{4F71F550-F22C-A775-768B-EF43B65398F6}"/>
          </ac:spMkLst>
        </pc:spChg>
        <pc:spChg chg="mod ord">
          <ac:chgData name="Hilppa Iittiläinen" userId="f7572432-e0f1-4abb-81ed-7836843e2f2b" providerId="ADAL" clId="{EF0CF380-6EDD-4DD6-9223-34ECBB2BFCAF}" dt="2022-12-14T07:49:06.031" v="89" actId="700"/>
          <ac:spMkLst>
            <pc:docMk/>
            <pc:sldMk cId="0" sldId="276"/>
            <ac:spMk id="5" creationId="{4512F38E-DD38-91CC-4A6D-F73D291287C7}"/>
          </ac:spMkLst>
        </pc:spChg>
      </pc:sldChg>
      <pc:sldChg chg="modSp mod modClrScheme chgLayout">
        <pc:chgData name="Hilppa Iittiläinen" userId="f7572432-e0f1-4abb-81ed-7836843e2f2b" providerId="ADAL" clId="{EF0CF380-6EDD-4DD6-9223-34ECBB2BFCAF}" dt="2022-12-14T07:49:06.031" v="89" actId="700"/>
        <pc:sldMkLst>
          <pc:docMk/>
          <pc:sldMk cId="0" sldId="278"/>
        </pc:sldMkLst>
        <pc:spChg chg="mod ord">
          <ac:chgData name="Hilppa Iittiläinen" userId="f7572432-e0f1-4abb-81ed-7836843e2f2b" providerId="ADAL" clId="{EF0CF380-6EDD-4DD6-9223-34ECBB2BFCAF}" dt="2022-12-14T07:49:06.031" v="89" actId="700"/>
          <ac:spMkLst>
            <pc:docMk/>
            <pc:sldMk cId="0" sldId="278"/>
            <ac:spMk id="2" creationId="{1CC6AD45-A33F-5A72-E925-1431F19EAC96}"/>
          </ac:spMkLst>
        </pc:spChg>
        <pc:spChg chg="mod ord">
          <ac:chgData name="Hilppa Iittiläinen" userId="f7572432-e0f1-4abb-81ed-7836843e2f2b" providerId="ADAL" clId="{EF0CF380-6EDD-4DD6-9223-34ECBB2BFCAF}" dt="2022-12-14T07:49:06.031" v="89" actId="700"/>
          <ac:spMkLst>
            <pc:docMk/>
            <pc:sldMk cId="0" sldId="278"/>
            <ac:spMk id="3" creationId="{0ABA7AFC-96BF-AE18-5F2A-E1B6C0851587}"/>
          </ac:spMkLst>
        </pc:spChg>
        <pc:spChg chg="mod ord">
          <ac:chgData name="Hilppa Iittiläinen" userId="f7572432-e0f1-4abb-81ed-7836843e2f2b" providerId="ADAL" clId="{EF0CF380-6EDD-4DD6-9223-34ECBB2BFCAF}" dt="2022-12-14T07:49:06.031" v="89" actId="700"/>
          <ac:spMkLst>
            <pc:docMk/>
            <pc:sldMk cId="0" sldId="278"/>
            <ac:spMk id="4" creationId="{F1D8CEC1-0CF5-7DB1-2926-29C6E81F18F4}"/>
          </ac:spMkLst>
        </pc:spChg>
        <pc:spChg chg="mod ord">
          <ac:chgData name="Hilppa Iittiläinen" userId="f7572432-e0f1-4abb-81ed-7836843e2f2b" providerId="ADAL" clId="{EF0CF380-6EDD-4DD6-9223-34ECBB2BFCAF}" dt="2022-12-14T07:49:06.031" v="89" actId="700"/>
          <ac:spMkLst>
            <pc:docMk/>
            <pc:sldMk cId="0" sldId="278"/>
            <ac:spMk id="5" creationId="{8E7F5044-9AEE-9D5D-332D-FD972927C7B9}"/>
          </ac:spMkLst>
        </pc:spChg>
      </pc:sldChg>
      <pc:sldChg chg="modSp mod modClrScheme chgLayout">
        <pc:chgData name="Hilppa Iittiläinen" userId="f7572432-e0f1-4abb-81ed-7836843e2f2b" providerId="ADAL" clId="{EF0CF380-6EDD-4DD6-9223-34ECBB2BFCAF}" dt="2022-12-14T07:49:13.654" v="93" actId="27636"/>
        <pc:sldMkLst>
          <pc:docMk/>
          <pc:sldMk cId="0" sldId="279"/>
        </pc:sldMkLst>
        <pc:spChg chg="mod ord">
          <ac:chgData name="Hilppa Iittiläinen" userId="f7572432-e0f1-4abb-81ed-7836843e2f2b" providerId="ADAL" clId="{EF0CF380-6EDD-4DD6-9223-34ECBB2BFCAF}" dt="2022-12-14T07:49:13.586" v="90" actId="700"/>
          <ac:spMkLst>
            <pc:docMk/>
            <pc:sldMk cId="0" sldId="279"/>
            <ac:spMk id="2" creationId="{8636EE34-8E77-8D60-6C6F-9F132F1E9AE1}"/>
          </ac:spMkLst>
        </pc:spChg>
        <pc:spChg chg="mod ord">
          <ac:chgData name="Hilppa Iittiläinen" userId="f7572432-e0f1-4abb-81ed-7836843e2f2b" providerId="ADAL" clId="{EF0CF380-6EDD-4DD6-9223-34ECBB2BFCAF}" dt="2022-12-14T07:49:13.654" v="93" actId="27636"/>
          <ac:spMkLst>
            <pc:docMk/>
            <pc:sldMk cId="0" sldId="279"/>
            <ac:spMk id="3" creationId="{69136B46-27A8-20D9-B98C-E423C07123E0}"/>
          </ac:spMkLst>
        </pc:spChg>
        <pc:spChg chg="mod ord">
          <ac:chgData name="Hilppa Iittiläinen" userId="f7572432-e0f1-4abb-81ed-7836843e2f2b" providerId="ADAL" clId="{EF0CF380-6EDD-4DD6-9223-34ECBB2BFCAF}" dt="2022-12-14T07:49:13.586" v="90" actId="700"/>
          <ac:spMkLst>
            <pc:docMk/>
            <pc:sldMk cId="0" sldId="279"/>
            <ac:spMk id="4" creationId="{CBFFB61D-5175-170B-11B1-4458FA0644C4}"/>
          </ac:spMkLst>
        </pc:spChg>
        <pc:spChg chg="mod ord">
          <ac:chgData name="Hilppa Iittiläinen" userId="f7572432-e0f1-4abb-81ed-7836843e2f2b" providerId="ADAL" clId="{EF0CF380-6EDD-4DD6-9223-34ECBB2BFCAF}" dt="2022-12-14T07:49:13.586" v="90" actId="700"/>
          <ac:spMkLst>
            <pc:docMk/>
            <pc:sldMk cId="0" sldId="279"/>
            <ac:spMk id="5" creationId="{B6F3F45E-30D7-5AC6-81CA-F99C8DFECC3C}"/>
          </ac:spMkLst>
        </pc:spChg>
      </pc:sldChg>
      <pc:sldChg chg="modSp mod modClrScheme chgLayout">
        <pc:chgData name="Hilppa Iittiläinen" userId="f7572432-e0f1-4abb-81ed-7836843e2f2b" providerId="ADAL" clId="{EF0CF380-6EDD-4DD6-9223-34ECBB2BFCAF}" dt="2022-12-14T08:08:27.239" v="578" actId="27636"/>
        <pc:sldMkLst>
          <pc:docMk/>
          <pc:sldMk cId="3583352583" sldId="280"/>
        </pc:sldMkLst>
        <pc:spChg chg="mod">
          <ac:chgData name="Hilppa Iittiläinen" userId="f7572432-e0f1-4abb-81ed-7836843e2f2b" providerId="ADAL" clId="{EF0CF380-6EDD-4DD6-9223-34ECBB2BFCAF}" dt="2022-12-14T08:08:22.058" v="576" actId="20577"/>
          <ac:spMkLst>
            <pc:docMk/>
            <pc:sldMk cId="3583352583" sldId="280"/>
            <ac:spMk id="2" creationId="{280AB125-034F-59B2-CE9E-11C0F018A687}"/>
          </ac:spMkLst>
        </pc:spChg>
        <pc:spChg chg="mod ord">
          <ac:chgData name="Hilppa Iittiläinen" userId="f7572432-e0f1-4abb-81ed-7836843e2f2b" providerId="ADAL" clId="{EF0CF380-6EDD-4DD6-9223-34ECBB2BFCAF}" dt="2022-12-14T08:07:54.291" v="556" actId="700"/>
          <ac:spMkLst>
            <pc:docMk/>
            <pc:sldMk cId="3583352583" sldId="280"/>
            <ac:spMk id="3" creationId="{4C881747-0318-0095-6312-CA93CE7AE163}"/>
          </ac:spMkLst>
        </pc:spChg>
        <pc:spChg chg="mod ord">
          <ac:chgData name="Hilppa Iittiläinen" userId="f7572432-e0f1-4abb-81ed-7836843e2f2b" providerId="ADAL" clId="{EF0CF380-6EDD-4DD6-9223-34ECBB2BFCAF}" dt="2022-12-14T08:07:54.291" v="556" actId="700"/>
          <ac:spMkLst>
            <pc:docMk/>
            <pc:sldMk cId="3583352583" sldId="280"/>
            <ac:spMk id="4" creationId="{98FD9DED-A472-476F-8378-62BD08C511BD}"/>
          </ac:spMkLst>
        </pc:spChg>
        <pc:spChg chg="mod ord">
          <ac:chgData name="Hilppa Iittiläinen" userId="f7572432-e0f1-4abb-81ed-7836843e2f2b" providerId="ADAL" clId="{EF0CF380-6EDD-4DD6-9223-34ECBB2BFCAF}" dt="2022-12-14T08:08:27.239" v="578" actId="27636"/>
          <ac:spMkLst>
            <pc:docMk/>
            <pc:sldMk cId="3583352583" sldId="280"/>
            <ac:spMk id="5" creationId="{8D97F0B9-6DE9-4730-A78B-E7F70E66841B}"/>
          </ac:spMkLst>
        </pc:spChg>
        <pc:spChg chg="mod ord">
          <ac:chgData name="Hilppa Iittiläinen" userId="f7572432-e0f1-4abb-81ed-7836843e2f2b" providerId="ADAL" clId="{EF0CF380-6EDD-4DD6-9223-34ECBB2BFCAF}" dt="2022-12-14T08:07:54.291" v="556" actId="700"/>
          <ac:spMkLst>
            <pc:docMk/>
            <pc:sldMk cId="3583352583" sldId="280"/>
            <ac:spMk id="7" creationId="{B5FCECDC-C29E-5561-7DF0-8938026EDA74}"/>
          </ac:spMkLst>
        </pc:spChg>
        <pc:picChg chg="mod">
          <ac:chgData name="Hilppa Iittiläinen" userId="f7572432-e0f1-4abb-81ed-7836843e2f2b" providerId="ADAL" clId="{EF0CF380-6EDD-4DD6-9223-34ECBB2BFCAF}" dt="2022-12-14T08:08:00.337" v="559" actId="1076"/>
          <ac:picMkLst>
            <pc:docMk/>
            <pc:sldMk cId="3583352583" sldId="280"/>
            <ac:picMk id="6" creationId="{5861C95B-2BCD-BE8A-5D8B-0D79DA8E0AF5}"/>
          </ac:picMkLst>
        </pc:picChg>
      </pc:sldChg>
      <pc:sldChg chg="modSp mod modClrScheme chgLayout">
        <pc:chgData name="Hilppa Iittiläinen" userId="f7572432-e0f1-4abb-81ed-7836843e2f2b" providerId="ADAL" clId="{EF0CF380-6EDD-4DD6-9223-34ECBB2BFCAF}" dt="2022-12-14T08:08:45.496" v="582" actId="27636"/>
        <pc:sldMkLst>
          <pc:docMk/>
          <pc:sldMk cId="2870014294" sldId="282"/>
        </pc:sldMkLst>
        <pc:spChg chg="mod ord">
          <ac:chgData name="Hilppa Iittiläinen" userId="f7572432-e0f1-4abb-81ed-7836843e2f2b" providerId="ADAL" clId="{EF0CF380-6EDD-4DD6-9223-34ECBB2BFCAF}" dt="2022-12-14T08:08:37.526" v="579" actId="700"/>
          <ac:spMkLst>
            <pc:docMk/>
            <pc:sldMk cId="2870014294" sldId="282"/>
            <ac:spMk id="2" creationId="{82132C36-C8AE-F766-9490-AB9A393B691A}"/>
          </ac:spMkLst>
        </pc:spChg>
        <pc:spChg chg="mod ord">
          <ac:chgData name="Hilppa Iittiläinen" userId="f7572432-e0f1-4abb-81ed-7836843e2f2b" providerId="ADAL" clId="{EF0CF380-6EDD-4DD6-9223-34ECBB2BFCAF}" dt="2022-12-14T08:08:37.526" v="579" actId="700"/>
          <ac:spMkLst>
            <pc:docMk/>
            <pc:sldMk cId="2870014294" sldId="282"/>
            <ac:spMk id="3" creationId="{77C86F39-02A8-9B9F-0C02-3637C45E51F9}"/>
          </ac:spMkLst>
        </pc:spChg>
        <pc:spChg chg="mod ord">
          <ac:chgData name="Hilppa Iittiläinen" userId="f7572432-e0f1-4abb-81ed-7836843e2f2b" providerId="ADAL" clId="{EF0CF380-6EDD-4DD6-9223-34ECBB2BFCAF}" dt="2022-12-14T08:08:39.968" v="580" actId="404"/>
          <ac:spMkLst>
            <pc:docMk/>
            <pc:sldMk cId="2870014294" sldId="282"/>
            <ac:spMk id="4" creationId="{98FD9DED-A472-476F-8378-62BD08C511BD}"/>
          </ac:spMkLst>
        </pc:spChg>
        <pc:spChg chg="mod ord">
          <ac:chgData name="Hilppa Iittiläinen" userId="f7572432-e0f1-4abb-81ed-7836843e2f2b" providerId="ADAL" clId="{EF0CF380-6EDD-4DD6-9223-34ECBB2BFCAF}" dt="2022-12-14T08:08:45.496" v="582" actId="27636"/>
          <ac:spMkLst>
            <pc:docMk/>
            <pc:sldMk cId="2870014294" sldId="282"/>
            <ac:spMk id="5" creationId="{8D97F0B9-6DE9-4730-A78B-E7F70E66841B}"/>
          </ac:spMkLst>
        </pc:spChg>
      </pc:sldChg>
      <pc:sldChg chg="del">
        <pc:chgData name="Hilppa Iittiläinen" userId="f7572432-e0f1-4abb-81ed-7836843e2f2b" providerId="ADAL" clId="{EF0CF380-6EDD-4DD6-9223-34ECBB2BFCAF}" dt="2022-12-14T07:42:25.775" v="2" actId="47"/>
        <pc:sldMkLst>
          <pc:docMk/>
          <pc:sldMk cId="0" sldId="284"/>
        </pc:sldMkLst>
      </pc:sldChg>
      <pc:sldChg chg="modSp mod modClrScheme chgLayout">
        <pc:chgData name="Hilppa Iittiläinen" userId="f7572432-e0f1-4abb-81ed-7836843e2f2b" providerId="ADAL" clId="{EF0CF380-6EDD-4DD6-9223-34ECBB2BFCAF}" dt="2022-12-14T08:07:54.291" v="556" actId="700"/>
        <pc:sldMkLst>
          <pc:docMk/>
          <pc:sldMk cId="518660258" sldId="285"/>
        </pc:sldMkLst>
        <pc:spChg chg="mod ord">
          <ac:chgData name="Hilppa Iittiläinen" userId="f7572432-e0f1-4abb-81ed-7836843e2f2b" providerId="ADAL" clId="{EF0CF380-6EDD-4DD6-9223-34ECBB2BFCAF}" dt="2022-12-14T08:07:54.291" v="556" actId="700"/>
          <ac:spMkLst>
            <pc:docMk/>
            <pc:sldMk cId="518660258" sldId="285"/>
            <ac:spMk id="2" creationId="{3A6CF151-2BDD-D9DF-65F6-4D385B3EF4E8}"/>
          </ac:spMkLst>
        </pc:spChg>
        <pc:spChg chg="mod ord">
          <ac:chgData name="Hilppa Iittiläinen" userId="f7572432-e0f1-4abb-81ed-7836843e2f2b" providerId="ADAL" clId="{EF0CF380-6EDD-4DD6-9223-34ECBB2BFCAF}" dt="2022-12-14T08:07:54.291" v="556" actId="700"/>
          <ac:spMkLst>
            <pc:docMk/>
            <pc:sldMk cId="518660258" sldId="285"/>
            <ac:spMk id="3" creationId="{E188A6C7-7985-0146-E316-F7871D69DDDF}"/>
          </ac:spMkLst>
        </pc:spChg>
        <pc:spChg chg="mod ord">
          <ac:chgData name="Hilppa Iittiläinen" userId="f7572432-e0f1-4abb-81ed-7836843e2f2b" providerId="ADAL" clId="{EF0CF380-6EDD-4DD6-9223-34ECBB2BFCAF}" dt="2022-12-14T08:07:54.291" v="556" actId="700"/>
          <ac:spMkLst>
            <pc:docMk/>
            <pc:sldMk cId="518660258" sldId="285"/>
            <ac:spMk id="4" creationId="{98FD9DED-A472-476F-8378-62BD08C511BD}"/>
          </ac:spMkLst>
        </pc:spChg>
        <pc:spChg chg="mod ord">
          <ac:chgData name="Hilppa Iittiläinen" userId="f7572432-e0f1-4abb-81ed-7836843e2f2b" providerId="ADAL" clId="{EF0CF380-6EDD-4DD6-9223-34ECBB2BFCAF}" dt="2022-12-14T08:07:54.291" v="556" actId="700"/>
          <ac:spMkLst>
            <pc:docMk/>
            <pc:sldMk cId="518660258" sldId="285"/>
            <ac:spMk id="5" creationId="{8D97F0B9-6DE9-4730-A78B-E7F70E66841B}"/>
          </ac:spMkLst>
        </pc:spChg>
      </pc:sldChg>
      <pc:sldChg chg="modSp mod modClrScheme chgLayout">
        <pc:chgData name="Hilppa Iittiläinen" userId="f7572432-e0f1-4abb-81ed-7836843e2f2b" providerId="ADAL" clId="{EF0CF380-6EDD-4DD6-9223-34ECBB2BFCAF}" dt="2022-12-14T08:08:53.867" v="585" actId="404"/>
        <pc:sldMkLst>
          <pc:docMk/>
          <pc:sldMk cId="2528214896" sldId="286"/>
        </pc:sldMkLst>
        <pc:spChg chg="mod ord">
          <ac:chgData name="Hilppa Iittiläinen" userId="f7572432-e0f1-4abb-81ed-7836843e2f2b" providerId="ADAL" clId="{EF0CF380-6EDD-4DD6-9223-34ECBB2BFCAF}" dt="2022-12-14T08:07:54.291" v="556" actId="700"/>
          <ac:spMkLst>
            <pc:docMk/>
            <pc:sldMk cId="2528214896" sldId="286"/>
            <ac:spMk id="2" creationId="{E1022D44-D86F-82E1-81F6-5ED4D6CCC282}"/>
          </ac:spMkLst>
        </pc:spChg>
        <pc:spChg chg="mod ord">
          <ac:chgData name="Hilppa Iittiläinen" userId="f7572432-e0f1-4abb-81ed-7836843e2f2b" providerId="ADAL" clId="{EF0CF380-6EDD-4DD6-9223-34ECBB2BFCAF}" dt="2022-12-14T08:07:54.291" v="556" actId="700"/>
          <ac:spMkLst>
            <pc:docMk/>
            <pc:sldMk cId="2528214896" sldId="286"/>
            <ac:spMk id="3" creationId="{AC63BB13-A7CB-E2B2-0449-688CB7DA989D}"/>
          </ac:spMkLst>
        </pc:spChg>
        <pc:spChg chg="mod ord">
          <ac:chgData name="Hilppa Iittiläinen" userId="f7572432-e0f1-4abb-81ed-7836843e2f2b" providerId="ADAL" clId="{EF0CF380-6EDD-4DD6-9223-34ECBB2BFCAF}" dt="2022-12-14T08:08:53.867" v="585" actId="404"/>
          <ac:spMkLst>
            <pc:docMk/>
            <pc:sldMk cId="2528214896" sldId="286"/>
            <ac:spMk id="4" creationId="{98FD9DED-A472-476F-8378-62BD08C511BD}"/>
          </ac:spMkLst>
        </pc:spChg>
        <pc:spChg chg="mod ord">
          <ac:chgData name="Hilppa Iittiläinen" userId="f7572432-e0f1-4abb-81ed-7836843e2f2b" providerId="ADAL" clId="{EF0CF380-6EDD-4DD6-9223-34ECBB2BFCAF}" dt="2022-12-14T08:08:50.897" v="584" actId="27636"/>
          <ac:spMkLst>
            <pc:docMk/>
            <pc:sldMk cId="2528214896" sldId="286"/>
            <ac:spMk id="5" creationId="{8D97F0B9-6DE9-4730-A78B-E7F70E66841B}"/>
          </ac:spMkLst>
        </pc:spChg>
      </pc:sldChg>
      <pc:sldChg chg="modSp mod modClrScheme chgLayout">
        <pc:chgData name="Hilppa Iittiläinen" userId="f7572432-e0f1-4abb-81ed-7836843e2f2b" providerId="ADAL" clId="{EF0CF380-6EDD-4DD6-9223-34ECBB2BFCAF}" dt="2022-12-14T08:07:54.311" v="557" actId="27636"/>
        <pc:sldMkLst>
          <pc:docMk/>
          <pc:sldMk cId="1538559777" sldId="288"/>
        </pc:sldMkLst>
        <pc:spChg chg="mod ord">
          <ac:chgData name="Hilppa Iittiläinen" userId="f7572432-e0f1-4abb-81ed-7836843e2f2b" providerId="ADAL" clId="{EF0CF380-6EDD-4DD6-9223-34ECBB2BFCAF}" dt="2022-12-14T08:07:54.291" v="556" actId="700"/>
          <ac:spMkLst>
            <pc:docMk/>
            <pc:sldMk cId="1538559777" sldId="288"/>
            <ac:spMk id="2" creationId="{C38D6E2F-1266-E0C8-35A8-FC986DDDE646}"/>
          </ac:spMkLst>
        </pc:spChg>
        <pc:spChg chg="mod ord">
          <ac:chgData name="Hilppa Iittiläinen" userId="f7572432-e0f1-4abb-81ed-7836843e2f2b" providerId="ADAL" clId="{EF0CF380-6EDD-4DD6-9223-34ECBB2BFCAF}" dt="2022-12-14T08:07:54.291" v="556" actId="700"/>
          <ac:spMkLst>
            <pc:docMk/>
            <pc:sldMk cId="1538559777" sldId="288"/>
            <ac:spMk id="3" creationId="{26915858-AE4F-4721-7882-EEEDAF2D03D1}"/>
          </ac:spMkLst>
        </pc:spChg>
        <pc:spChg chg="mod ord">
          <ac:chgData name="Hilppa Iittiläinen" userId="f7572432-e0f1-4abb-81ed-7836843e2f2b" providerId="ADAL" clId="{EF0CF380-6EDD-4DD6-9223-34ECBB2BFCAF}" dt="2022-12-14T08:07:54.291" v="556" actId="700"/>
          <ac:spMkLst>
            <pc:docMk/>
            <pc:sldMk cId="1538559777" sldId="288"/>
            <ac:spMk id="4" creationId="{98FD9DED-A472-476F-8378-62BD08C511BD}"/>
          </ac:spMkLst>
        </pc:spChg>
        <pc:spChg chg="mod ord">
          <ac:chgData name="Hilppa Iittiläinen" userId="f7572432-e0f1-4abb-81ed-7836843e2f2b" providerId="ADAL" clId="{EF0CF380-6EDD-4DD6-9223-34ECBB2BFCAF}" dt="2022-12-14T08:07:54.311" v="557" actId="27636"/>
          <ac:spMkLst>
            <pc:docMk/>
            <pc:sldMk cId="1538559777" sldId="288"/>
            <ac:spMk id="5" creationId="{8D97F0B9-6DE9-4730-A78B-E7F70E66841B}"/>
          </ac:spMkLst>
        </pc:spChg>
      </pc:sldChg>
      <pc:sldChg chg="modSp mod modClrScheme chgLayout">
        <pc:chgData name="Hilppa Iittiläinen" userId="f7572432-e0f1-4abb-81ed-7836843e2f2b" providerId="ADAL" clId="{EF0CF380-6EDD-4DD6-9223-34ECBB2BFCAF}" dt="2022-12-14T07:46:40.249" v="61" actId="700"/>
        <pc:sldMkLst>
          <pc:docMk/>
          <pc:sldMk cId="1157818801" sldId="291"/>
        </pc:sldMkLst>
        <pc:spChg chg="mod ord">
          <ac:chgData name="Hilppa Iittiläinen" userId="f7572432-e0f1-4abb-81ed-7836843e2f2b" providerId="ADAL" clId="{EF0CF380-6EDD-4DD6-9223-34ECBB2BFCAF}" dt="2022-12-14T07:46:40.249" v="61" actId="700"/>
          <ac:spMkLst>
            <pc:docMk/>
            <pc:sldMk cId="1157818801" sldId="291"/>
            <ac:spMk id="2" creationId="{B2448591-E368-B1F2-B860-1B14E22932F4}"/>
          </ac:spMkLst>
        </pc:spChg>
        <pc:spChg chg="mod ord">
          <ac:chgData name="Hilppa Iittiläinen" userId="f7572432-e0f1-4abb-81ed-7836843e2f2b" providerId="ADAL" clId="{EF0CF380-6EDD-4DD6-9223-34ECBB2BFCAF}" dt="2022-12-14T07:46:40.249" v="61" actId="700"/>
          <ac:spMkLst>
            <pc:docMk/>
            <pc:sldMk cId="1157818801" sldId="291"/>
            <ac:spMk id="3" creationId="{FECC45CA-625C-6628-3126-CD35FAE52FAB}"/>
          </ac:spMkLst>
        </pc:spChg>
        <pc:spChg chg="mod ord">
          <ac:chgData name="Hilppa Iittiläinen" userId="f7572432-e0f1-4abb-81ed-7836843e2f2b" providerId="ADAL" clId="{EF0CF380-6EDD-4DD6-9223-34ECBB2BFCAF}" dt="2022-12-14T07:46:40.249" v="61" actId="700"/>
          <ac:spMkLst>
            <pc:docMk/>
            <pc:sldMk cId="1157818801" sldId="291"/>
            <ac:spMk id="4" creationId="{D80191B3-E612-3384-091C-5AF31CA8FF83}"/>
          </ac:spMkLst>
        </pc:spChg>
        <pc:spChg chg="mod ord">
          <ac:chgData name="Hilppa Iittiläinen" userId="f7572432-e0f1-4abb-81ed-7836843e2f2b" providerId="ADAL" clId="{EF0CF380-6EDD-4DD6-9223-34ECBB2BFCAF}" dt="2022-12-14T07:46:40.249" v="61" actId="700"/>
          <ac:spMkLst>
            <pc:docMk/>
            <pc:sldMk cId="1157818801" sldId="291"/>
            <ac:spMk id="5" creationId="{873BB2A3-7AE6-702B-F27F-F9BDDA4F8936}"/>
          </ac:spMkLst>
        </pc:spChg>
      </pc:sldChg>
      <pc:sldChg chg="modSp mod modClrScheme chgLayout">
        <pc:chgData name="Hilppa Iittiläinen" userId="f7572432-e0f1-4abb-81ed-7836843e2f2b" providerId="ADAL" clId="{EF0CF380-6EDD-4DD6-9223-34ECBB2BFCAF}" dt="2022-12-14T07:49:54.501" v="100" actId="700"/>
        <pc:sldMkLst>
          <pc:docMk/>
          <pc:sldMk cId="4225787669" sldId="294"/>
        </pc:sldMkLst>
        <pc:spChg chg="mod ord">
          <ac:chgData name="Hilppa Iittiläinen" userId="f7572432-e0f1-4abb-81ed-7836843e2f2b" providerId="ADAL" clId="{EF0CF380-6EDD-4DD6-9223-34ECBB2BFCAF}" dt="2022-12-14T07:49:54.501" v="100" actId="700"/>
          <ac:spMkLst>
            <pc:docMk/>
            <pc:sldMk cId="4225787669" sldId="294"/>
            <ac:spMk id="2" creationId="{00000000-0000-0000-0000-000000000000}"/>
          </ac:spMkLst>
        </pc:spChg>
        <pc:spChg chg="mod ord">
          <ac:chgData name="Hilppa Iittiläinen" userId="f7572432-e0f1-4abb-81ed-7836843e2f2b" providerId="ADAL" clId="{EF0CF380-6EDD-4DD6-9223-34ECBB2BFCAF}" dt="2022-12-14T07:49:54.501" v="100" actId="700"/>
          <ac:spMkLst>
            <pc:docMk/>
            <pc:sldMk cId="4225787669" sldId="294"/>
            <ac:spMk id="3" creationId="{00000000-0000-0000-0000-000000000000}"/>
          </ac:spMkLst>
        </pc:spChg>
        <pc:spChg chg="mod ord">
          <ac:chgData name="Hilppa Iittiläinen" userId="f7572432-e0f1-4abb-81ed-7836843e2f2b" providerId="ADAL" clId="{EF0CF380-6EDD-4DD6-9223-34ECBB2BFCAF}" dt="2022-12-14T07:49:54.501" v="100" actId="700"/>
          <ac:spMkLst>
            <pc:docMk/>
            <pc:sldMk cId="4225787669" sldId="294"/>
            <ac:spMk id="4" creationId="{3E2CE74A-600B-B54E-ED9D-78104BB99947}"/>
          </ac:spMkLst>
        </pc:spChg>
        <pc:spChg chg="mod ord">
          <ac:chgData name="Hilppa Iittiläinen" userId="f7572432-e0f1-4abb-81ed-7836843e2f2b" providerId="ADAL" clId="{EF0CF380-6EDD-4DD6-9223-34ECBB2BFCAF}" dt="2022-12-14T07:49:54.501" v="100" actId="700"/>
          <ac:spMkLst>
            <pc:docMk/>
            <pc:sldMk cId="4225787669" sldId="294"/>
            <ac:spMk id="5" creationId="{6E29E751-32FC-B8DA-2E09-16C4C66D9D50}"/>
          </ac:spMkLst>
        </pc:spChg>
      </pc:sldChg>
      <pc:sldChg chg="modSp mod modClrScheme chgLayout">
        <pc:chgData name="Hilppa Iittiläinen" userId="f7572432-e0f1-4abb-81ed-7836843e2f2b" providerId="ADAL" clId="{EF0CF380-6EDD-4DD6-9223-34ECBB2BFCAF}" dt="2022-12-14T07:50:55.431" v="126" actId="27636"/>
        <pc:sldMkLst>
          <pc:docMk/>
          <pc:sldMk cId="2398754166" sldId="295"/>
        </pc:sldMkLst>
        <pc:spChg chg="mod ord">
          <ac:chgData name="Hilppa Iittiläinen" userId="f7572432-e0f1-4abb-81ed-7836843e2f2b" providerId="ADAL" clId="{EF0CF380-6EDD-4DD6-9223-34ECBB2BFCAF}" dt="2022-12-14T07:49:54.558" v="102" actId="27636"/>
          <ac:spMkLst>
            <pc:docMk/>
            <pc:sldMk cId="2398754166" sldId="295"/>
            <ac:spMk id="2" creationId="{00000000-0000-0000-0000-000000000000}"/>
          </ac:spMkLst>
        </pc:spChg>
        <pc:spChg chg="mod ord">
          <ac:chgData name="Hilppa Iittiläinen" userId="f7572432-e0f1-4abb-81ed-7836843e2f2b" providerId="ADAL" clId="{EF0CF380-6EDD-4DD6-9223-34ECBB2BFCAF}" dt="2022-12-14T07:49:54.501" v="100" actId="700"/>
          <ac:spMkLst>
            <pc:docMk/>
            <pc:sldMk cId="2398754166" sldId="295"/>
            <ac:spMk id="3" creationId="{20EEF02E-08F8-D7A0-F64A-0DB21CA26502}"/>
          </ac:spMkLst>
        </pc:spChg>
        <pc:spChg chg="mod ord">
          <ac:chgData name="Hilppa Iittiläinen" userId="f7572432-e0f1-4abb-81ed-7836843e2f2b" providerId="ADAL" clId="{EF0CF380-6EDD-4DD6-9223-34ECBB2BFCAF}" dt="2022-12-14T07:49:54.501" v="100" actId="700"/>
          <ac:spMkLst>
            <pc:docMk/>
            <pc:sldMk cId="2398754166" sldId="295"/>
            <ac:spMk id="4" creationId="{C7D05CD9-AB36-33D8-E56A-D40B62EA3743}"/>
          </ac:spMkLst>
        </pc:spChg>
        <pc:spChg chg="mod ord">
          <ac:chgData name="Hilppa Iittiläinen" userId="f7572432-e0f1-4abb-81ed-7836843e2f2b" providerId="ADAL" clId="{EF0CF380-6EDD-4DD6-9223-34ECBB2BFCAF}" dt="2022-12-14T07:50:55.431" v="126" actId="27636"/>
          <ac:spMkLst>
            <pc:docMk/>
            <pc:sldMk cId="2398754166" sldId="295"/>
            <ac:spMk id="5" creationId="{07E952AA-1B64-4C1D-B31B-2DB7686DF4E4}"/>
          </ac:spMkLst>
        </pc:spChg>
      </pc:sldChg>
      <pc:sldChg chg="modSp mod modClrScheme chgLayout">
        <pc:chgData name="Hilppa Iittiläinen" userId="f7572432-e0f1-4abb-81ed-7836843e2f2b" providerId="ADAL" clId="{EF0CF380-6EDD-4DD6-9223-34ECBB2BFCAF}" dt="2022-12-14T07:50:42.284" v="121" actId="404"/>
        <pc:sldMkLst>
          <pc:docMk/>
          <pc:sldMk cId="2455301267" sldId="296"/>
        </pc:sldMkLst>
        <pc:spChg chg="mod ord">
          <ac:chgData name="Hilppa Iittiläinen" userId="f7572432-e0f1-4abb-81ed-7836843e2f2b" providerId="ADAL" clId="{EF0CF380-6EDD-4DD6-9223-34ECBB2BFCAF}" dt="2022-12-14T07:49:54.501" v="100" actId="700"/>
          <ac:spMkLst>
            <pc:docMk/>
            <pc:sldMk cId="2455301267" sldId="296"/>
            <ac:spMk id="2" creationId="{00000000-0000-0000-0000-000000000000}"/>
          </ac:spMkLst>
        </pc:spChg>
        <pc:spChg chg="mod ord">
          <ac:chgData name="Hilppa Iittiläinen" userId="f7572432-e0f1-4abb-81ed-7836843e2f2b" providerId="ADAL" clId="{EF0CF380-6EDD-4DD6-9223-34ECBB2BFCAF}" dt="2022-12-14T07:50:42.284" v="121" actId="404"/>
          <ac:spMkLst>
            <pc:docMk/>
            <pc:sldMk cId="2455301267" sldId="296"/>
            <ac:spMk id="3" creationId="{00000000-0000-0000-0000-000000000000}"/>
          </ac:spMkLst>
        </pc:spChg>
        <pc:spChg chg="mod ord">
          <ac:chgData name="Hilppa Iittiläinen" userId="f7572432-e0f1-4abb-81ed-7836843e2f2b" providerId="ADAL" clId="{EF0CF380-6EDD-4DD6-9223-34ECBB2BFCAF}" dt="2022-12-14T07:49:54.501" v="100" actId="700"/>
          <ac:spMkLst>
            <pc:docMk/>
            <pc:sldMk cId="2455301267" sldId="296"/>
            <ac:spMk id="4" creationId="{6AF2F0AC-DB85-CD6F-4E44-983AA80FD6AD}"/>
          </ac:spMkLst>
        </pc:spChg>
        <pc:spChg chg="mod ord">
          <ac:chgData name="Hilppa Iittiläinen" userId="f7572432-e0f1-4abb-81ed-7836843e2f2b" providerId="ADAL" clId="{EF0CF380-6EDD-4DD6-9223-34ECBB2BFCAF}" dt="2022-12-14T07:49:54.501" v="100" actId="700"/>
          <ac:spMkLst>
            <pc:docMk/>
            <pc:sldMk cId="2455301267" sldId="296"/>
            <ac:spMk id="5" creationId="{B8F8AD8F-0680-6966-152B-6713B0989795}"/>
          </ac:spMkLst>
        </pc:spChg>
      </pc:sldChg>
      <pc:sldChg chg="add">
        <pc:chgData name="Hilppa Iittiläinen" userId="f7572432-e0f1-4abb-81ed-7836843e2f2b" providerId="ADAL" clId="{EF0CF380-6EDD-4DD6-9223-34ECBB2BFCAF}" dt="2022-12-14T07:41:57.009" v="0"/>
        <pc:sldMkLst>
          <pc:docMk/>
          <pc:sldMk cId="0" sldId="318"/>
        </pc:sldMkLst>
      </pc:sldChg>
      <pc:sldChg chg="add">
        <pc:chgData name="Hilppa Iittiläinen" userId="f7572432-e0f1-4abb-81ed-7836843e2f2b" providerId="ADAL" clId="{EF0CF380-6EDD-4DD6-9223-34ECBB2BFCAF}" dt="2022-12-14T07:42:19.183" v="1"/>
        <pc:sldMkLst>
          <pc:docMk/>
          <pc:sldMk cId="2724807033" sldId="319"/>
        </pc:sldMkLst>
      </pc:sldChg>
      <pc:sldChg chg="add">
        <pc:chgData name="Hilppa Iittiläinen" userId="f7572432-e0f1-4abb-81ed-7836843e2f2b" providerId="ADAL" clId="{EF0CF380-6EDD-4DD6-9223-34ECBB2BFCAF}" dt="2022-12-14T07:42:19.183" v="1"/>
        <pc:sldMkLst>
          <pc:docMk/>
          <pc:sldMk cId="2777355808" sldId="320"/>
        </pc:sldMkLst>
      </pc:sldChg>
      <pc:sldChg chg="modSp mod modClrScheme chgLayout">
        <pc:chgData name="Hilppa Iittiläinen" userId="f7572432-e0f1-4abb-81ed-7836843e2f2b" providerId="ADAL" clId="{EF0CF380-6EDD-4DD6-9223-34ECBB2BFCAF}" dt="2022-12-14T07:46:53.769" v="63" actId="700"/>
        <pc:sldMkLst>
          <pc:docMk/>
          <pc:sldMk cId="0" sldId="380"/>
        </pc:sldMkLst>
        <pc:spChg chg="mod ord">
          <ac:chgData name="Hilppa Iittiläinen" userId="f7572432-e0f1-4abb-81ed-7836843e2f2b" providerId="ADAL" clId="{EF0CF380-6EDD-4DD6-9223-34ECBB2BFCAF}" dt="2022-12-14T07:46:53.769" v="63" actId="700"/>
          <ac:spMkLst>
            <pc:docMk/>
            <pc:sldMk cId="0" sldId="380"/>
            <ac:spMk id="2" creationId="{6532734C-9116-10C2-F431-B5594865FD61}"/>
          </ac:spMkLst>
        </pc:spChg>
        <pc:spChg chg="mod ord">
          <ac:chgData name="Hilppa Iittiläinen" userId="f7572432-e0f1-4abb-81ed-7836843e2f2b" providerId="ADAL" clId="{EF0CF380-6EDD-4DD6-9223-34ECBB2BFCAF}" dt="2022-12-14T07:46:53.769" v="63" actId="700"/>
          <ac:spMkLst>
            <pc:docMk/>
            <pc:sldMk cId="0" sldId="380"/>
            <ac:spMk id="3" creationId="{FF117787-C30A-9DF5-0D31-20E3E938DDA9}"/>
          </ac:spMkLst>
        </pc:spChg>
        <pc:spChg chg="mod ord">
          <ac:chgData name="Hilppa Iittiläinen" userId="f7572432-e0f1-4abb-81ed-7836843e2f2b" providerId="ADAL" clId="{EF0CF380-6EDD-4DD6-9223-34ECBB2BFCAF}" dt="2022-12-14T07:46:53.769" v="63" actId="700"/>
          <ac:spMkLst>
            <pc:docMk/>
            <pc:sldMk cId="0" sldId="380"/>
            <ac:spMk id="221186" creationId="{D59E0E44-7F7E-1241-3CD3-34C0A0E7B76A}"/>
          </ac:spMkLst>
        </pc:spChg>
        <pc:spChg chg="mod ord">
          <ac:chgData name="Hilppa Iittiläinen" userId="f7572432-e0f1-4abb-81ed-7836843e2f2b" providerId="ADAL" clId="{EF0CF380-6EDD-4DD6-9223-34ECBB2BFCAF}" dt="2022-12-14T07:46:53.769" v="63" actId="700"/>
          <ac:spMkLst>
            <pc:docMk/>
            <pc:sldMk cId="0" sldId="380"/>
            <ac:spMk id="221187" creationId="{9F1E6837-39A3-47F4-359F-34857B300977}"/>
          </ac:spMkLst>
        </pc:spChg>
      </pc:sldChg>
      <pc:sldChg chg="del">
        <pc:chgData name="Hilppa Iittiläinen" userId="f7572432-e0f1-4abb-81ed-7836843e2f2b" providerId="ADAL" clId="{EF0CF380-6EDD-4DD6-9223-34ECBB2BFCAF}" dt="2022-12-14T08:07:42.760" v="555" actId="47"/>
        <pc:sldMkLst>
          <pc:docMk/>
          <pc:sldMk cId="4062534501" sldId="384"/>
        </pc:sldMkLst>
      </pc:sldChg>
      <pc:sldChg chg="del">
        <pc:chgData name="Hilppa Iittiläinen" userId="f7572432-e0f1-4abb-81ed-7836843e2f2b" providerId="ADAL" clId="{EF0CF380-6EDD-4DD6-9223-34ECBB2BFCAF}" dt="2022-12-14T08:09:33.123" v="594" actId="47"/>
        <pc:sldMkLst>
          <pc:docMk/>
          <pc:sldMk cId="3782033012" sldId="385"/>
        </pc:sldMkLst>
      </pc:sldChg>
      <pc:sldChg chg="del">
        <pc:chgData name="Hilppa Iittiläinen" userId="f7572432-e0f1-4abb-81ed-7836843e2f2b" providerId="ADAL" clId="{EF0CF380-6EDD-4DD6-9223-34ECBB2BFCAF}" dt="2022-12-14T07:42:54.358" v="32" actId="47"/>
        <pc:sldMkLst>
          <pc:docMk/>
          <pc:sldMk cId="657232641" sldId="386"/>
        </pc:sldMkLst>
      </pc:sldChg>
      <pc:sldChg chg="del">
        <pc:chgData name="Hilppa Iittiläinen" userId="f7572432-e0f1-4abb-81ed-7836843e2f2b" providerId="ADAL" clId="{EF0CF380-6EDD-4DD6-9223-34ECBB2BFCAF}" dt="2022-12-14T07:45:10.223" v="43" actId="47"/>
        <pc:sldMkLst>
          <pc:docMk/>
          <pc:sldMk cId="3622297260" sldId="388"/>
        </pc:sldMkLst>
      </pc:sldChg>
      <pc:sldChg chg="del">
        <pc:chgData name="Hilppa Iittiläinen" userId="f7572432-e0f1-4abb-81ed-7836843e2f2b" providerId="ADAL" clId="{EF0CF380-6EDD-4DD6-9223-34ECBB2BFCAF}" dt="2022-12-14T07:48:55.081" v="88" actId="47"/>
        <pc:sldMkLst>
          <pc:docMk/>
          <pc:sldMk cId="1084883197" sldId="389"/>
        </pc:sldMkLst>
      </pc:sldChg>
      <pc:sldChg chg="del">
        <pc:chgData name="Hilppa Iittiläinen" userId="f7572432-e0f1-4abb-81ed-7836843e2f2b" providerId="ADAL" clId="{EF0CF380-6EDD-4DD6-9223-34ECBB2BFCAF}" dt="2022-12-14T07:49:44.724" v="99" actId="47"/>
        <pc:sldMkLst>
          <pc:docMk/>
          <pc:sldMk cId="474761993" sldId="390"/>
        </pc:sldMkLst>
      </pc:sldChg>
      <pc:sldChg chg="del">
        <pc:chgData name="Hilppa Iittiläinen" userId="f7572432-e0f1-4abb-81ed-7836843e2f2b" providerId="ADAL" clId="{EF0CF380-6EDD-4DD6-9223-34ECBB2BFCAF}" dt="2022-12-14T08:05:38.137" v="501" actId="47"/>
        <pc:sldMkLst>
          <pc:docMk/>
          <pc:sldMk cId="1720260378" sldId="392"/>
        </pc:sldMkLst>
      </pc:sldChg>
      <pc:sldChg chg="modSp mod modClrScheme chgLayout">
        <pc:chgData name="Hilppa Iittiläinen" userId="f7572432-e0f1-4abb-81ed-7836843e2f2b" providerId="ADAL" clId="{EF0CF380-6EDD-4DD6-9223-34ECBB2BFCAF}" dt="2022-12-14T07:49:54.549" v="101" actId="27636"/>
        <pc:sldMkLst>
          <pc:docMk/>
          <pc:sldMk cId="3269147451" sldId="393"/>
        </pc:sldMkLst>
        <pc:spChg chg="mod ord">
          <ac:chgData name="Hilppa Iittiläinen" userId="f7572432-e0f1-4abb-81ed-7836843e2f2b" providerId="ADAL" clId="{EF0CF380-6EDD-4DD6-9223-34ECBB2BFCAF}" dt="2022-12-14T07:49:54.501" v="100" actId="700"/>
          <ac:spMkLst>
            <pc:docMk/>
            <pc:sldMk cId="3269147451" sldId="393"/>
            <ac:spMk id="2" creationId="{00000000-0000-0000-0000-000000000000}"/>
          </ac:spMkLst>
        </pc:spChg>
        <pc:spChg chg="mod ord">
          <ac:chgData name="Hilppa Iittiläinen" userId="f7572432-e0f1-4abb-81ed-7836843e2f2b" providerId="ADAL" clId="{EF0CF380-6EDD-4DD6-9223-34ECBB2BFCAF}" dt="2022-12-14T07:49:54.549" v="101" actId="27636"/>
          <ac:spMkLst>
            <pc:docMk/>
            <pc:sldMk cId="3269147451" sldId="393"/>
            <ac:spMk id="3" creationId="{00000000-0000-0000-0000-000000000000}"/>
          </ac:spMkLst>
        </pc:spChg>
        <pc:spChg chg="mod ord">
          <ac:chgData name="Hilppa Iittiläinen" userId="f7572432-e0f1-4abb-81ed-7836843e2f2b" providerId="ADAL" clId="{EF0CF380-6EDD-4DD6-9223-34ECBB2BFCAF}" dt="2022-12-14T07:49:54.501" v="100" actId="700"/>
          <ac:spMkLst>
            <pc:docMk/>
            <pc:sldMk cId="3269147451" sldId="393"/>
            <ac:spMk id="4" creationId="{CD96D195-F7C4-B0EE-177B-77C4B35E51C4}"/>
          </ac:spMkLst>
        </pc:spChg>
        <pc:spChg chg="mod ord">
          <ac:chgData name="Hilppa Iittiläinen" userId="f7572432-e0f1-4abb-81ed-7836843e2f2b" providerId="ADAL" clId="{EF0CF380-6EDD-4DD6-9223-34ECBB2BFCAF}" dt="2022-12-14T07:49:54.501" v="100" actId="700"/>
          <ac:spMkLst>
            <pc:docMk/>
            <pc:sldMk cId="3269147451" sldId="393"/>
            <ac:spMk id="5" creationId="{6770C379-8220-78A9-02F5-C5558CBBB14D}"/>
          </ac:spMkLst>
        </pc:spChg>
      </pc:sldChg>
      <pc:sldChg chg="del">
        <pc:chgData name="Hilppa Iittiläinen" userId="f7572432-e0f1-4abb-81ed-7836843e2f2b" providerId="ADAL" clId="{EF0CF380-6EDD-4DD6-9223-34ECBB2BFCAF}" dt="2022-12-14T07:55:14.819" v="189" actId="47"/>
        <pc:sldMkLst>
          <pc:docMk/>
          <pc:sldMk cId="2383265949" sldId="396"/>
        </pc:sldMkLst>
      </pc:sldChg>
      <pc:sldChg chg="modSp del mod modClrScheme chgLayout">
        <pc:chgData name="Hilppa Iittiläinen" userId="f7572432-e0f1-4abb-81ed-7836843e2f2b" providerId="ADAL" clId="{EF0CF380-6EDD-4DD6-9223-34ECBB2BFCAF}" dt="2022-12-14T07:56:15.356" v="233" actId="47"/>
        <pc:sldMkLst>
          <pc:docMk/>
          <pc:sldMk cId="3376371142" sldId="397"/>
        </pc:sldMkLst>
        <pc:spChg chg="mod ord">
          <ac:chgData name="Hilppa Iittiläinen" userId="f7572432-e0f1-4abb-81ed-7836843e2f2b" providerId="ADAL" clId="{EF0CF380-6EDD-4DD6-9223-34ECBB2BFCAF}" dt="2022-12-14T07:55:30.664" v="194" actId="700"/>
          <ac:spMkLst>
            <pc:docMk/>
            <pc:sldMk cId="3376371142" sldId="397"/>
            <ac:spMk id="2" creationId="{00000000-0000-0000-0000-000000000000}"/>
          </ac:spMkLst>
        </pc:spChg>
        <pc:spChg chg="mod ord">
          <ac:chgData name="Hilppa Iittiläinen" userId="f7572432-e0f1-4abb-81ed-7836843e2f2b" providerId="ADAL" clId="{EF0CF380-6EDD-4DD6-9223-34ECBB2BFCAF}" dt="2022-12-14T07:55:30.664" v="194" actId="700"/>
          <ac:spMkLst>
            <pc:docMk/>
            <pc:sldMk cId="3376371142" sldId="397"/>
            <ac:spMk id="3" creationId="{355C42CE-D502-7D97-F9E6-36A3DA471870}"/>
          </ac:spMkLst>
        </pc:spChg>
        <pc:spChg chg="mod ord">
          <ac:chgData name="Hilppa Iittiläinen" userId="f7572432-e0f1-4abb-81ed-7836843e2f2b" providerId="ADAL" clId="{EF0CF380-6EDD-4DD6-9223-34ECBB2BFCAF}" dt="2022-12-14T07:55:30.664" v="194" actId="700"/>
          <ac:spMkLst>
            <pc:docMk/>
            <pc:sldMk cId="3376371142" sldId="397"/>
            <ac:spMk id="4" creationId="{3E681ECF-1448-A008-BE9B-6EBD16E662D1}"/>
          </ac:spMkLst>
        </pc:spChg>
        <pc:spChg chg="mod ord">
          <ac:chgData name="Hilppa Iittiläinen" userId="f7572432-e0f1-4abb-81ed-7836843e2f2b" providerId="ADAL" clId="{EF0CF380-6EDD-4DD6-9223-34ECBB2BFCAF}" dt="2022-12-14T07:55:30.664" v="194" actId="700"/>
          <ac:spMkLst>
            <pc:docMk/>
            <pc:sldMk cId="3376371142" sldId="397"/>
            <ac:spMk id="5" creationId="{07E952AA-1B64-4C1D-B31B-2DB7686DF4E4}"/>
          </ac:spMkLst>
        </pc:spChg>
      </pc:sldChg>
      <pc:sldChg chg="del">
        <pc:chgData name="Hilppa Iittiläinen" userId="f7572432-e0f1-4abb-81ed-7836843e2f2b" providerId="ADAL" clId="{EF0CF380-6EDD-4DD6-9223-34ECBB2BFCAF}" dt="2022-12-14T07:57:40.967" v="306" actId="47"/>
        <pc:sldMkLst>
          <pc:docMk/>
          <pc:sldMk cId="1005625166" sldId="402"/>
        </pc:sldMkLst>
      </pc:sldChg>
      <pc:sldChg chg="addSp delSp modSp del mod modClrScheme chgLayout">
        <pc:chgData name="Hilppa Iittiläinen" userId="f7572432-e0f1-4abb-81ed-7836843e2f2b" providerId="ADAL" clId="{EF0CF380-6EDD-4DD6-9223-34ECBB2BFCAF}" dt="2022-12-14T08:01:39.545" v="401" actId="47"/>
        <pc:sldMkLst>
          <pc:docMk/>
          <pc:sldMk cId="4265344995" sldId="404"/>
        </pc:sldMkLst>
        <pc:spChg chg="mod ord">
          <ac:chgData name="Hilppa Iittiläinen" userId="f7572432-e0f1-4abb-81ed-7836843e2f2b" providerId="ADAL" clId="{EF0CF380-6EDD-4DD6-9223-34ECBB2BFCAF}" dt="2022-12-14T08:00:55.281" v="370" actId="700"/>
          <ac:spMkLst>
            <pc:docMk/>
            <pc:sldMk cId="4265344995" sldId="404"/>
            <ac:spMk id="2" creationId="{00000000-0000-0000-0000-000000000000}"/>
          </ac:spMkLst>
        </pc:spChg>
        <pc:spChg chg="mod ord">
          <ac:chgData name="Hilppa Iittiläinen" userId="f7572432-e0f1-4abb-81ed-7836843e2f2b" providerId="ADAL" clId="{EF0CF380-6EDD-4DD6-9223-34ECBB2BFCAF}" dt="2022-12-14T08:00:55.281" v="370" actId="700"/>
          <ac:spMkLst>
            <pc:docMk/>
            <pc:sldMk cId="4265344995" sldId="404"/>
            <ac:spMk id="3" creationId="{D708CD1C-3993-BDE5-2452-7840B2994DC9}"/>
          </ac:spMkLst>
        </pc:spChg>
        <pc:spChg chg="mod ord">
          <ac:chgData name="Hilppa Iittiläinen" userId="f7572432-e0f1-4abb-81ed-7836843e2f2b" providerId="ADAL" clId="{EF0CF380-6EDD-4DD6-9223-34ECBB2BFCAF}" dt="2022-12-14T08:00:55.281" v="370" actId="700"/>
          <ac:spMkLst>
            <pc:docMk/>
            <pc:sldMk cId="4265344995" sldId="404"/>
            <ac:spMk id="4" creationId="{967C9288-3701-A53E-2C0C-21C4930026A6}"/>
          </ac:spMkLst>
        </pc:spChg>
        <pc:spChg chg="add del mod ord">
          <ac:chgData name="Hilppa Iittiläinen" userId="f7572432-e0f1-4abb-81ed-7836843e2f2b" providerId="ADAL" clId="{EF0CF380-6EDD-4DD6-9223-34ECBB2BFCAF}" dt="2022-12-14T08:00:55.281" v="370" actId="700"/>
          <ac:spMkLst>
            <pc:docMk/>
            <pc:sldMk cId="4265344995" sldId="404"/>
            <ac:spMk id="5" creationId="{BD09FAC0-A682-6804-3B0D-FBDF490DC7E7}"/>
          </ac:spMkLst>
        </pc:spChg>
      </pc:sldChg>
      <pc:sldChg chg="del">
        <pc:chgData name="Hilppa Iittiläinen" userId="f7572432-e0f1-4abb-81ed-7836843e2f2b" providerId="ADAL" clId="{EF0CF380-6EDD-4DD6-9223-34ECBB2BFCAF}" dt="2022-12-14T08:05:24.565" v="498" actId="47"/>
        <pc:sldMkLst>
          <pc:docMk/>
          <pc:sldMk cId="3575491117" sldId="406"/>
        </pc:sldMkLst>
      </pc:sldChg>
      <pc:sldChg chg="modSp mod modClrScheme chgLayout">
        <pc:chgData name="Hilppa Iittiläinen" userId="f7572432-e0f1-4abb-81ed-7836843e2f2b" providerId="ADAL" clId="{EF0CF380-6EDD-4DD6-9223-34ECBB2BFCAF}" dt="2022-12-14T08:09:48.678" v="598" actId="404"/>
        <pc:sldMkLst>
          <pc:docMk/>
          <pc:sldMk cId="3236022613" sldId="409"/>
        </pc:sldMkLst>
        <pc:spChg chg="mod ord">
          <ac:chgData name="Hilppa Iittiläinen" userId="f7572432-e0f1-4abb-81ed-7836843e2f2b" providerId="ADAL" clId="{EF0CF380-6EDD-4DD6-9223-34ECBB2BFCAF}" dt="2022-12-14T08:09:42.957" v="595" actId="700"/>
          <ac:spMkLst>
            <pc:docMk/>
            <pc:sldMk cId="3236022613" sldId="409"/>
            <ac:spMk id="2" creationId="{6B728063-DC1C-C9AD-4519-77CFD308D522}"/>
          </ac:spMkLst>
        </pc:spChg>
        <pc:spChg chg="mod ord">
          <ac:chgData name="Hilppa Iittiläinen" userId="f7572432-e0f1-4abb-81ed-7836843e2f2b" providerId="ADAL" clId="{EF0CF380-6EDD-4DD6-9223-34ECBB2BFCAF}" dt="2022-12-14T08:09:42.957" v="595" actId="700"/>
          <ac:spMkLst>
            <pc:docMk/>
            <pc:sldMk cId="3236022613" sldId="409"/>
            <ac:spMk id="3" creationId="{00346492-FAF6-979F-BCE8-6BD89E0E0BF7}"/>
          </ac:spMkLst>
        </pc:spChg>
        <pc:spChg chg="mod ord">
          <ac:chgData name="Hilppa Iittiläinen" userId="f7572432-e0f1-4abb-81ed-7836843e2f2b" providerId="ADAL" clId="{EF0CF380-6EDD-4DD6-9223-34ECBB2BFCAF}" dt="2022-12-14T08:09:48.678" v="598" actId="404"/>
          <ac:spMkLst>
            <pc:docMk/>
            <pc:sldMk cId="3236022613" sldId="409"/>
            <ac:spMk id="4" creationId="{98FD9DED-A472-476F-8378-62BD08C511BD}"/>
          </ac:spMkLst>
        </pc:spChg>
        <pc:spChg chg="mod ord">
          <ac:chgData name="Hilppa Iittiläinen" userId="f7572432-e0f1-4abb-81ed-7836843e2f2b" providerId="ADAL" clId="{EF0CF380-6EDD-4DD6-9223-34ECBB2BFCAF}" dt="2022-12-14T08:09:42.957" v="595" actId="700"/>
          <ac:spMkLst>
            <pc:docMk/>
            <pc:sldMk cId="3236022613" sldId="409"/>
            <ac:spMk id="5" creationId="{8D97F0B9-6DE9-4730-A78B-E7F70E66841B}"/>
          </ac:spMkLst>
        </pc:spChg>
      </pc:sldChg>
      <pc:sldChg chg="modSp mod modClrScheme chgLayout">
        <pc:chgData name="Hilppa Iittiläinen" userId="f7572432-e0f1-4abb-81ed-7836843e2f2b" providerId="ADAL" clId="{EF0CF380-6EDD-4DD6-9223-34ECBB2BFCAF}" dt="2022-12-14T08:05:58.078" v="511" actId="404"/>
        <pc:sldMkLst>
          <pc:docMk/>
          <pc:sldMk cId="1105176284" sldId="411"/>
        </pc:sldMkLst>
        <pc:spChg chg="mod ord">
          <ac:chgData name="Hilppa Iittiläinen" userId="f7572432-e0f1-4abb-81ed-7836843e2f2b" providerId="ADAL" clId="{EF0CF380-6EDD-4DD6-9223-34ECBB2BFCAF}" dt="2022-12-14T08:05:43.877" v="502" actId="700"/>
          <ac:spMkLst>
            <pc:docMk/>
            <pc:sldMk cId="1105176284" sldId="411"/>
            <ac:spMk id="2" creationId="{989F54D2-761D-8B64-65C7-C23512068544}"/>
          </ac:spMkLst>
        </pc:spChg>
        <pc:spChg chg="mod ord">
          <ac:chgData name="Hilppa Iittiläinen" userId="f7572432-e0f1-4abb-81ed-7836843e2f2b" providerId="ADAL" clId="{EF0CF380-6EDD-4DD6-9223-34ECBB2BFCAF}" dt="2022-12-14T08:05:43.877" v="502" actId="700"/>
          <ac:spMkLst>
            <pc:docMk/>
            <pc:sldMk cId="1105176284" sldId="411"/>
            <ac:spMk id="3" creationId="{B6E5B4DC-6BB1-C79A-1783-A899BAEF5346}"/>
          </ac:spMkLst>
        </pc:spChg>
        <pc:spChg chg="mod ord">
          <ac:chgData name="Hilppa Iittiläinen" userId="f7572432-e0f1-4abb-81ed-7836843e2f2b" providerId="ADAL" clId="{EF0CF380-6EDD-4DD6-9223-34ECBB2BFCAF}" dt="2022-12-14T08:05:58.078" v="511" actId="404"/>
          <ac:spMkLst>
            <pc:docMk/>
            <pc:sldMk cId="1105176284" sldId="411"/>
            <ac:spMk id="4" creationId="{98FD9DED-A472-476F-8378-62BD08C511BD}"/>
          </ac:spMkLst>
        </pc:spChg>
        <pc:spChg chg="mod ord">
          <ac:chgData name="Hilppa Iittiläinen" userId="f7572432-e0f1-4abb-81ed-7836843e2f2b" providerId="ADAL" clId="{EF0CF380-6EDD-4DD6-9223-34ECBB2BFCAF}" dt="2022-12-14T08:05:55.363" v="510" actId="27636"/>
          <ac:spMkLst>
            <pc:docMk/>
            <pc:sldMk cId="1105176284" sldId="411"/>
            <ac:spMk id="5" creationId="{8D97F0B9-6DE9-4730-A78B-E7F70E66841B}"/>
          </ac:spMkLst>
        </pc:spChg>
      </pc:sldChg>
      <pc:sldChg chg="del">
        <pc:chgData name="Hilppa Iittiläinen" userId="f7572432-e0f1-4abb-81ed-7836843e2f2b" providerId="ADAL" clId="{EF0CF380-6EDD-4DD6-9223-34ECBB2BFCAF}" dt="2022-12-14T07:45:30.169" v="55" actId="47"/>
        <pc:sldMkLst>
          <pc:docMk/>
          <pc:sldMk cId="97369330" sldId="414"/>
        </pc:sldMkLst>
      </pc:sldChg>
      <pc:sldChg chg="modSp mod">
        <pc:chgData name="Hilppa Iittiläinen" userId="f7572432-e0f1-4abb-81ed-7836843e2f2b" providerId="ADAL" clId="{EF0CF380-6EDD-4DD6-9223-34ECBB2BFCAF}" dt="2022-12-14T07:46:30.881" v="60" actId="1076"/>
        <pc:sldMkLst>
          <pc:docMk/>
          <pc:sldMk cId="3627242062" sldId="415"/>
        </pc:sldMkLst>
        <pc:spChg chg="mod">
          <ac:chgData name="Hilppa Iittiläinen" userId="f7572432-e0f1-4abb-81ed-7836843e2f2b" providerId="ADAL" clId="{EF0CF380-6EDD-4DD6-9223-34ECBB2BFCAF}" dt="2022-12-14T07:46:30.881" v="60" actId="1076"/>
          <ac:spMkLst>
            <pc:docMk/>
            <pc:sldMk cId="3627242062" sldId="415"/>
            <ac:spMk id="71" creationId="{E52D6DBD-3FA1-312C-0810-68643363DC19}"/>
          </ac:spMkLst>
        </pc:spChg>
      </pc:sldChg>
      <pc:sldChg chg="modSp mod modClrScheme chgLayout">
        <pc:chgData name="Hilppa Iittiläinen" userId="f7572432-e0f1-4abb-81ed-7836843e2f2b" providerId="ADAL" clId="{EF0CF380-6EDD-4DD6-9223-34ECBB2BFCAF}" dt="2022-12-14T07:46:53.769" v="63" actId="700"/>
        <pc:sldMkLst>
          <pc:docMk/>
          <pc:sldMk cId="2044027580" sldId="416"/>
        </pc:sldMkLst>
        <pc:spChg chg="mod ord">
          <ac:chgData name="Hilppa Iittiläinen" userId="f7572432-e0f1-4abb-81ed-7836843e2f2b" providerId="ADAL" clId="{EF0CF380-6EDD-4DD6-9223-34ECBB2BFCAF}" dt="2022-12-14T07:46:53.769" v="63" actId="700"/>
          <ac:spMkLst>
            <pc:docMk/>
            <pc:sldMk cId="2044027580" sldId="416"/>
            <ac:spMk id="2" creationId="{982C3AD0-AE4B-E7D3-6628-59C5907F6E8F}"/>
          </ac:spMkLst>
        </pc:spChg>
        <pc:spChg chg="mod ord">
          <ac:chgData name="Hilppa Iittiläinen" userId="f7572432-e0f1-4abb-81ed-7836843e2f2b" providerId="ADAL" clId="{EF0CF380-6EDD-4DD6-9223-34ECBB2BFCAF}" dt="2022-12-14T07:46:53.769" v="63" actId="700"/>
          <ac:spMkLst>
            <pc:docMk/>
            <pc:sldMk cId="2044027580" sldId="416"/>
            <ac:spMk id="3" creationId="{0F3C0786-3466-182D-8745-2C7A5C471741}"/>
          </ac:spMkLst>
        </pc:spChg>
        <pc:spChg chg="mod ord">
          <ac:chgData name="Hilppa Iittiläinen" userId="f7572432-e0f1-4abb-81ed-7836843e2f2b" providerId="ADAL" clId="{EF0CF380-6EDD-4DD6-9223-34ECBB2BFCAF}" dt="2022-12-14T07:46:53.769" v="63" actId="700"/>
          <ac:spMkLst>
            <pc:docMk/>
            <pc:sldMk cId="2044027580" sldId="416"/>
            <ac:spMk id="5" creationId="{2345D5F4-5061-361D-CB3D-0418AC932820}"/>
          </ac:spMkLst>
        </pc:spChg>
        <pc:spChg chg="mod ord">
          <ac:chgData name="Hilppa Iittiläinen" userId="f7572432-e0f1-4abb-81ed-7836843e2f2b" providerId="ADAL" clId="{EF0CF380-6EDD-4DD6-9223-34ECBB2BFCAF}" dt="2022-12-14T07:46:53.769" v="63" actId="700"/>
          <ac:spMkLst>
            <pc:docMk/>
            <pc:sldMk cId="2044027580" sldId="416"/>
            <ac:spMk id="6" creationId="{DB7C70AB-FAAE-C969-E82D-659F63080013}"/>
          </ac:spMkLst>
        </pc:spChg>
      </pc:sldChg>
      <pc:sldChg chg="modSp mod modClrScheme chgLayout">
        <pc:chgData name="Hilppa Iittiläinen" userId="f7572432-e0f1-4abb-81ed-7836843e2f2b" providerId="ADAL" clId="{EF0CF380-6EDD-4DD6-9223-34ECBB2BFCAF}" dt="2022-12-14T07:47:03.061" v="64" actId="700"/>
        <pc:sldMkLst>
          <pc:docMk/>
          <pc:sldMk cId="0" sldId="418"/>
        </pc:sldMkLst>
        <pc:spChg chg="mod ord">
          <ac:chgData name="Hilppa Iittiläinen" userId="f7572432-e0f1-4abb-81ed-7836843e2f2b" providerId="ADAL" clId="{EF0CF380-6EDD-4DD6-9223-34ECBB2BFCAF}" dt="2022-12-14T07:47:03.061" v="64" actId="700"/>
          <ac:spMkLst>
            <pc:docMk/>
            <pc:sldMk cId="0" sldId="418"/>
            <ac:spMk id="3" creationId="{6DC596EC-9060-3E09-FF5D-6B7FA987C66D}"/>
          </ac:spMkLst>
        </pc:spChg>
        <pc:spChg chg="mod ord">
          <ac:chgData name="Hilppa Iittiläinen" userId="f7572432-e0f1-4abb-81ed-7836843e2f2b" providerId="ADAL" clId="{EF0CF380-6EDD-4DD6-9223-34ECBB2BFCAF}" dt="2022-12-14T07:47:03.061" v="64" actId="700"/>
          <ac:spMkLst>
            <pc:docMk/>
            <pc:sldMk cId="0" sldId="418"/>
            <ac:spMk id="4" creationId="{CF00E7DC-5560-0C26-3172-9505F33D908D}"/>
          </ac:spMkLst>
        </pc:spChg>
        <pc:spChg chg="mod ord">
          <ac:chgData name="Hilppa Iittiläinen" userId="f7572432-e0f1-4abb-81ed-7836843e2f2b" providerId="ADAL" clId="{EF0CF380-6EDD-4DD6-9223-34ECBB2BFCAF}" dt="2022-12-14T07:47:03.061" v="64" actId="700"/>
          <ac:spMkLst>
            <pc:docMk/>
            <pc:sldMk cId="0" sldId="418"/>
            <ac:spMk id="197634" creationId="{1ED45987-D1F6-3990-615C-05E3E762C64F}"/>
          </ac:spMkLst>
        </pc:spChg>
        <pc:spChg chg="mod ord">
          <ac:chgData name="Hilppa Iittiläinen" userId="f7572432-e0f1-4abb-81ed-7836843e2f2b" providerId="ADAL" clId="{EF0CF380-6EDD-4DD6-9223-34ECBB2BFCAF}" dt="2022-12-14T07:47:03.061" v="64" actId="700"/>
          <ac:spMkLst>
            <pc:docMk/>
            <pc:sldMk cId="0" sldId="418"/>
            <ac:spMk id="197636" creationId="{4D4B740E-B161-C34E-4EA9-666EC260820C}"/>
          </ac:spMkLst>
        </pc:spChg>
      </pc:sldChg>
      <pc:sldChg chg="addSp modSp mod modClrScheme chgLayout">
        <pc:chgData name="Hilppa Iittiläinen" userId="f7572432-e0f1-4abb-81ed-7836843e2f2b" providerId="ADAL" clId="{EF0CF380-6EDD-4DD6-9223-34ECBB2BFCAF}" dt="2022-12-14T07:47:13.759" v="65" actId="700"/>
        <pc:sldMkLst>
          <pc:docMk/>
          <pc:sldMk cId="0" sldId="419"/>
        </pc:sldMkLst>
        <pc:spChg chg="mod ord">
          <ac:chgData name="Hilppa Iittiläinen" userId="f7572432-e0f1-4abb-81ed-7836843e2f2b" providerId="ADAL" clId="{EF0CF380-6EDD-4DD6-9223-34ECBB2BFCAF}" dt="2022-12-14T07:47:13.759" v="65" actId="700"/>
          <ac:spMkLst>
            <pc:docMk/>
            <pc:sldMk cId="0" sldId="419"/>
            <ac:spMk id="2" creationId="{799D1E9F-DCA3-AD44-402A-E6FC8E38050D}"/>
          </ac:spMkLst>
        </pc:spChg>
        <pc:spChg chg="mod ord">
          <ac:chgData name="Hilppa Iittiläinen" userId="f7572432-e0f1-4abb-81ed-7836843e2f2b" providerId="ADAL" clId="{EF0CF380-6EDD-4DD6-9223-34ECBB2BFCAF}" dt="2022-12-14T07:47:13.759" v="65" actId="700"/>
          <ac:spMkLst>
            <pc:docMk/>
            <pc:sldMk cId="0" sldId="419"/>
            <ac:spMk id="4" creationId="{F15B4AE6-6702-D8BC-A0D1-ACDAE9944B63}"/>
          </ac:spMkLst>
        </pc:spChg>
        <pc:spChg chg="add mod ord">
          <ac:chgData name="Hilppa Iittiläinen" userId="f7572432-e0f1-4abb-81ed-7836843e2f2b" providerId="ADAL" clId="{EF0CF380-6EDD-4DD6-9223-34ECBB2BFCAF}" dt="2022-12-14T07:47:13.759" v="65" actId="700"/>
          <ac:spMkLst>
            <pc:docMk/>
            <pc:sldMk cId="0" sldId="419"/>
            <ac:spMk id="5" creationId="{865EA373-AEA0-EADC-1707-7C07C14C9C14}"/>
          </ac:spMkLst>
        </pc:spChg>
        <pc:spChg chg="mod ord">
          <ac:chgData name="Hilppa Iittiläinen" userId="f7572432-e0f1-4abb-81ed-7836843e2f2b" providerId="ADAL" clId="{EF0CF380-6EDD-4DD6-9223-34ECBB2BFCAF}" dt="2022-12-14T07:47:13.759" v="65" actId="700"/>
          <ac:spMkLst>
            <pc:docMk/>
            <pc:sldMk cId="0" sldId="419"/>
            <ac:spMk id="223234" creationId="{861EA772-3F5D-DB42-8E92-1198B4FDA096}"/>
          </ac:spMkLst>
        </pc:spChg>
      </pc:sldChg>
      <pc:sldChg chg="modSp mod modClrScheme chgLayout">
        <pc:chgData name="Hilppa Iittiläinen" userId="f7572432-e0f1-4abb-81ed-7836843e2f2b" providerId="ADAL" clId="{EF0CF380-6EDD-4DD6-9223-34ECBB2BFCAF}" dt="2022-12-14T07:47:13.816" v="66" actId="27636"/>
        <pc:sldMkLst>
          <pc:docMk/>
          <pc:sldMk cId="0" sldId="420"/>
        </pc:sldMkLst>
        <pc:spChg chg="mod ord">
          <ac:chgData name="Hilppa Iittiläinen" userId="f7572432-e0f1-4abb-81ed-7836843e2f2b" providerId="ADAL" clId="{EF0CF380-6EDD-4DD6-9223-34ECBB2BFCAF}" dt="2022-12-14T07:47:13.759" v="65" actId="700"/>
          <ac:spMkLst>
            <pc:docMk/>
            <pc:sldMk cId="0" sldId="420"/>
            <ac:spMk id="3" creationId="{152EDB2A-1911-D4E4-6821-12F1B3861595}"/>
          </ac:spMkLst>
        </pc:spChg>
        <pc:spChg chg="mod ord">
          <ac:chgData name="Hilppa Iittiläinen" userId="f7572432-e0f1-4abb-81ed-7836843e2f2b" providerId="ADAL" clId="{EF0CF380-6EDD-4DD6-9223-34ECBB2BFCAF}" dt="2022-12-14T07:47:13.759" v="65" actId="700"/>
          <ac:spMkLst>
            <pc:docMk/>
            <pc:sldMk cId="0" sldId="420"/>
            <ac:spMk id="4" creationId="{C47DC036-41AF-E3DF-40C2-9F3272DCA18E}"/>
          </ac:spMkLst>
        </pc:spChg>
        <pc:spChg chg="mod ord">
          <ac:chgData name="Hilppa Iittiläinen" userId="f7572432-e0f1-4abb-81ed-7836843e2f2b" providerId="ADAL" clId="{EF0CF380-6EDD-4DD6-9223-34ECBB2BFCAF}" dt="2022-12-14T07:47:13.759" v="65" actId="700"/>
          <ac:spMkLst>
            <pc:docMk/>
            <pc:sldMk cId="0" sldId="420"/>
            <ac:spMk id="206850" creationId="{BA151B62-A09B-1D5F-CF49-7D2486FF5BBF}"/>
          </ac:spMkLst>
        </pc:spChg>
        <pc:spChg chg="mod ord">
          <ac:chgData name="Hilppa Iittiläinen" userId="f7572432-e0f1-4abb-81ed-7836843e2f2b" providerId="ADAL" clId="{EF0CF380-6EDD-4DD6-9223-34ECBB2BFCAF}" dt="2022-12-14T07:47:13.816" v="66" actId="27636"/>
          <ac:spMkLst>
            <pc:docMk/>
            <pc:sldMk cId="0" sldId="420"/>
            <ac:spMk id="206851" creationId="{873CE5F7-33E6-BE2D-F539-24B25CF5068A}"/>
          </ac:spMkLst>
        </pc:spChg>
      </pc:sldChg>
      <pc:sldChg chg="modSp mod modClrScheme chgLayout">
        <pc:chgData name="Hilppa Iittiläinen" userId="f7572432-e0f1-4abb-81ed-7836843e2f2b" providerId="ADAL" clId="{EF0CF380-6EDD-4DD6-9223-34ECBB2BFCAF}" dt="2022-12-14T07:47:40.018" v="75" actId="27636"/>
        <pc:sldMkLst>
          <pc:docMk/>
          <pc:sldMk cId="0" sldId="421"/>
        </pc:sldMkLst>
        <pc:spChg chg="mod ord">
          <ac:chgData name="Hilppa Iittiläinen" userId="f7572432-e0f1-4abb-81ed-7836843e2f2b" providerId="ADAL" clId="{EF0CF380-6EDD-4DD6-9223-34ECBB2BFCAF}" dt="2022-12-14T07:47:13.759" v="65" actId="700"/>
          <ac:spMkLst>
            <pc:docMk/>
            <pc:sldMk cId="0" sldId="421"/>
            <ac:spMk id="2" creationId="{BFDFB0D6-F3D2-653C-BB41-CF083DCD0872}"/>
          </ac:spMkLst>
        </pc:spChg>
        <pc:spChg chg="mod ord">
          <ac:chgData name="Hilppa Iittiläinen" userId="f7572432-e0f1-4abb-81ed-7836843e2f2b" providerId="ADAL" clId="{EF0CF380-6EDD-4DD6-9223-34ECBB2BFCAF}" dt="2022-12-14T07:47:13.759" v="65" actId="700"/>
          <ac:spMkLst>
            <pc:docMk/>
            <pc:sldMk cId="0" sldId="421"/>
            <ac:spMk id="3" creationId="{BE94BA01-D1F6-B2DE-4C9F-7C7D9162B7AD}"/>
          </ac:spMkLst>
        </pc:spChg>
        <pc:spChg chg="mod ord">
          <ac:chgData name="Hilppa Iittiläinen" userId="f7572432-e0f1-4abb-81ed-7836843e2f2b" providerId="ADAL" clId="{EF0CF380-6EDD-4DD6-9223-34ECBB2BFCAF}" dt="2022-12-14T07:47:13.832" v="68" actId="27636"/>
          <ac:spMkLst>
            <pc:docMk/>
            <pc:sldMk cId="0" sldId="421"/>
            <ac:spMk id="207874" creationId="{9538938E-D04D-7371-9D02-FFFE2678366B}"/>
          </ac:spMkLst>
        </pc:spChg>
        <pc:spChg chg="mod ord">
          <ac:chgData name="Hilppa Iittiläinen" userId="f7572432-e0f1-4abb-81ed-7836843e2f2b" providerId="ADAL" clId="{EF0CF380-6EDD-4DD6-9223-34ECBB2BFCAF}" dt="2022-12-14T07:47:40.018" v="75" actId="27636"/>
          <ac:spMkLst>
            <pc:docMk/>
            <pc:sldMk cId="0" sldId="421"/>
            <ac:spMk id="207875" creationId="{34458B16-A4D6-2921-61F1-F5B71A29BF2F}"/>
          </ac:spMkLst>
        </pc:spChg>
      </pc:sldChg>
      <pc:sldChg chg="addSp delSp modSp del mod modClrScheme chgLayout">
        <pc:chgData name="Hilppa Iittiläinen" userId="f7572432-e0f1-4abb-81ed-7836843e2f2b" providerId="ADAL" clId="{EF0CF380-6EDD-4DD6-9223-34ECBB2BFCAF}" dt="2022-12-14T07:48:41.765" v="85" actId="47"/>
        <pc:sldMkLst>
          <pc:docMk/>
          <pc:sldMk cId="0" sldId="422"/>
        </pc:sldMkLst>
        <pc:spChg chg="mod ord">
          <ac:chgData name="Hilppa Iittiläinen" userId="f7572432-e0f1-4abb-81ed-7836843e2f2b" providerId="ADAL" clId="{EF0CF380-6EDD-4DD6-9223-34ECBB2BFCAF}" dt="2022-12-14T07:47:13.759" v="65" actId="700"/>
          <ac:spMkLst>
            <pc:docMk/>
            <pc:sldMk cId="0" sldId="422"/>
            <ac:spMk id="2" creationId="{0ADE08D8-69CC-295E-875A-E1B92303F517}"/>
          </ac:spMkLst>
        </pc:spChg>
        <pc:spChg chg="mod ord">
          <ac:chgData name="Hilppa Iittiläinen" userId="f7572432-e0f1-4abb-81ed-7836843e2f2b" providerId="ADAL" clId="{EF0CF380-6EDD-4DD6-9223-34ECBB2BFCAF}" dt="2022-12-14T07:47:13.759" v="65" actId="700"/>
          <ac:spMkLst>
            <pc:docMk/>
            <pc:sldMk cId="0" sldId="422"/>
            <ac:spMk id="3" creationId="{28F7BAC6-CF5E-6B81-AAF4-32C4997B7843}"/>
          </ac:spMkLst>
        </pc:spChg>
        <pc:spChg chg="add del mod ord">
          <ac:chgData name="Hilppa Iittiläinen" userId="f7572432-e0f1-4abb-81ed-7836843e2f2b" providerId="ADAL" clId="{EF0CF380-6EDD-4DD6-9223-34ECBB2BFCAF}" dt="2022-12-14T07:48:10.125" v="80" actId="478"/>
          <ac:spMkLst>
            <pc:docMk/>
            <pc:sldMk cId="0" sldId="422"/>
            <ac:spMk id="4" creationId="{E6A7D208-2A98-FB05-8AF3-BF058B5165DF}"/>
          </ac:spMkLst>
        </pc:spChg>
        <pc:spChg chg="add del mod ord">
          <ac:chgData name="Hilppa Iittiläinen" userId="f7572432-e0f1-4abb-81ed-7836843e2f2b" providerId="ADAL" clId="{EF0CF380-6EDD-4DD6-9223-34ECBB2BFCAF}" dt="2022-12-14T07:48:07.342" v="79" actId="478"/>
          <ac:spMkLst>
            <pc:docMk/>
            <pc:sldMk cId="0" sldId="422"/>
            <ac:spMk id="5" creationId="{E4FE0D8A-1E46-9A18-75E5-CF76FC27B0AC}"/>
          </ac:spMkLst>
        </pc:spChg>
        <pc:spChg chg="add del">
          <ac:chgData name="Hilppa Iittiläinen" userId="f7572432-e0f1-4abb-81ed-7836843e2f2b" providerId="ADAL" clId="{EF0CF380-6EDD-4DD6-9223-34ECBB2BFCAF}" dt="2022-12-14T07:48:04.750" v="78" actId="478"/>
          <ac:spMkLst>
            <pc:docMk/>
            <pc:sldMk cId="0" sldId="422"/>
            <ac:spMk id="209923" creationId="{BD6D28CB-F16D-A246-C741-7B1982A7B007}"/>
          </ac:spMkLst>
        </pc:spChg>
      </pc:sldChg>
      <pc:sldChg chg="modSp mod modClrScheme chgLayout">
        <pc:chgData name="Hilppa Iittiläinen" userId="f7572432-e0f1-4abb-81ed-7836843e2f2b" providerId="ADAL" clId="{EF0CF380-6EDD-4DD6-9223-34ECBB2BFCAF}" dt="2022-12-14T07:49:20.903" v="95" actId="27636"/>
        <pc:sldMkLst>
          <pc:docMk/>
          <pc:sldMk cId="848457160" sldId="423"/>
        </pc:sldMkLst>
        <pc:spChg chg="mod ord">
          <ac:chgData name="Hilppa Iittiläinen" userId="f7572432-e0f1-4abb-81ed-7836843e2f2b" providerId="ADAL" clId="{EF0CF380-6EDD-4DD6-9223-34ECBB2BFCAF}" dt="2022-12-14T07:49:13.586" v="90" actId="700"/>
          <ac:spMkLst>
            <pc:docMk/>
            <pc:sldMk cId="848457160" sldId="423"/>
            <ac:spMk id="2" creationId="{1CC6AD45-A33F-5A72-E925-1431F19EAC96}"/>
          </ac:spMkLst>
        </pc:spChg>
        <pc:spChg chg="mod ord">
          <ac:chgData name="Hilppa Iittiläinen" userId="f7572432-e0f1-4abb-81ed-7836843e2f2b" providerId="ADAL" clId="{EF0CF380-6EDD-4DD6-9223-34ECBB2BFCAF}" dt="2022-12-14T07:49:20.903" v="95" actId="27636"/>
          <ac:spMkLst>
            <pc:docMk/>
            <pc:sldMk cId="848457160" sldId="423"/>
            <ac:spMk id="3" creationId="{0ABA7AFC-96BF-AE18-5F2A-E1B6C0851587}"/>
          </ac:spMkLst>
        </pc:spChg>
        <pc:spChg chg="mod ord">
          <ac:chgData name="Hilppa Iittiläinen" userId="f7572432-e0f1-4abb-81ed-7836843e2f2b" providerId="ADAL" clId="{EF0CF380-6EDD-4DD6-9223-34ECBB2BFCAF}" dt="2022-12-14T07:49:13.586" v="90" actId="700"/>
          <ac:spMkLst>
            <pc:docMk/>
            <pc:sldMk cId="848457160" sldId="423"/>
            <ac:spMk id="6" creationId="{E3BD1C59-3831-64AB-1FF6-24B70E00C55C}"/>
          </ac:spMkLst>
        </pc:spChg>
        <pc:spChg chg="mod ord">
          <ac:chgData name="Hilppa Iittiläinen" userId="f7572432-e0f1-4abb-81ed-7836843e2f2b" providerId="ADAL" clId="{EF0CF380-6EDD-4DD6-9223-34ECBB2BFCAF}" dt="2022-12-14T07:49:13.586" v="90" actId="700"/>
          <ac:spMkLst>
            <pc:docMk/>
            <pc:sldMk cId="848457160" sldId="423"/>
            <ac:spMk id="7" creationId="{14B71FF0-6796-2666-A307-9B06DC6AB364}"/>
          </ac:spMkLst>
        </pc:spChg>
      </pc:sldChg>
      <pc:sldChg chg="modSp mod modClrScheme chgLayout">
        <pc:chgData name="Hilppa Iittiläinen" userId="f7572432-e0f1-4abb-81ed-7836843e2f2b" providerId="ADAL" clId="{EF0CF380-6EDD-4DD6-9223-34ECBB2BFCAF}" dt="2022-12-14T07:49:13.605" v="91" actId="27636"/>
        <pc:sldMkLst>
          <pc:docMk/>
          <pc:sldMk cId="1302466741" sldId="424"/>
        </pc:sldMkLst>
        <pc:spChg chg="mod ord">
          <ac:chgData name="Hilppa Iittiläinen" userId="f7572432-e0f1-4abb-81ed-7836843e2f2b" providerId="ADAL" clId="{EF0CF380-6EDD-4DD6-9223-34ECBB2BFCAF}" dt="2022-12-14T07:49:13.586" v="90" actId="700"/>
          <ac:spMkLst>
            <pc:docMk/>
            <pc:sldMk cId="1302466741" sldId="424"/>
            <ac:spMk id="2" creationId="{244117D5-E66B-A3B7-920E-7ED25DCD2102}"/>
          </ac:spMkLst>
        </pc:spChg>
        <pc:spChg chg="mod ord">
          <ac:chgData name="Hilppa Iittiläinen" userId="f7572432-e0f1-4abb-81ed-7836843e2f2b" providerId="ADAL" clId="{EF0CF380-6EDD-4DD6-9223-34ECBB2BFCAF}" dt="2022-12-14T07:49:13.605" v="91" actId="27636"/>
          <ac:spMkLst>
            <pc:docMk/>
            <pc:sldMk cId="1302466741" sldId="424"/>
            <ac:spMk id="3" creationId="{9BA9BEAD-391A-09DF-B091-394C4203C6D2}"/>
          </ac:spMkLst>
        </pc:spChg>
        <pc:spChg chg="mod ord">
          <ac:chgData name="Hilppa Iittiläinen" userId="f7572432-e0f1-4abb-81ed-7836843e2f2b" providerId="ADAL" clId="{EF0CF380-6EDD-4DD6-9223-34ECBB2BFCAF}" dt="2022-12-14T07:49:13.586" v="90" actId="700"/>
          <ac:spMkLst>
            <pc:docMk/>
            <pc:sldMk cId="1302466741" sldId="424"/>
            <ac:spMk id="5" creationId="{62FBE539-A903-AFA1-B3FB-99F9A371C091}"/>
          </ac:spMkLst>
        </pc:spChg>
        <pc:spChg chg="mod ord">
          <ac:chgData name="Hilppa Iittiläinen" userId="f7572432-e0f1-4abb-81ed-7836843e2f2b" providerId="ADAL" clId="{EF0CF380-6EDD-4DD6-9223-34ECBB2BFCAF}" dt="2022-12-14T07:49:13.586" v="90" actId="700"/>
          <ac:spMkLst>
            <pc:docMk/>
            <pc:sldMk cId="1302466741" sldId="424"/>
            <ac:spMk id="6" creationId="{5917B893-7940-8F7D-ECFF-9FC623C6C22A}"/>
          </ac:spMkLst>
        </pc:spChg>
      </pc:sldChg>
      <pc:sldChg chg="modSp del mod modClrScheme chgLayout">
        <pc:chgData name="Hilppa Iittiläinen" userId="f7572432-e0f1-4abb-81ed-7836843e2f2b" providerId="ADAL" clId="{EF0CF380-6EDD-4DD6-9223-34ECBB2BFCAF}" dt="2022-12-14T07:52:09.300" v="142" actId="47"/>
        <pc:sldMkLst>
          <pc:docMk/>
          <pc:sldMk cId="1344974225" sldId="425"/>
        </pc:sldMkLst>
        <pc:spChg chg="mod ord">
          <ac:chgData name="Hilppa Iittiläinen" userId="f7572432-e0f1-4abb-81ed-7836843e2f2b" providerId="ADAL" clId="{EF0CF380-6EDD-4DD6-9223-34ECBB2BFCAF}" dt="2022-12-14T07:51:06.372" v="127" actId="700"/>
          <ac:spMkLst>
            <pc:docMk/>
            <pc:sldMk cId="1344974225" sldId="425"/>
            <ac:spMk id="2" creationId="{00000000-0000-0000-0000-000000000000}"/>
          </ac:spMkLst>
        </pc:spChg>
        <pc:spChg chg="mod ord">
          <ac:chgData name="Hilppa Iittiläinen" userId="f7572432-e0f1-4abb-81ed-7836843e2f2b" providerId="ADAL" clId="{EF0CF380-6EDD-4DD6-9223-34ECBB2BFCAF}" dt="2022-12-14T07:51:06.372" v="127" actId="700"/>
          <ac:spMkLst>
            <pc:docMk/>
            <pc:sldMk cId="1344974225" sldId="425"/>
            <ac:spMk id="3" creationId="{CC6B9262-F563-39F2-64BC-8E4A49418A63}"/>
          </ac:spMkLst>
        </pc:spChg>
        <pc:spChg chg="mod ord">
          <ac:chgData name="Hilppa Iittiläinen" userId="f7572432-e0f1-4abb-81ed-7836843e2f2b" providerId="ADAL" clId="{EF0CF380-6EDD-4DD6-9223-34ECBB2BFCAF}" dt="2022-12-14T07:51:06.372" v="127" actId="700"/>
          <ac:spMkLst>
            <pc:docMk/>
            <pc:sldMk cId="1344974225" sldId="425"/>
            <ac:spMk id="4" creationId="{8072EA31-74F9-2135-E121-F20E06369396}"/>
          </ac:spMkLst>
        </pc:spChg>
        <pc:spChg chg="mod ord">
          <ac:chgData name="Hilppa Iittiläinen" userId="f7572432-e0f1-4abb-81ed-7836843e2f2b" providerId="ADAL" clId="{EF0CF380-6EDD-4DD6-9223-34ECBB2BFCAF}" dt="2022-12-14T07:51:06.372" v="127" actId="700"/>
          <ac:spMkLst>
            <pc:docMk/>
            <pc:sldMk cId="1344974225" sldId="425"/>
            <ac:spMk id="5" creationId="{07E952AA-1B64-4C1D-B31B-2DB7686DF4E4}"/>
          </ac:spMkLst>
        </pc:spChg>
        <pc:spChg chg="mod">
          <ac:chgData name="Hilppa Iittiläinen" userId="f7572432-e0f1-4abb-81ed-7836843e2f2b" providerId="ADAL" clId="{EF0CF380-6EDD-4DD6-9223-34ECBB2BFCAF}" dt="2022-12-14T07:51:09.391" v="128" actId="6549"/>
          <ac:spMkLst>
            <pc:docMk/>
            <pc:sldMk cId="1344974225" sldId="425"/>
            <ac:spMk id="6" creationId="{C3031C82-A94C-4B92-8E20-1797C6BF916E}"/>
          </ac:spMkLst>
        </pc:spChg>
      </pc:sldChg>
      <pc:sldChg chg="modSp del mod modClrScheme chgLayout">
        <pc:chgData name="Hilppa Iittiläinen" userId="f7572432-e0f1-4abb-81ed-7836843e2f2b" providerId="ADAL" clId="{EF0CF380-6EDD-4DD6-9223-34ECBB2BFCAF}" dt="2022-12-14T07:53:07.626" v="153" actId="47"/>
        <pc:sldMkLst>
          <pc:docMk/>
          <pc:sldMk cId="3516437383" sldId="426"/>
        </pc:sldMkLst>
        <pc:spChg chg="mod ord">
          <ac:chgData name="Hilppa Iittiläinen" userId="f7572432-e0f1-4abb-81ed-7836843e2f2b" providerId="ADAL" clId="{EF0CF380-6EDD-4DD6-9223-34ECBB2BFCAF}" dt="2022-12-14T07:49:54.501" v="100" actId="700"/>
          <ac:spMkLst>
            <pc:docMk/>
            <pc:sldMk cId="3516437383" sldId="426"/>
            <ac:spMk id="2" creationId="{00000000-0000-0000-0000-000000000000}"/>
          </ac:spMkLst>
        </pc:spChg>
        <pc:spChg chg="mod ord">
          <ac:chgData name="Hilppa Iittiläinen" userId="f7572432-e0f1-4abb-81ed-7836843e2f2b" providerId="ADAL" clId="{EF0CF380-6EDD-4DD6-9223-34ECBB2BFCAF}" dt="2022-12-14T07:49:54.501" v="100" actId="700"/>
          <ac:spMkLst>
            <pc:docMk/>
            <pc:sldMk cId="3516437383" sldId="426"/>
            <ac:spMk id="3" creationId="{563ECA61-F18B-D035-BF21-E0BA0617829C}"/>
          </ac:spMkLst>
        </pc:spChg>
        <pc:spChg chg="mod ord">
          <ac:chgData name="Hilppa Iittiläinen" userId="f7572432-e0f1-4abb-81ed-7836843e2f2b" providerId="ADAL" clId="{EF0CF380-6EDD-4DD6-9223-34ECBB2BFCAF}" dt="2022-12-14T07:49:54.501" v="100" actId="700"/>
          <ac:spMkLst>
            <pc:docMk/>
            <pc:sldMk cId="3516437383" sldId="426"/>
            <ac:spMk id="4" creationId="{E97D1ED0-6CDA-5FE0-4922-C9BF10B0093D}"/>
          </ac:spMkLst>
        </pc:spChg>
        <pc:spChg chg="mod ord">
          <ac:chgData name="Hilppa Iittiläinen" userId="f7572432-e0f1-4abb-81ed-7836843e2f2b" providerId="ADAL" clId="{EF0CF380-6EDD-4DD6-9223-34ECBB2BFCAF}" dt="2022-12-14T07:49:54.501" v="100" actId="700"/>
          <ac:spMkLst>
            <pc:docMk/>
            <pc:sldMk cId="3516437383" sldId="426"/>
            <ac:spMk id="5" creationId="{07E952AA-1B64-4C1D-B31B-2DB7686DF4E4}"/>
          </ac:spMkLst>
        </pc:spChg>
      </pc:sldChg>
      <pc:sldChg chg="modSp del mod modClrScheme chgLayout">
        <pc:chgData name="Hilppa Iittiläinen" userId="f7572432-e0f1-4abb-81ed-7836843e2f2b" providerId="ADAL" clId="{EF0CF380-6EDD-4DD6-9223-34ECBB2BFCAF}" dt="2022-12-14T07:53:52.679" v="165" actId="47"/>
        <pc:sldMkLst>
          <pc:docMk/>
          <pc:sldMk cId="3931706306" sldId="427"/>
        </pc:sldMkLst>
        <pc:spChg chg="mod ord">
          <ac:chgData name="Hilppa Iittiläinen" userId="f7572432-e0f1-4abb-81ed-7836843e2f2b" providerId="ADAL" clId="{EF0CF380-6EDD-4DD6-9223-34ECBB2BFCAF}" dt="2022-12-14T07:49:54.501" v="100" actId="700"/>
          <ac:spMkLst>
            <pc:docMk/>
            <pc:sldMk cId="3931706306" sldId="427"/>
            <ac:spMk id="2" creationId="{00000000-0000-0000-0000-000000000000}"/>
          </ac:spMkLst>
        </pc:spChg>
        <pc:spChg chg="mod ord">
          <ac:chgData name="Hilppa Iittiläinen" userId="f7572432-e0f1-4abb-81ed-7836843e2f2b" providerId="ADAL" clId="{EF0CF380-6EDD-4DD6-9223-34ECBB2BFCAF}" dt="2022-12-14T07:49:54.501" v="100" actId="700"/>
          <ac:spMkLst>
            <pc:docMk/>
            <pc:sldMk cId="3931706306" sldId="427"/>
            <ac:spMk id="3" creationId="{28B8EF60-A5E0-D341-5CBA-FBB729B2B6F7}"/>
          </ac:spMkLst>
        </pc:spChg>
        <pc:spChg chg="mod ord">
          <ac:chgData name="Hilppa Iittiläinen" userId="f7572432-e0f1-4abb-81ed-7836843e2f2b" providerId="ADAL" clId="{EF0CF380-6EDD-4DD6-9223-34ECBB2BFCAF}" dt="2022-12-14T07:49:54.501" v="100" actId="700"/>
          <ac:spMkLst>
            <pc:docMk/>
            <pc:sldMk cId="3931706306" sldId="427"/>
            <ac:spMk id="4" creationId="{1F8BF70B-CF86-59F3-B057-C3A7CF4951C1}"/>
          </ac:spMkLst>
        </pc:spChg>
        <pc:spChg chg="mod ord">
          <ac:chgData name="Hilppa Iittiläinen" userId="f7572432-e0f1-4abb-81ed-7836843e2f2b" providerId="ADAL" clId="{EF0CF380-6EDD-4DD6-9223-34ECBB2BFCAF}" dt="2022-12-14T07:49:54.501" v="100" actId="700"/>
          <ac:spMkLst>
            <pc:docMk/>
            <pc:sldMk cId="3931706306" sldId="427"/>
            <ac:spMk id="5" creationId="{07E952AA-1B64-4C1D-B31B-2DB7686DF4E4}"/>
          </ac:spMkLst>
        </pc:spChg>
      </pc:sldChg>
      <pc:sldChg chg="modSp del mod modClrScheme chgLayout">
        <pc:chgData name="Hilppa Iittiläinen" userId="f7572432-e0f1-4abb-81ed-7836843e2f2b" providerId="ADAL" clId="{EF0CF380-6EDD-4DD6-9223-34ECBB2BFCAF}" dt="2022-12-14T07:56:53.539" v="264" actId="47"/>
        <pc:sldMkLst>
          <pc:docMk/>
          <pc:sldMk cId="1923956623" sldId="428"/>
        </pc:sldMkLst>
        <pc:spChg chg="mod ord">
          <ac:chgData name="Hilppa Iittiläinen" userId="f7572432-e0f1-4abb-81ed-7836843e2f2b" providerId="ADAL" clId="{EF0CF380-6EDD-4DD6-9223-34ECBB2BFCAF}" dt="2022-12-14T07:55:23.675" v="193" actId="27636"/>
          <ac:spMkLst>
            <pc:docMk/>
            <pc:sldMk cId="1923956623" sldId="428"/>
            <ac:spMk id="2" creationId="{00000000-0000-0000-0000-000000000000}"/>
          </ac:spMkLst>
        </pc:spChg>
        <pc:spChg chg="mod ord">
          <ac:chgData name="Hilppa Iittiläinen" userId="f7572432-e0f1-4abb-81ed-7836843e2f2b" providerId="ADAL" clId="{EF0CF380-6EDD-4DD6-9223-34ECBB2BFCAF}" dt="2022-12-14T07:55:23.629" v="190" actId="700"/>
          <ac:spMkLst>
            <pc:docMk/>
            <pc:sldMk cId="1923956623" sldId="428"/>
            <ac:spMk id="3" creationId="{4181A416-7E98-AFA6-5BE4-77C3FA769D86}"/>
          </ac:spMkLst>
        </pc:spChg>
        <pc:spChg chg="mod ord">
          <ac:chgData name="Hilppa Iittiläinen" userId="f7572432-e0f1-4abb-81ed-7836843e2f2b" providerId="ADAL" clId="{EF0CF380-6EDD-4DD6-9223-34ECBB2BFCAF}" dt="2022-12-14T07:55:23.629" v="190" actId="700"/>
          <ac:spMkLst>
            <pc:docMk/>
            <pc:sldMk cId="1923956623" sldId="428"/>
            <ac:spMk id="4" creationId="{A0FF9061-E014-E1A7-4EFD-A2C32407DE97}"/>
          </ac:spMkLst>
        </pc:spChg>
        <pc:spChg chg="mod ord">
          <ac:chgData name="Hilppa Iittiläinen" userId="f7572432-e0f1-4abb-81ed-7836843e2f2b" providerId="ADAL" clId="{EF0CF380-6EDD-4DD6-9223-34ECBB2BFCAF}" dt="2022-12-14T07:55:23.629" v="190" actId="700"/>
          <ac:spMkLst>
            <pc:docMk/>
            <pc:sldMk cId="1923956623" sldId="428"/>
            <ac:spMk id="5" creationId="{07E952AA-1B64-4C1D-B31B-2DB7686DF4E4}"/>
          </ac:spMkLst>
        </pc:spChg>
      </pc:sldChg>
      <pc:sldChg chg="modSp del mod modClrScheme chgLayout">
        <pc:chgData name="Hilppa Iittiläinen" userId="f7572432-e0f1-4abb-81ed-7836843e2f2b" providerId="ADAL" clId="{EF0CF380-6EDD-4DD6-9223-34ECBB2BFCAF}" dt="2022-12-14T07:57:28.609" v="293" actId="47"/>
        <pc:sldMkLst>
          <pc:docMk/>
          <pc:sldMk cId="1399703180" sldId="429"/>
        </pc:sldMkLst>
        <pc:spChg chg="mod ord">
          <ac:chgData name="Hilppa Iittiläinen" userId="f7572432-e0f1-4abb-81ed-7836843e2f2b" providerId="ADAL" clId="{EF0CF380-6EDD-4DD6-9223-34ECBB2BFCAF}" dt="2022-12-14T07:55:23.642" v="191" actId="27636"/>
          <ac:spMkLst>
            <pc:docMk/>
            <pc:sldMk cId="1399703180" sldId="429"/>
            <ac:spMk id="2" creationId="{00000000-0000-0000-0000-000000000000}"/>
          </ac:spMkLst>
        </pc:spChg>
        <pc:spChg chg="mod ord">
          <ac:chgData name="Hilppa Iittiläinen" userId="f7572432-e0f1-4abb-81ed-7836843e2f2b" providerId="ADAL" clId="{EF0CF380-6EDD-4DD6-9223-34ECBB2BFCAF}" dt="2022-12-14T07:55:23.629" v="190" actId="700"/>
          <ac:spMkLst>
            <pc:docMk/>
            <pc:sldMk cId="1399703180" sldId="429"/>
            <ac:spMk id="3" creationId="{1C5E5E5D-9CFB-6C52-A42A-E309E85BD92F}"/>
          </ac:spMkLst>
        </pc:spChg>
        <pc:spChg chg="mod ord">
          <ac:chgData name="Hilppa Iittiläinen" userId="f7572432-e0f1-4abb-81ed-7836843e2f2b" providerId="ADAL" clId="{EF0CF380-6EDD-4DD6-9223-34ECBB2BFCAF}" dt="2022-12-14T07:55:23.629" v="190" actId="700"/>
          <ac:spMkLst>
            <pc:docMk/>
            <pc:sldMk cId="1399703180" sldId="429"/>
            <ac:spMk id="4" creationId="{38DFBF3F-8248-2C46-7262-62D58D2EFD13}"/>
          </ac:spMkLst>
        </pc:spChg>
        <pc:spChg chg="mod ord">
          <ac:chgData name="Hilppa Iittiläinen" userId="f7572432-e0f1-4abb-81ed-7836843e2f2b" providerId="ADAL" clId="{EF0CF380-6EDD-4DD6-9223-34ECBB2BFCAF}" dt="2022-12-14T07:55:23.629" v="190" actId="700"/>
          <ac:spMkLst>
            <pc:docMk/>
            <pc:sldMk cId="1399703180" sldId="429"/>
            <ac:spMk id="5" creationId="{07E952AA-1B64-4C1D-B31B-2DB7686DF4E4}"/>
          </ac:spMkLst>
        </pc:spChg>
      </pc:sldChg>
      <pc:sldChg chg="del">
        <pc:chgData name="Hilppa Iittiläinen" userId="f7572432-e0f1-4abb-81ed-7836843e2f2b" providerId="ADAL" clId="{EF0CF380-6EDD-4DD6-9223-34ECBB2BFCAF}" dt="2022-12-14T07:59:50.644" v="327" actId="47"/>
        <pc:sldMkLst>
          <pc:docMk/>
          <pc:sldMk cId="3599695630" sldId="430"/>
        </pc:sldMkLst>
      </pc:sldChg>
      <pc:sldChg chg="del">
        <pc:chgData name="Hilppa Iittiläinen" userId="f7572432-e0f1-4abb-81ed-7836843e2f2b" providerId="ADAL" clId="{EF0CF380-6EDD-4DD6-9223-34ECBB2BFCAF}" dt="2022-12-14T08:00:45.666" v="367" actId="47"/>
        <pc:sldMkLst>
          <pc:docMk/>
          <pc:sldMk cId="4168998656" sldId="431"/>
        </pc:sldMkLst>
      </pc:sldChg>
      <pc:sldChg chg="del">
        <pc:chgData name="Hilppa Iittiläinen" userId="f7572432-e0f1-4abb-81ed-7836843e2f2b" providerId="ADAL" clId="{EF0CF380-6EDD-4DD6-9223-34ECBB2BFCAF}" dt="2022-12-14T08:03:54.033" v="462" actId="47"/>
        <pc:sldMkLst>
          <pc:docMk/>
          <pc:sldMk cId="3622913335" sldId="433"/>
        </pc:sldMkLst>
      </pc:sldChg>
      <pc:sldChg chg="modSp del mod">
        <pc:chgData name="Hilppa Iittiläinen" userId="f7572432-e0f1-4abb-81ed-7836843e2f2b" providerId="ADAL" clId="{EF0CF380-6EDD-4DD6-9223-34ECBB2BFCAF}" dt="2022-12-14T08:02:57.734" v="424" actId="47"/>
        <pc:sldMkLst>
          <pc:docMk/>
          <pc:sldMk cId="2513518194" sldId="435"/>
        </pc:sldMkLst>
        <pc:spChg chg="mod">
          <ac:chgData name="Hilppa Iittiläinen" userId="f7572432-e0f1-4abb-81ed-7836843e2f2b" providerId="ADAL" clId="{EF0CF380-6EDD-4DD6-9223-34ECBB2BFCAF}" dt="2022-12-14T08:02:10.977" v="413" actId="1076"/>
          <ac:spMkLst>
            <pc:docMk/>
            <pc:sldMk cId="2513518194" sldId="435"/>
            <ac:spMk id="15" creationId="{B08C00FF-2AF8-FDBA-8D83-9E12F28CC706}"/>
          </ac:spMkLst>
        </pc:spChg>
      </pc:sldChg>
      <pc:sldChg chg="modSp mod modClrScheme chgLayout">
        <pc:chgData name="Hilppa Iittiläinen" userId="f7572432-e0f1-4abb-81ed-7836843e2f2b" providerId="ADAL" clId="{EF0CF380-6EDD-4DD6-9223-34ECBB2BFCAF}" dt="2022-12-14T08:09:55.295" v="600" actId="403"/>
        <pc:sldMkLst>
          <pc:docMk/>
          <pc:sldMk cId="1762244290" sldId="436"/>
        </pc:sldMkLst>
        <pc:spChg chg="mod ord">
          <ac:chgData name="Hilppa Iittiläinen" userId="f7572432-e0f1-4abb-81ed-7836843e2f2b" providerId="ADAL" clId="{EF0CF380-6EDD-4DD6-9223-34ECBB2BFCAF}" dt="2022-12-14T08:09:42.957" v="595" actId="700"/>
          <ac:spMkLst>
            <pc:docMk/>
            <pc:sldMk cId="1762244290" sldId="436"/>
            <ac:spMk id="2" creationId="{80FC472E-4998-B8D8-575C-B803AE806379}"/>
          </ac:spMkLst>
        </pc:spChg>
        <pc:spChg chg="mod ord">
          <ac:chgData name="Hilppa Iittiläinen" userId="f7572432-e0f1-4abb-81ed-7836843e2f2b" providerId="ADAL" clId="{EF0CF380-6EDD-4DD6-9223-34ECBB2BFCAF}" dt="2022-12-14T08:09:42.957" v="595" actId="700"/>
          <ac:spMkLst>
            <pc:docMk/>
            <pc:sldMk cId="1762244290" sldId="436"/>
            <ac:spMk id="3" creationId="{1EECA7BB-2E77-9E3E-B5C1-18DA9D4CB4CB}"/>
          </ac:spMkLst>
        </pc:spChg>
        <pc:spChg chg="mod ord">
          <ac:chgData name="Hilppa Iittiläinen" userId="f7572432-e0f1-4abb-81ed-7836843e2f2b" providerId="ADAL" clId="{EF0CF380-6EDD-4DD6-9223-34ECBB2BFCAF}" dt="2022-12-14T08:09:55.295" v="600" actId="403"/>
          <ac:spMkLst>
            <pc:docMk/>
            <pc:sldMk cId="1762244290" sldId="436"/>
            <ac:spMk id="4" creationId="{98FD9DED-A472-476F-8378-62BD08C511BD}"/>
          </ac:spMkLst>
        </pc:spChg>
        <pc:spChg chg="mod ord">
          <ac:chgData name="Hilppa Iittiläinen" userId="f7572432-e0f1-4abb-81ed-7836843e2f2b" providerId="ADAL" clId="{EF0CF380-6EDD-4DD6-9223-34ECBB2BFCAF}" dt="2022-12-14T08:09:43.008" v="596" actId="27636"/>
          <ac:spMkLst>
            <pc:docMk/>
            <pc:sldMk cId="1762244290" sldId="436"/>
            <ac:spMk id="5" creationId="{8D97F0B9-6DE9-4730-A78B-E7F70E66841B}"/>
          </ac:spMkLst>
        </pc:spChg>
      </pc:sldChg>
      <pc:sldChg chg="modSp mod modClrScheme chgLayout">
        <pc:chgData name="Hilppa Iittiläinen" userId="f7572432-e0f1-4abb-81ed-7836843e2f2b" providerId="ADAL" clId="{EF0CF380-6EDD-4DD6-9223-34ECBB2BFCAF}" dt="2022-12-14T08:10:02.341" v="602" actId="403"/>
        <pc:sldMkLst>
          <pc:docMk/>
          <pc:sldMk cId="931384670" sldId="437"/>
        </pc:sldMkLst>
        <pc:spChg chg="mod ord">
          <ac:chgData name="Hilppa Iittiläinen" userId="f7572432-e0f1-4abb-81ed-7836843e2f2b" providerId="ADAL" clId="{EF0CF380-6EDD-4DD6-9223-34ECBB2BFCAF}" dt="2022-12-14T08:09:42.957" v="595" actId="700"/>
          <ac:spMkLst>
            <pc:docMk/>
            <pc:sldMk cId="931384670" sldId="437"/>
            <ac:spMk id="2" creationId="{66C78E68-D626-FB39-F1E0-40A8620F6682}"/>
          </ac:spMkLst>
        </pc:spChg>
        <pc:spChg chg="mod ord">
          <ac:chgData name="Hilppa Iittiläinen" userId="f7572432-e0f1-4abb-81ed-7836843e2f2b" providerId="ADAL" clId="{EF0CF380-6EDD-4DD6-9223-34ECBB2BFCAF}" dt="2022-12-14T08:10:02.341" v="602" actId="403"/>
          <ac:spMkLst>
            <pc:docMk/>
            <pc:sldMk cId="931384670" sldId="437"/>
            <ac:spMk id="4" creationId="{98FD9DED-A472-476F-8378-62BD08C511BD}"/>
          </ac:spMkLst>
        </pc:spChg>
        <pc:spChg chg="mod ord">
          <ac:chgData name="Hilppa Iittiläinen" userId="f7572432-e0f1-4abb-81ed-7836843e2f2b" providerId="ADAL" clId="{EF0CF380-6EDD-4DD6-9223-34ECBB2BFCAF}" dt="2022-12-14T08:09:43.016" v="597" actId="27636"/>
          <ac:spMkLst>
            <pc:docMk/>
            <pc:sldMk cId="931384670" sldId="437"/>
            <ac:spMk id="5" creationId="{8D97F0B9-6DE9-4730-A78B-E7F70E66841B}"/>
          </ac:spMkLst>
        </pc:spChg>
        <pc:spChg chg="mod ord">
          <ac:chgData name="Hilppa Iittiläinen" userId="f7572432-e0f1-4abb-81ed-7836843e2f2b" providerId="ADAL" clId="{EF0CF380-6EDD-4DD6-9223-34ECBB2BFCAF}" dt="2022-12-14T08:09:42.957" v="595" actId="700"/>
          <ac:spMkLst>
            <pc:docMk/>
            <pc:sldMk cId="931384670" sldId="437"/>
            <ac:spMk id="7" creationId="{8CFE05BF-0529-CEDE-302A-0A8D34B5C28F}"/>
          </ac:spMkLst>
        </pc:spChg>
      </pc:sldChg>
      <pc:sldChg chg="modSp mod modClrScheme chgLayout">
        <pc:chgData name="Hilppa Iittiläinen" userId="f7572432-e0f1-4abb-81ed-7836843e2f2b" providerId="ADAL" clId="{EF0CF380-6EDD-4DD6-9223-34ECBB2BFCAF}" dt="2022-12-14T08:10:17.889" v="611" actId="20577"/>
        <pc:sldMkLst>
          <pc:docMk/>
          <pc:sldMk cId="1921108016" sldId="438"/>
        </pc:sldMkLst>
        <pc:spChg chg="mod ord">
          <ac:chgData name="Hilppa Iittiläinen" userId="f7572432-e0f1-4abb-81ed-7836843e2f2b" providerId="ADAL" clId="{EF0CF380-6EDD-4DD6-9223-34ECBB2BFCAF}" dt="2022-12-14T08:09:42.957" v="595" actId="700"/>
          <ac:spMkLst>
            <pc:docMk/>
            <pc:sldMk cId="1921108016" sldId="438"/>
            <ac:spMk id="2" creationId="{1C205A22-C70B-ABC6-8642-4FF0B8448F6F}"/>
          </ac:spMkLst>
        </pc:spChg>
        <pc:spChg chg="mod ord">
          <ac:chgData name="Hilppa Iittiläinen" userId="f7572432-e0f1-4abb-81ed-7836843e2f2b" providerId="ADAL" clId="{EF0CF380-6EDD-4DD6-9223-34ECBB2BFCAF}" dt="2022-12-14T08:09:42.957" v="595" actId="700"/>
          <ac:spMkLst>
            <pc:docMk/>
            <pc:sldMk cId="1921108016" sldId="438"/>
            <ac:spMk id="3" creationId="{B5907713-03EB-77B5-00B3-418717C68CB4}"/>
          </ac:spMkLst>
        </pc:spChg>
        <pc:spChg chg="mod ord">
          <ac:chgData name="Hilppa Iittiläinen" userId="f7572432-e0f1-4abb-81ed-7836843e2f2b" providerId="ADAL" clId="{EF0CF380-6EDD-4DD6-9223-34ECBB2BFCAF}" dt="2022-12-14T08:10:12.647" v="603" actId="404"/>
          <ac:spMkLst>
            <pc:docMk/>
            <pc:sldMk cId="1921108016" sldId="438"/>
            <ac:spMk id="4" creationId="{98FD9DED-A472-476F-8378-62BD08C511BD}"/>
          </ac:spMkLst>
        </pc:spChg>
        <pc:spChg chg="mod ord">
          <ac:chgData name="Hilppa Iittiläinen" userId="f7572432-e0f1-4abb-81ed-7836843e2f2b" providerId="ADAL" clId="{EF0CF380-6EDD-4DD6-9223-34ECBB2BFCAF}" dt="2022-12-14T08:10:17.889" v="611" actId="20577"/>
          <ac:spMkLst>
            <pc:docMk/>
            <pc:sldMk cId="1921108016" sldId="438"/>
            <ac:spMk id="5" creationId="{8D97F0B9-6DE9-4730-A78B-E7F70E66841B}"/>
          </ac:spMkLst>
        </pc:spChg>
      </pc:sldChg>
      <pc:sldChg chg="modSp del mod modClrScheme chgLayout">
        <pc:chgData name="Hilppa Iittiläinen" userId="f7572432-e0f1-4abb-81ed-7836843e2f2b" providerId="ADAL" clId="{EF0CF380-6EDD-4DD6-9223-34ECBB2BFCAF}" dt="2022-12-14T07:55:02.616" v="174" actId="47"/>
        <pc:sldMkLst>
          <pc:docMk/>
          <pc:sldMk cId="1050247207" sldId="439"/>
        </pc:sldMkLst>
        <pc:spChg chg="mod ord">
          <ac:chgData name="Hilppa Iittiläinen" userId="f7572432-e0f1-4abb-81ed-7836843e2f2b" providerId="ADAL" clId="{EF0CF380-6EDD-4DD6-9223-34ECBB2BFCAF}" dt="2022-12-14T07:49:54.501" v="100" actId="700"/>
          <ac:spMkLst>
            <pc:docMk/>
            <pc:sldMk cId="1050247207" sldId="439"/>
            <ac:spMk id="2" creationId="{00000000-0000-0000-0000-000000000000}"/>
          </ac:spMkLst>
        </pc:spChg>
        <pc:spChg chg="mod ord">
          <ac:chgData name="Hilppa Iittiläinen" userId="f7572432-e0f1-4abb-81ed-7836843e2f2b" providerId="ADAL" clId="{EF0CF380-6EDD-4DD6-9223-34ECBB2BFCAF}" dt="2022-12-14T07:49:54.501" v="100" actId="700"/>
          <ac:spMkLst>
            <pc:docMk/>
            <pc:sldMk cId="1050247207" sldId="439"/>
            <ac:spMk id="3" creationId="{A8197234-F365-8EE6-DE26-612FCB9E06A4}"/>
          </ac:spMkLst>
        </pc:spChg>
        <pc:spChg chg="mod ord">
          <ac:chgData name="Hilppa Iittiläinen" userId="f7572432-e0f1-4abb-81ed-7836843e2f2b" providerId="ADAL" clId="{EF0CF380-6EDD-4DD6-9223-34ECBB2BFCAF}" dt="2022-12-14T07:49:54.501" v="100" actId="700"/>
          <ac:spMkLst>
            <pc:docMk/>
            <pc:sldMk cId="1050247207" sldId="439"/>
            <ac:spMk id="4" creationId="{7FEF9CB2-77F3-1B23-4FCF-65B3973B1E83}"/>
          </ac:spMkLst>
        </pc:spChg>
        <pc:spChg chg="mod ord">
          <ac:chgData name="Hilppa Iittiläinen" userId="f7572432-e0f1-4abb-81ed-7836843e2f2b" providerId="ADAL" clId="{EF0CF380-6EDD-4DD6-9223-34ECBB2BFCAF}" dt="2022-12-14T07:49:54.501" v="100" actId="700"/>
          <ac:spMkLst>
            <pc:docMk/>
            <pc:sldMk cId="1050247207" sldId="439"/>
            <ac:spMk id="5" creationId="{07E952AA-1B64-4C1D-B31B-2DB7686DF4E4}"/>
          </ac:spMkLst>
        </pc:spChg>
      </pc:sldChg>
      <pc:sldChg chg="modSp mod modClrScheme chgLayout">
        <pc:chgData name="Hilppa Iittiläinen" userId="f7572432-e0f1-4abb-81ed-7836843e2f2b" providerId="ADAL" clId="{EF0CF380-6EDD-4DD6-9223-34ECBB2BFCAF}" dt="2022-12-14T08:06:54.382" v="532" actId="1076"/>
        <pc:sldMkLst>
          <pc:docMk/>
          <pc:sldMk cId="3875191810" sldId="440"/>
        </pc:sldMkLst>
        <pc:spChg chg="mod ord">
          <ac:chgData name="Hilppa Iittiläinen" userId="f7572432-e0f1-4abb-81ed-7836843e2f2b" providerId="ADAL" clId="{EF0CF380-6EDD-4DD6-9223-34ECBB2BFCAF}" dt="2022-12-14T08:06:04.601" v="512" actId="700"/>
          <ac:spMkLst>
            <pc:docMk/>
            <pc:sldMk cId="3875191810" sldId="440"/>
            <ac:spMk id="2" creationId="{C74063CE-0E03-DC07-59A3-7EC48A6D9822}"/>
          </ac:spMkLst>
        </pc:spChg>
        <pc:spChg chg="mod ord">
          <ac:chgData name="Hilppa Iittiläinen" userId="f7572432-e0f1-4abb-81ed-7836843e2f2b" providerId="ADAL" clId="{EF0CF380-6EDD-4DD6-9223-34ECBB2BFCAF}" dt="2022-12-14T08:06:04.601" v="512" actId="700"/>
          <ac:spMkLst>
            <pc:docMk/>
            <pc:sldMk cId="3875191810" sldId="440"/>
            <ac:spMk id="4" creationId="{98FD9DED-A472-476F-8378-62BD08C511BD}"/>
          </ac:spMkLst>
        </pc:spChg>
        <pc:spChg chg="mod ord">
          <ac:chgData name="Hilppa Iittiläinen" userId="f7572432-e0f1-4abb-81ed-7836843e2f2b" providerId="ADAL" clId="{EF0CF380-6EDD-4DD6-9223-34ECBB2BFCAF}" dt="2022-12-14T08:06:38.530" v="527" actId="255"/>
          <ac:spMkLst>
            <pc:docMk/>
            <pc:sldMk cId="3875191810" sldId="440"/>
            <ac:spMk id="5" creationId="{8D97F0B9-6DE9-4730-A78B-E7F70E66841B}"/>
          </ac:spMkLst>
        </pc:spChg>
        <pc:spChg chg="mod">
          <ac:chgData name="Hilppa Iittiläinen" userId="f7572432-e0f1-4abb-81ed-7836843e2f2b" providerId="ADAL" clId="{EF0CF380-6EDD-4DD6-9223-34ECBB2BFCAF}" dt="2022-12-14T08:06:54.382" v="532" actId="1076"/>
          <ac:spMkLst>
            <pc:docMk/>
            <pc:sldMk cId="3875191810" sldId="440"/>
            <ac:spMk id="6" creationId="{99C64FD2-3871-3828-EA6B-6B616C58657E}"/>
          </ac:spMkLst>
        </pc:spChg>
        <pc:spChg chg="mod ord">
          <ac:chgData name="Hilppa Iittiläinen" userId="f7572432-e0f1-4abb-81ed-7836843e2f2b" providerId="ADAL" clId="{EF0CF380-6EDD-4DD6-9223-34ECBB2BFCAF}" dt="2022-12-14T08:06:04.601" v="512" actId="700"/>
          <ac:spMkLst>
            <pc:docMk/>
            <pc:sldMk cId="3875191810" sldId="440"/>
            <ac:spMk id="7" creationId="{A8709201-4F37-B53D-4341-CD73470F935F}"/>
          </ac:spMkLst>
        </pc:spChg>
        <pc:picChg chg="mod">
          <ac:chgData name="Hilppa Iittiläinen" userId="f7572432-e0f1-4abb-81ed-7836843e2f2b" providerId="ADAL" clId="{EF0CF380-6EDD-4DD6-9223-34ECBB2BFCAF}" dt="2022-12-14T08:06:11.774" v="514" actId="1076"/>
          <ac:picMkLst>
            <pc:docMk/>
            <pc:sldMk cId="3875191810" sldId="440"/>
            <ac:picMk id="3" creationId="{B6F41EC4-0BB0-D535-0740-38F116D27193}"/>
          </ac:picMkLst>
        </pc:picChg>
      </pc:sldChg>
      <pc:sldChg chg="modSp mod modClrScheme chgLayout">
        <pc:chgData name="Hilppa Iittiläinen" userId="f7572432-e0f1-4abb-81ed-7836843e2f2b" providerId="ADAL" clId="{EF0CF380-6EDD-4DD6-9223-34ECBB2BFCAF}" dt="2022-12-14T08:07:25.253" v="551" actId="20577"/>
        <pc:sldMkLst>
          <pc:docMk/>
          <pc:sldMk cId="793358357" sldId="441"/>
        </pc:sldMkLst>
        <pc:spChg chg="mod ord">
          <ac:chgData name="Hilppa Iittiläinen" userId="f7572432-e0f1-4abb-81ed-7836843e2f2b" providerId="ADAL" clId="{EF0CF380-6EDD-4DD6-9223-34ECBB2BFCAF}" dt="2022-12-14T08:07:01.180" v="533" actId="700"/>
          <ac:spMkLst>
            <pc:docMk/>
            <pc:sldMk cId="793358357" sldId="441"/>
            <ac:spMk id="2" creationId="{939976A4-E7D0-38D9-8367-22C9F4D4C158}"/>
          </ac:spMkLst>
        </pc:spChg>
        <pc:spChg chg="mod ord">
          <ac:chgData name="Hilppa Iittiläinen" userId="f7572432-e0f1-4abb-81ed-7836843e2f2b" providerId="ADAL" clId="{EF0CF380-6EDD-4DD6-9223-34ECBB2BFCAF}" dt="2022-12-14T08:07:01.180" v="533" actId="700"/>
          <ac:spMkLst>
            <pc:docMk/>
            <pc:sldMk cId="793358357" sldId="441"/>
            <ac:spMk id="3" creationId="{0001DB22-EC89-2582-CD2C-326116021007}"/>
          </ac:spMkLst>
        </pc:spChg>
        <pc:spChg chg="mod ord">
          <ac:chgData name="Hilppa Iittiläinen" userId="f7572432-e0f1-4abb-81ed-7836843e2f2b" providerId="ADAL" clId="{EF0CF380-6EDD-4DD6-9223-34ECBB2BFCAF}" dt="2022-12-14T08:07:01.180" v="533" actId="700"/>
          <ac:spMkLst>
            <pc:docMk/>
            <pc:sldMk cId="793358357" sldId="441"/>
            <ac:spMk id="4" creationId="{98FD9DED-A472-476F-8378-62BD08C511BD}"/>
          </ac:spMkLst>
        </pc:spChg>
        <pc:spChg chg="mod ord">
          <ac:chgData name="Hilppa Iittiläinen" userId="f7572432-e0f1-4abb-81ed-7836843e2f2b" providerId="ADAL" clId="{EF0CF380-6EDD-4DD6-9223-34ECBB2BFCAF}" dt="2022-12-14T08:07:25.253" v="551" actId="20577"/>
          <ac:spMkLst>
            <pc:docMk/>
            <pc:sldMk cId="793358357" sldId="441"/>
            <ac:spMk id="5" creationId="{8D97F0B9-6DE9-4730-A78B-E7F70E66841B}"/>
          </ac:spMkLst>
        </pc:spChg>
        <pc:spChg chg="mod">
          <ac:chgData name="Hilppa Iittiläinen" userId="f7572432-e0f1-4abb-81ed-7836843e2f2b" providerId="ADAL" clId="{EF0CF380-6EDD-4DD6-9223-34ECBB2BFCAF}" dt="2022-12-14T08:07:20.028" v="547" actId="1076"/>
          <ac:spMkLst>
            <pc:docMk/>
            <pc:sldMk cId="793358357" sldId="441"/>
            <ac:spMk id="6" creationId="{99C64FD2-3871-3828-EA6B-6B616C58657E}"/>
          </ac:spMkLst>
        </pc:spChg>
        <pc:picChg chg="mod">
          <ac:chgData name="Hilppa Iittiläinen" userId="f7572432-e0f1-4abb-81ed-7836843e2f2b" providerId="ADAL" clId="{EF0CF380-6EDD-4DD6-9223-34ECBB2BFCAF}" dt="2022-12-14T08:07:12.205" v="544" actId="1076"/>
          <ac:picMkLst>
            <pc:docMk/>
            <pc:sldMk cId="793358357" sldId="441"/>
            <ac:picMk id="7" creationId="{00AD26EB-42FA-ACB0-FC96-16F57B75852E}"/>
          </ac:picMkLst>
        </pc:picChg>
      </pc:sldChg>
      <pc:sldChg chg="ord">
        <pc:chgData name="Hilppa Iittiläinen" userId="f7572432-e0f1-4abb-81ed-7836843e2f2b" providerId="ADAL" clId="{EF0CF380-6EDD-4DD6-9223-34ECBB2BFCAF}" dt="2022-12-14T07:42:27.998" v="4"/>
        <pc:sldMkLst>
          <pc:docMk/>
          <pc:sldMk cId="0" sldId="444"/>
        </pc:sldMkLst>
      </pc:sldChg>
      <pc:sldChg chg="modSp mod chgLayout">
        <pc:chgData name="Hilppa Iittiläinen" userId="f7572432-e0f1-4abb-81ed-7836843e2f2b" providerId="ADAL" clId="{EF0CF380-6EDD-4DD6-9223-34ECBB2BFCAF}" dt="2022-12-14T07:46:11.293" v="57" actId="700"/>
        <pc:sldMkLst>
          <pc:docMk/>
          <pc:sldMk cId="80700065" sldId="445"/>
        </pc:sldMkLst>
        <pc:spChg chg="mod ord">
          <ac:chgData name="Hilppa Iittiläinen" userId="f7572432-e0f1-4abb-81ed-7836843e2f2b" providerId="ADAL" clId="{EF0CF380-6EDD-4DD6-9223-34ECBB2BFCAF}" dt="2022-12-14T07:46:11.293" v="57" actId="700"/>
          <ac:spMkLst>
            <pc:docMk/>
            <pc:sldMk cId="80700065" sldId="445"/>
            <ac:spMk id="2" creationId="{B523E02D-33FF-DC28-614A-7E91F0E125E5}"/>
          </ac:spMkLst>
        </pc:spChg>
        <pc:spChg chg="mod ord">
          <ac:chgData name="Hilppa Iittiläinen" userId="f7572432-e0f1-4abb-81ed-7836843e2f2b" providerId="ADAL" clId="{EF0CF380-6EDD-4DD6-9223-34ECBB2BFCAF}" dt="2022-12-14T07:46:11.293" v="57" actId="700"/>
          <ac:spMkLst>
            <pc:docMk/>
            <pc:sldMk cId="80700065" sldId="445"/>
            <ac:spMk id="3" creationId="{1F73ACF2-1367-50FB-2930-B1E9AE1DCC52}"/>
          </ac:spMkLst>
        </pc:spChg>
        <pc:spChg chg="mod ord">
          <ac:chgData name="Hilppa Iittiläinen" userId="f7572432-e0f1-4abb-81ed-7836843e2f2b" providerId="ADAL" clId="{EF0CF380-6EDD-4DD6-9223-34ECBB2BFCAF}" dt="2022-12-14T07:46:11.293" v="57" actId="700"/>
          <ac:spMkLst>
            <pc:docMk/>
            <pc:sldMk cId="80700065" sldId="445"/>
            <ac:spMk id="5" creationId="{94425CF2-92C8-C933-86D3-B9324CDAB931}"/>
          </ac:spMkLst>
        </pc:spChg>
        <pc:spChg chg="mod ord">
          <ac:chgData name="Hilppa Iittiläinen" userId="f7572432-e0f1-4abb-81ed-7836843e2f2b" providerId="ADAL" clId="{EF0CF380-6EDD-4DD6-9223-34ECBB2BFCAF}" dt="2022-12-14T07:46:11.293" v="57" actId="700"/>
          <ac:spMkLst>
            <pc:docMk/>
            <pc:sldMk cId="80700065" sldId="445"/>
            <ac:spMk id="6" creationId="{D3CC6D56-7D3C-5F1C-6415-703995FE972C}"/>
          </ac:spMkLst>
        </pc:spChg>
      </pc:sldChg>
      <pc:sldChg chg="new del">
        <pc:chgData name="Hilppa Iittiläinen" userId="f7572432-e0f1-4abb-81ed-7836843e2f2b" providerId="ADAL" clId="{EF0CF380-6EDD-4DD6-9223-34ECBB2BFCAF}" dt="2022-12-14T07:42:51.014" v="31" actId="47"/>
        <pc:sldMkLst>
          <pc:docMk/>
          <pc:sldMk cId="2255560184" sldId="446"/>
        </pc:sldMkLst>
      </pc:sldChg>
      <pc:sldChg chg="modSp new mod">
        <pc:chgData name="Hilppa Iittiläinen" userId="f7572432-e0f1-4abb-81ed-7836843e2f2b" providerId="ADAL" clId="{EF0CF380-6EDD-4DD6-9223-34ECBB2BFCAF}" dt="2022-12-14T07:42:48.669" v="30" actId="20577"/>
        <pc:sldMkLst>
          <pc:docMk/>
          <pc:sldMk cId="1036443368" sldId="447"/>
        </pc:sldMkLst>
        <pc:spChg chg="mod">
          <ac:chgData name="Hilppa Iittiläinen" userId="f7572432-e0f1-4abb-81ed-7836843e2f2b" providerId="ADAL" clId="{EF0CF380-6EDD-4DD6-9223-34ECBB2BFCAF}" dt="2022-12-14T07:42:48.669" v="30" actId="20577"/>
          <ac:spMkLst>
            <pc:docMk/>
            <pc:sldMk cId="1036443368" sldId="447"/>
            <ac:spMk id="2" creationId="{8B81DC56-E649-39B8-E39A-245421A6619E}"/>
          </ac:spMkLst>
        </pc:spChg>
      </pc:sldChg>
      <pc:sldChg chg="new del">
        <pc:chgData name="Hilppa Iittiläinen" userId="f7572432-e0f1-4abb-81ed-7836843e2f2b" providerId="ADAL" clId="{EF0CF380-6EDD-4DD6-9223-34ECBB2BFCAF}" dt="2022-12-14T07:44:05.008" v="34" actId="47"/>
        <pc:sldMkLst>
          <pc:docMk/>
          <pc:sldMk cId="795316130" sldId="448"/>
        </pc:sldMkLst>
      </pc:sldChg>
      <pc:sldChg chg="addSp delSp modSp new add del mod modClrScheme chgLayout">
        <pc:chgData name="Hilppa Iittiläinen" userId="f7572432-e0f1-4abb-81ed-7836843e2f2b" providerId="ADAL" clId="{EF0CF380-6EDD-4DD6-9223-34ECBB2BFCAF}" dt="2022-12-14T07:45:06.620" v="42"/>
        <pc:sldMkLst>
          <pc:docMk/>
          <pc:sldMk cId="1655286844" sldId="448"/>
        </pc:sldMkLst>
        <pc:spChg chg="mod ord">
          <ac:chgData name="Hilppa Iittiläinen" userId="f7572432-e0f1-4abb-81ed-7836843e2f2b" providerId="ADAL" clId="{EF0CF380-6EDD-4DD6-9223-34ECBB2BFCAF}" dt="2022-12-14T07:45:06.620" v="42"/>
          <ac:spMkLst>
            <pc:docMk/>
            <pc:sldMk cId="1655286844" sldId="448"/>
            <ac:spMk id="2" creationId="{F8D4785E-9471-B185-333C-CA248AC4A35E}"/>
          </ac:spMkLst>
        </pc:spChg>
        <pc:spChg chg="add del mod ord">
          <ac:chgData name="Hilppa Iittiläinen" userId="f7572432-e0f1-4abb-81ed-7836843e2f2b" providerId="ADAL" clId="{EF0CF380-6EDD-4DD6-9223-34ECBB2BFCAF}" dt="2022-12-14T07:44:55.495" v="38" actId="700"/>
          <ac:spMkLst>
            <pc:docMk/>
            <pc:sldMk cId="1655286844" sldId="448"/>
            <ac:spMk id="3" creationId="{7C979279-C104-52FF-4A57-CB038E7C31E3}"/>
          </ac:spMkLst>
        </pc:spChg>
      </pc:sldChg>
      <pc:sldChg chg="modSp new mod">
        <pc:chgData name="Hilppa Iittiläinen" userId="f7572432-e0f1-4abb-81ed-7836843e2f2b" providerId="ADAL" clId="{EF0CF380-6EDD-4DD6-9223-34ECBB2BFCAF}" dt="2022-12-14T07:45:27.442" v="54" actId="20577"/>
        <pc:sldMkLst>
          <pc:docMk/>
          <pc:sldMk cId="1481201249" sldId="449"/>
        </pc:sldMkLst>
        <pc:spChg chg="mod">
          <ac:chgData name="Hilppa Iittiläinen" userId="f7572432-e0f1-4abb-81ed-7836843e2f2b" providerId="ADAL" clId="{EF0CF380-6EDD-4DD6-9223-34ECBB2BFCAF}" dt="2022-12-14T07:45:27.442" v="54" actId="20577"/>
          <ac:spMkLst>
            <pc:docMk/>
            <pc:sldMk cId="1481201249" sldId="449"/>
            <ac:spMk id="2" creationId="{C4573FB7-FFDB-5150-7F3E-635E6CBFE3A8}"/>
          </ac:spMkLst>
        </pc:spChg>
      </pc:sldChg>
      <pc:sldChg chg="modSp new mod">
        <pc:chgData name="Hilppa Iittiläinen" userId="f7572432-e0f1-4abb-81ed-7836843e2f2b" providerId="ADAL" clId="{EF0CF380-6EDD-4DD6-9223-34ECBB2BFCAF}" dt="2022-12-14T07:48:31.576" v="84" actId="255"/>
        <pc:sldMkLst>
          <pc:docMk/>
          <pc:sldMk cId="144253786" sldId="450"/>
        </pc:sldMkLst>
        <pc:spChg chg="mod">
          <ac:chgData name="Hilppa Iittiläinen" userId="f7572432-e0f1-4abb-81ed-7836843e2f2b" providerId="ADAL" clId="{EF0CF380-6EDD-4DD6-9223-34ECBB2BFCAF}" dt="2022-12-14T07:48:16.635" v="82" actId="20577"/>
          <ac:spMkLst>
            <pc:docMk/>
            <pc:sldMk cId="144253786" sldId="450"/>
            <ac:spMk id="2" creationId="{D5058407-3932-75D7-DDA9-AFD4AAE86DA8}"/>
          </ac:spMkLst>
        </pc:spChg>
        <pc:spChg chg="mod">
          <ac:chgData name="Hilppa Iittiläinen" userId="f7572432-e0f1-4abb-81ed-7836843e2f2b" providerId="ADAL" clId="{EF0CF380-6EDD-4DD6-9223-34ECBB2BFCAF}" dt="2022-12-14T07:48:31.576" v="84" actId="255"/>
          <ac:spMkLst>
            <pc:docMk/>
            <pc:sldMk cId="144253786" sldId="450"/>
            <ac:spMk id="3" creationId="{A8068E6E-6EAC-526E-B8CA-37168BFAD27B}"/>
          </ac:spMkLst>
        </pc:spChg>
      </pc:sldChg>
      <pc:sldChg chg="modSp new mod">
        <pc:chgData name="Hilppa Iittiläinen" userId="f7572432-e0f1-4abb-81ed-7836843e2f2b" providerId="ADAL" clId="{EF0CF380-6EDD-4DD6-9223-34ECBB2BFCAF}" dt="2022-12-14T07:48:53.251" v="87"/>
        <pc:sldMkLst>
          <pc:docMk/>
          <pc:sldMk cId="747257708" sldId="451"/>
        </pc:sldMkLst>
        <pc:spChg chg="mod">
          <ac:chgData name="Hilppa Iittiläinen" userId="f7572432-e0f1-4abb-81ed-7836843e2f2b" providerId="ADAL" clId="{EF0CF380-6EDD-4DD6-9223-34ECBB2BFCAF}" dt="2022-12-14T07:48:53.251" v="87"/>
          <ac:spMkLst>
            <pc:docMk/>
            <pc:sldMk cId="747257708" sldId="451"/>
            <ac:spMk id="2" creationId="{08B26551-163D-7027-5E26-4403B60AB6D7}"/>
          </ac:spMkLst>
        </pc:spChg>
      </pc:sldChg>
      <pc:sldChg chg="modSp new mod">
        <pc:chgData name="Hilppa Iittiläinen" userId="f7572432-e0f1-4abb-81ed-7836843e2f2b" providerId="ADAL" clId="{EF0CF380-6EDD-4DD6-9223-34ECBB2BFCAF}" dt="2022-12-14T07:49:42.848" v="98"/>
        <pc:sldMkLst>
          <pc:docMk/>
          <pc:sldMk cId="2600122022" sldId="452"/>
        </pc:sldMkLst>
        <pc:spChg chg="mod">
          <ac:chgData name="Hilppa Iittiläinen" userId="f7572432-e0f1-4abb-81ed-7836843e2f2b" providerId="ADAL" clId="{EF0CF380-6EDD-4DD6-9223-34ECBB2BFCAF}" dt="2022-12-14T07:49:42.848" v="98"/>
          <ac:spMkLst>
            <pc:docMk/>
            <pc:sldMk cId="2600122022" sldId="452"/>
            <ac:spMk id="2" creationId="{0D1A36E7-397F-9A3E-12C5-74146CCA4728}"/>
          </ac:spMkLst>
        </pc:spChg>
      </pc:sldChg>
      <pc:sldChg chg="modSp new mod">
        <pc:chgData name="Hilppa Iittiläinen" userId="f7572432-e0f1-4abb-81ed-7836843e2f2b" providerId="ADAL" clId="{EF0CF380-6EDD-4DD6-9223-34ECBB2BFCAF}" dt="2022-12-14T07:52:04.824" v="141" actId="27636"/>
        <pc:sldMkLst>
          <pc:docMk/>
          <pc:sldMk cId="504836473" sldId="453"/>
        </pc:sldMkLst>
        <pc:spChg chg="mod">
          <ac:chgData name="Hilppa Iittiläinen" userId="f7572432-e0f1-4abb-81ed-7836843e2f2b" providerId="ADAL" clId="{EF0CF380-6EDD-4DD6-9223-34ECBB2BFCAF}" dt="2022-12-14T07:51:26.453" v="130"/>
          <ac:spMkLst>
            <pc:docMk/>
            <pc:sldMk cId="504836473" sldId="453"/>
            <ac:spMk id="2" creationId="{1DC15468-6DD0-3301-1155-B2F8164821A7}"/>
          </ac:spMkLst>
        </pc:spChg>
        <pc:spChg chg="mod">
          <ac:chgData name="Hilppa Iittiläinen" userId="f7572432-e0f1-4abb-81ed-7836843e2f2b" providerId="ADAL" clId="{EF0CF380-6EDD-4DD6-9223-34ECBB2BFCAF}" dt="2022-12-14T07:52:04.824" v="141" actId="27636"/>
          <ac:spMkLst>
            <pc:docMk/>
            <pc:sldMk cId="504836473" sldId="453"/>
            <ac:spMk id="3" creationId="{8D39ADDB-B388-56B2-E165-B5CE1BEF7FFD}"/>
          </ac:spMkLst>
        </pc:spChg>
      </pc:sldChg>
      <pc:sldChg chg="addSp modSp new mod">
        <pc:chgData name="Hilppa Iittiläinen" userId="f7572432-e0f1-4abb-81ed-7836843e2f2b" providerId="ADAL" clId="{EF0CF380-6EDD-4DD6-9223-34ECBB2BFCAF}" dt="2022-12-14T07:52:57.950" v="152" actId="404"/>
        <pc:sldMkLst>
          <pc:docMk/>
          <pc:sldMk cId="1318568237" sldId="454"/>
        </pc:sldMkLst>
        <pc:spChg chg="mod">
          <ac:chgData name="Hilppa Iittiläinen" userId="f7572432-e0f1-4abb-81ed-7836843e2f2b" providerId="ADAL" clId="{EF0CF380-6EDD-4DD6-9223-34ECBB2BFCAF}" dt="2022-12-14T07:52:57.950" v="152" actId="404"/>
          <ac:spMkLst>
            <pc:docMk/>
            <pc:sldMk cId="1318568237" sldId="454"/>
            <ac:spMk id="2" creationId="{D3A9BA47-2628-67BE-A5F3-22393DFA2813}"/>
          </ac:spMkLst>
        </pc:spChg>
        <pc:spChg chg="mod">
          <ac:chgData name="Hilppa Iittiläinen" userId="f7572432-e0f1-4abb-81ed-7836843e2f2b" providerId="ADAL" clId="{EF0CF380-6EDD-4DD6-9223-34ECBB2BFCAF}" dt="2022-12-14T07:52:49.962" v="149" actId="27636"/>
          <ac:spMkLst>
            <pc:docMk/>
            <pc:sldMk cId="1318568237" sldId="454"/>
            <ac:spMk id="3" creationId="{325FD0BC-E0CE-0381-0DA3-EFE128F804ED}"/>
          </ac:spMkLst>
        </pc:spChg>
        <pc:spChg chg="mod">
          <ac:chgData name="Hilppa Iittiläinen" userId="f7572432-e0f1-4abb-81ed-7836843e2f2b" providerId="ADAL" clId="{EF0CF380-6EDD-4DD6-9223-34ECBB2BFCAF}" dt="2022-12-14T07:52:45.337" v="147"/>
          <ac:spMkLst>
            <pc:docMk/>
            <pc:sldMk cId="1318568237" sldId="454"/>
            <ac:spMk id="8" creationId="{4CBFA430-2053-2CE2-8BFB-4549BFFBF980}"/>
          </ac:spMkLst>
        </pc:spChg>
        <pc:spChg chg="mod">
          <ac:chgData name="Hilppa Iittiläinen" userId="f7572432-e0f1-4abb-81ed-7836843e2f2b" providerId="ADAL" clId="{EF0CF380-6EDD-4DD6-9223-34ECBB2BFCAF}" dt="2022-12-14T07:52:45.337" v="147"/>
          <ac:spMkLst>
            <pc:docMk/>
            <pc:sldMk cId="1318568237" sldId="454"/>
            <ac:spMk id="9" creationId="{52138273-61D5-6082-C55C-19997808629B}"/>
          </ac:spMkLst>
        </pc:spChg>
        <pc:spChg chg="mod">
          <ac:chgData name="Hilppa Iittiläinen" userId="f7572432-e0f1-4abb-81ed-7836843e2f2b" providerId="ADAL" clId="{EF0CF380-6EDD-4DD6-9223-34ECBB2BFCAF}" dt="2022-12-14T07:52:45.337" v="147"/>
          <ac:spMkLst>
            <pc:docMk/>
            <pc:sldMk cId="1318568237" sldId="454"/>
            <ac:spMk id="10" creationId="{4DF5F598-06E2-7F76-F1F6-363D47304FE1}"/>
          </ac:spMkLst>
        </pc:spChg>
        <pc:spChg chg="mod">
          <ac:chgData name="Hilppa Iittiläinen" userId="f7572432-e0f1-4abb-81ed-7836843e2f2b" providerId="ADAL" clId="{EF0CF380-6EDD-4DD6-9223-34ECBB2BFCAF}" dt="2022-12-14T07:52:45.337" v="147"/>
          <ac:spMkLst>
            <pc:docMk/>
            <pc:sldMk cId="1318568237" sldId="454"/>
            <ac:spMk id="11" creationId="{1577087A-4CE2-DA5D-F227-6D71201AA43E}"/>
          </ac:spMkLst>
        </pc:spChg>
        <pc:spChg chg="mod">
          <ac:chgData name="Hilppa Iittiläinen" userId="f7572432-e0f1-4abb-81ed-7836843e2f2b" providerId="ADAL" clId="{EF0CF380-6EDD-4DD6-9223-34ECBB2BFCAF}" dt="2022-12-14T07:52:45.337" v="147"/>
          <ac:spMkLst>
            <pc:docMk/>
            <pc:sldMk cId="1318568237" sldId="454"/>
            <ac:spMk id="12" creationId="{BB644F2D-72CA-652E-8A59-2405233D9FB0}"/>
          </ac:spMkLst>
        </pc:spChg>
        <pc:spChg chg="mod">
          <ac:chgData name="Hilppa Iittiläinen" userId="f7572432-e0f1-4abb-81ed-7836843e2f2b" providerId="ADAL" clId="{EF0CF380-6EDD-4DD6-9223-34ECBB2BFCAF}" dt="2022-12-14T07:52:45.337" v="147"/>
          <ac:spMkLst>
            <pc:docMk/>
            <pc:sldMk cId="1318568237" sldId="454"/>
            <ac:spMk id="13" creationId="{74A3853F-7E82-5A3F-05F6-5D7489601129}"/>
          </ac:spMkLst>
        </pc:spChg>
        <pc:spChg chg="mod">
          <ac:chgData name="Hilppa Iittiläinen" userId="f7572432-e0f1-4abb-81ed-7836843e2f2b" providerId="ADAL" clId="{EF0CF380-6EDD-4DD6-9223-34ECBB2BFCAF}" dt="2022-12-14T07:52:45.337" v="147"/>
          <ac:spMkLst>
            <pc:docMk/>
            <pc:sldMk cId="1318568237" sldId="454"/>
            <ac:spMk id="14" creationId="{CB99AA3E-F3AC-2F00-D409-5D069A76A5E5}"/>
          </ac:spMkLst>
        </pc:spChg>
        <pc:spChg chg="mod">
          <ac:chgData name="Hilppa Iittiläinen" userId="f7572432-e0f1-4abb-81ed-7836843e2f2b" providerId="ADAL" clId="{EF0CF380-6EDD-4DD6-9223-34ECBB2BFCAF}" dt="2022-12-14T07:52:45.337" v="147"/>
          <ac:spMkLst>
            <pc:docMk/>
            <pc:sldMk cId="1318568237" sldId="454"/>
            <ac:spMk id="15" creationId="{5FB2172F-B864-AEF9-A060-F8DAA579A3EA}"/>
          </ac:spMkLst>
        </pc:spChg>
        <pc:spChg chg="mod">
          <ac:chgData name="Hilppa Iittiläinen" userId="f7572432-e0f1-4abb-81ed-7836843e2f2b" providerId="ADAL" clId="{EF0CF380-6EDD-4DD6-9223-34ECBB2BFCAF}" dt="2022-12-14T07:52:45.337" v="147"/>
          <ac:spMkLst>
            <pc:docMk/>
            <pc:sldMk cId="1318568237" sldId="454"/>
            <ac:spMk id="16" creationId="{FDBCFB1F-E7BD-BA6D-5135-4174780D2816}"/>
          </ac:spMkLst>
        </pc:spChg>
        <pc:spChg chg="mod">
          <ac:chgData name="Hilppa Iittiläinen" userId="f7572432-e0f1-4abb-81ed-7836843e2f2b" providerId="ADAL" clId="{EF0CF380-6EDD-4DD6-9223-34ECBB2BFCAF}" dt="2022-12-14T07:52:45.337" v="147"/>
          <ac:spMkLst>
            <pc:docMk/>
            <pc:sldMk cId="1318568237" sldId="454"/>
            <ac:spMk id="17" creationId="{5A991F2C-170B-9A8F-886D-13C859C96E43}"/>
          </ac:spMkLst>
        </pc:spChg>
        <pc:spChg chg="mod">
          <ac:chgData name="Hilppa Iittiläinen" userId="f7572432-e0f1-4abb-81ed-7836843e2f2b" providerId="ADAL" clId="{EF0CF380-6EDD-4DD6-9223-34ECBB2BFCAF}" dt="2022-12-14T07:52:45.337" v="147"/>
          <ac:spMkLst>
            <pc:docMk/>
            <pc:sldMk cId="1318568237" sldId="454"/>
            <ac:spMk id="18" creationId="{035FD812-B1D0-D33B-36EB-52987DD074AA}"/>
          </ac:spMkLst>
        </pc:spChg>
        <pc:spChg chg="mod">
          <ac:chgData name="Hilppa Iittiläinen" userId="f7572432-e0f1-4abb-81ed-7836843e2f2b" providerId="ADAL" clId="{EF0CF380-6EDD-4DD6-9223-34ECBB2BFCAF}" dt="2022-12-14T07:52:45.337" v="147"/>
          <ac:spMkLst>
            <pc:docMk/>
            <pc:sldMk cId="1318568237" sldId="454"/>
            <ac:spMk id="19" creationId="{46AA1320-06D3-3E33-0628-E5625358D179}"/>
          </ac:spMkLst>
        </pc:spChg>
        <pc:spChg chg="mod">
          <ac:chgData name="Hilppa Iittiläinen" userId="f7572432-e0f1-4abb-81ed-7836843e2f2b" providerId="ADAL" clId="{EF0CF380-6EDD-4DD6-9223-34ECBB2BFCAF}" dt="2022-12-14T07:52:45.337" v="147"/>
          <ac:spMkLst>
            <pc:docMk/>
            <pc:sldMk cId="1318568237" sldId="454"/>
            <ac:spMk id="20" creationId="{C367F320-BFB0-9821-AC3D-C0EB59117110}"/>
          </ac:spMkLst>
        </pc:spChg>
        <pc:spChg chg="mod">
          <ac:chgData name="Hilppa Iittiläinen" userId="f7572432-e0f1-4abb-81ed-7836843e2f2b" providerId="ADAL" clId="{EF0CF380-6EDD-4DD6-9223-34ECBB2BFCAF}" dt="2022-12-14T07:52:45.337" v="147"/>
          <ac:spMkLst>
            <pc:docMk/>
            <pc:sldMk cId="1318568237" sldId="454"/>
            <ac:spMk id="21" creationId="{32E57F24-DF9B-44C7-4A50-EB29A1C55094}"/>
          </ac:spMkLst>
        </pc:spChg>
        <pc:spChg chg="mod">
          <ac:chgData name="Hilppa Iittiläinen" userId="f7572432-e0f1-4abb-81ed-7836843e2f2b" providerId="ADAL" clId="{EF0CF380-6EDD-4DD6-9223-34ECBB2BFCAF}" dt="2022-12-14T07:52:45.337" v="147"/>
          <ac:spMkLst>
            <pc:docMk/>
            <pc:sldMk cId="1318568237" sldId="454"/>
            <ac:spMk id="22" creationId="{E3788C2D-324B-4B48-BC34-2921CBF6F422}"/>
          </ac:spMkLst>
        </pc:spChg>
        <pc:spChg chg="mod">
          <ac:chgData name="Hilppa Iittiläinen" userId="f7572432-e0f1-4abb-81ed-7836843e2f2b" providerId="ADAL" clId="{EF0CF380-6EDD-4DD6-9223-34ECBB2BFCAF}" dt="2022-12-14T07:52:45.337" v="147"/>
          <ac:spMkLst>
            <pc:docMk/>
            <pc:sldMk cId="1318568237" sldId="454"/>
            <ac:spMk id="23" creationId="{E33CF611-9E6A-1373-C640-4477CA8A3E72}"/>
          </ac:spMkLst>
        </pc:spChg>
        <pc:spChg chg="mod">
          <ac:chgData name="Hilppa Iittiläinen" userId="f7572432-e0f1-4abb-81ed-7836843e2f2b" providerId="ADAL" clId="{EF0CF380-6EDD-4DD6-9223-34ECBB2BFCAF}" dt="2022-12-14T07:52:45.337" v="147"/>
          <ac:spMkLst>
            <pc:docMk/>
            <pc:sldMk cId="1318568237" sldId="454"/>
            <ac:spMk id="24" creationId="{1856395D-EC1F-2CCD-85C4-311A6CF10B3E}"/>
          </ac:spMkLst>
        </pc:spChg>
        <pc:spChg chg="mod">
          <ac:chgData name="Hilppa Iittiläinen" userId="f7572432-e0f1-4abb-81ed-7836843e2f2b" providerId="ADAL" clId="{EF0CF380-6EDD-4DD6-9223-34ECBB2BFCAF}" dt="2022-12-14T07:52:45.337" v="147"/>
          <ac:spMkLst>
            <pc:docMk/>
            <pc:sldMk cId="1318568237" sldId="454"/>
            <ac:spMk id="25" creationId="{AB04CFF6-DA3F-3177-DC29-A11384AA9C7E}"/>
          </ac:spMkLst>
        </pc:spChg>
        <pc:spChg chg="mod">
          <ac:chgData name="Hilppa Iittiläinen" userId="f7572432-e0f1-4abb-81ed-7836843e2f2b" providerId="ADAL" clId="{EF0CF380-6EDD-4DD6-9223-34ECBB2BFCAF}" dt="2022-12-14T07:52:45.337" v="147"/>
          <ac:spMkLst>
            <pc:docMk/>
            <pc:sldMk cId="1318568237" sldId="454"/>
            <ac:spMk id="26" creationId="{E10B60F3-817C-DA4E-2A0A-02C5E84EC755}"/>
          </ac:spMkLst>
        </pc:spChg>
        <pc:spChg chg="mod">
          <ac:chgData name="Hilppa Iittiläinen" userId="f7572432-e0f1-4abb-81ed-7836843e2f2b" providerId="ADAL" clId="{EF0CF380-6EDD-4DD6-9223-34ECBB2BFCAF}" dt="2022-12-14T07:52:45.337" v="147"/>
          <ac:spMkLst>
            <pc:docMk/>
            <pc:sldMk cId="1318568237" sldId="454"/>
            <ac:spMk id="27" creationId="{62E25810-61C5-B32F-2929-4A47C0B80D39}"/>
          </ac:spMkLst>
        </pc:spChg>
        <pc:spChg chg="mod">
          <ac:chgData name="Hilppa Iittiläinen" userId="f7572432-e0f1-4abb-81ed-7836843e2f2b" providerId="ADAL" clId="{EF0CF380-6EDD-4DD6-9223-34ECBB2BFCAF}" dt="2022-12-14T07:52:45.337" v="147"/>
          <ac:spMkLst>
            <pc:docMk/>
            <pc:sldMk cId="1318568237" sldId="454"/>
            <ac:spMk id="28" creationId="{5C17621A-700A-E69A-2AE5-97078850C0D5}"/>
          </ac:spMkLst>
        </pc:spChg>
        <pc:spChg chg="mod">
          <ac:chgData name="Hilppa Iittiläinen" userId="f7572432-e0f1-4abb-81ed-7836843e2f2b" providerId="ADAL" clId="{EF0CF380-6EDD-4DD6-9223-34ECBB2BFCAF}" dt="2022-12-14T07:52:45.337" v="147"/>
          <ac:spMkLst>
            <pc:docMk/>
            <pc:sldMk cId="1318568237" sldId="454"/>
            <ac:spMk id="29" creationId="{5CB997E9-C72C-0B2F-EC40-FDFD9E7457C5}"/>
          </ac:spMkLst>
        </pc:spChg>
        <pc:grpChg chg="add mod">
          <ac:chgData name="Hilppa Iittiläinen" userId="f7572432-e0f1-4abb-81ed-7836843e2f2b" providerId="ADAL" clId="{EF0CF380-6EDD-4DD6-9223-34ECBB2BFCAF}" dt="2022-12-14T07:52:53.551" v="150" actId="1076"/>
          <ac:grpSpMkLst>
            <pc:docMk/>
            <pc:sldMk cId="1318568237" sldId="454"/>
            <ac:grpSpMk id="6" creationId="{8018721B-5116-3D3E-0A3E-5F1E4F37FCD5}"/>
          </ac:grpSpMkLst>
        </pc:grpChg>
        <pc:grpChg chg="mod">
          <ac:chgData name="Hilppa Iittiläinen" userId="f7572432-e0f1-4abb-81ed-7836843e2f2b" providerId="ADAL" clId="{EF0CF380-6EDD-4DD6-9223-34ECBB2BFCAF}" dt="2022-12-14T07:52:45.337" v="147"/>
          <ac:grpSpMkLst>
            <pc:docMk/>
            <pc:sldMk cId="1318568237" sldId="454"/>
            <ac:grpSpMk id="7" creationId="{C6B84231-0579-8BC6-4018-CFA39F7673A4}"/>
          </ac:grpSpMkLst>
        </pc:grpChg>
      </pc:sldChg>
      <pc:sldChg chg="modSp add mod">
        <pc:chgData name="Hilppa Iittiläinen" userId="f7572432-e0f1-4abb-81ed-7836843e2f2b" providerId="ADAL" clId="{EF0CF380-6EDD-4DD6-9223-34ECBB2BFCAF}" dt="2022-12-14T07:53:49.161" v="164" actId="27636"/>
        <pc:sldMkLst>
          <pc:docMk/>
          <pc:sldMk cId="3613812922" sldId="455"/>
        </pc:sldMkLst>
        <pc:spChg chg="mod">
          <ac:chgData name="Hilppa Iittiläinen" userId="f7572432-e0f1-4abb-81ed-7836843e2f2b" providerId="ADAL" clId="{EF0CF380-6EDD-4DD6-9223-34ECBB2BFCAF}" dt="2022-12-14T07:53:17.219" v="155"/>
          <ac:spMkLst>
            <pc:docMk/>
            <pc:sldMk cId="3613812922" sldId="455"/>
            <ac:spMk id="2" creationId="{D3A9BA47-2628-67BE-A5F3-22393DFA2813}"/>
          </ac:spMkLst>
        </pc:spChg>
        <pc:spChg chg="mod">
          <ac:chgData name="Hilppa Iittiläinen" userId="f7572432-e0f1-4abb-81ed-7836843e2f2b" providerId="ADAL" clId="{EF0CF380-6EDD-4DD6-9223-34ECBB2BFCAF}" dt="2022-12-14T07:53:49.161" v="164" actId="27636"/>
          <ac:spMkLst>
            <pc:docMk/>
            <pc:sldMk cId="3613812922" sldId="455"/>
            <ac:spMk id="3" creationId="{325FD0BC-E0CE-0381-0DA3-EFE128F804ED}"/>
          </ac:spMkLst>
        </pc:spChg>
        <pc:grpChg chg="mod">
          <ac:chgData name="Hilppa Iittiläinen" userId="f7572432-e0f1-4abb-81ed-7836843e2f2b" providerId="ADAL" clId="{EF0CF380-6EDD-4DD6-9223-34ECBB2BFCAF}" dt="2022-12-14T07:53:45.699" v="162" actId="1076"/>
          <ac:grpSpMkLst>
            <pc:docMk/>
            <pc:sldMk cId="3613812922" sldId="455"/>
            <ac:grpSpMk id="6" creationId="{8018721B-5116-3D3E-0A3E-5F1E4F37FCD5}"/>
          </ac:grpSpMkLst>
        </pc:grpChg>
      </pc:sldChg>
      <pc:sldChg chg="modSp add mod">
        <pc:chgData name="Hilppa Iittiläinen" userId="f7572432-e0f1-4abb-81ed-7836843e2f2b" providerId="ADAL" clId="{EF0CF380-6EDD-4DD6-9223-34ECBB2BFCAF}" dt="2022-12-14T07:54:54.093" v="173" actId="15"/>
        <pc:sldMkLst>
          <pc:docMk/>
          <pc:sldMk cId="461394765" sldId="456"/>
        </pc:sldMkLst>
        <pc:spChg chg="mod">
          <ac:chgData name="Hilppa Iittiläinen" userId="f7572432-e0f1-4abb-81ed-7836843e2f2b" providerId="ADAL" clId="{EF0CF380-6EDD-4DD6-9223-34ECBB2BFCAF}" dt="2022-12-14T07:54:15.612" v="167"/>
          <ac:spMkLst>
            <pc:docMk/>
            <pc:sldMk cId="461394765" sldId="456"/>
            <ac:spMk id="2" creationId="{D3A9BA47-2628-67BE-A5F3-22393DFA2813}"/>
          </ac:spMkLst>
        </pc:spChg>
        <pc:spChg chg="mod">
          <ac:chgData name="Hilppa Iittiläinen" userId="f7572432-e0f1-4abb-81ed-7836843e2f2b" providerId="ADAL" clId="{EF0CF380-6EDD-4DD6-9223-34ECBB2BFCAF}" dt="2022-12-14T07:54:54.093" v="173" actId="15"/>
          <ac:spMkLst>
            <pc:docMk/>
            <pc:sldMk cId="461394765" sldId="456"/>
            <ac:spMk id="3" creationId="{325FD0BC-E0CE-0381-0DA3-EFE128F804ED}"/>
          </ac:spMkLst>
        </pc:spChg>
      </pc:sldChg>
      <pc:sldChg chg="modSp new mod">
        <pc:chgData name="Hilppa Iittiläinen" userId="f7572432-e0f1-4abb-81ed-7836843e2f2b" providerId="ADAL" clId="{EF0CF380-6EDD-4DD6-9223-34ECBB2BFCAF}" dt="2022-12-14T07:55:11.586" v="188" actId="20577"/>
        <pc:sldMkLst>
          <pc:docMk/>
          <pc:sldMk cId="710372496" sldId="457"/>
        </pc:sldMkLst>
        <pc:spChg chg="mod">
          <ac:chgData name="Hilppa Iittiläinen" userId="f7572432-e0f1-4abb-81ed-7836843e2f2b" providerId="ADAL" clId="{EF0CF380-6EDD-4DD6-9223-34ECBB2BFCAF}" dt="2022-12-14T07:55:11.586" v="188" actId="20577"/>
          <ac:spMkLst>
            <pc:docMk/>
            <pc:sldMk cId="710372496" sldId="457"/>
            <ac:spMk id="2" creationId="{5EDFC859-98B6-6823-9494-430C981E55C8}"/>
          </ac:spMkLst>
        </pc:spChg>
      </pc:sldChg>
      <pc:sldChg chg="modSp new mod">
        <pc:chgData name="Hilppa Iittiläinen" userId="f7572432-e0f1-4abb-81ed-7836843e2f2b" providerId="ADAL" clId="{EF0CF380-6EDD-4DD6-9223-34ECBB2BFCAF}" dt="2022-12-14T07:56:10.974" v="232" actId="20577"/>
        <pc:sldMkLst>
          <pc:docMk/>
          <pc:sldMk cId="112919703" sldId="458"/>
        </pc:sldMkLst>
        <pc:spChg chg="mod">
          <ac:chgData name="Hilppa Iittiläinen" userId="f7572432-e0f1-4abb-81ed-7836843e2f2b" providerId="ADAL" clId="{EF0CF380-6EDD-4DD6-9223-34ECBB2BFCAF}" dt="2022-12-14T07:56:10.974" v="232" actId="20577"/>
          <ac:spMkLst>
            <pc:docMk/>
            <pc:sldMk cId="112919703" sldId="458"/>
            <ac:spMk id="2" creationId="{8AB19AC3-7E1D-DE86-D20B-524EC2AC5897}"/>
          </ac:spMkLst>
        </pc:spChg>
        <pc:spChg chg="mod">
          <ac:chgData name="Hilppa Iittiläinen" userId="f7572432-e0f1-4abb-81ed-7836843e2f2b" providerId="ADAL" clId="{EF0CF380-6EDD-4DD6-9223-34ECBB2BFCAF}" dt="2022-12-14T07:55:57.848" v="202" actId="27636"/>
          <ac:spMkLst>
            <pc:docMk/>
            <pc:sldMk cId="112919703" sldId="458"/>
            <ac:spMk id="3" creationId="{E5871DC6-D5DE-7AD0-1DD9-72F575160961}"/>
          </ac:spMkLst>
        </pc:spChg>
      </pc:sldChg>
      <pc:sldChg chg="new del">
        <pc:chgData name="Hilppa Iittiläinen" userId="f7572432-e0f1-4abb-81ed-7836843e2f2b" providerId="ADAL" clId="{EF0CF380-6EDD-4DD6-9223-34ECBB2BFCAF}" dt="2022-12-14T07:55:35.880" v="196" actId="680"/>
        <pc:sldMkLst>
          <pc:docMk/>
          <pc:sldMk cId="3916503389" sldId="458"/>
        </pc:sldMkLst>
      </pc:sldChg>
      <pc:sldChg chg="addSp modSp new mod">
        <pc:chgData name="Hilppa Iittiläinen" userId="f7572432-e0f1-4abb-81ed-7836843e2f2b" providerId="ADAL" clId="{EF0CF380-6EDD-4DD6-9223-34ECBB2BFCAF}" dt="2022-12-14T07:56:50.413" v="263" actId="1076"/>
        <pc:sldMkLst>
          <pc:docMk/>
          <pc:sldMk cId="3057722498" sldId="459"/>
        </pc:sldMkLst>
        <pc:spChg chg="mod">
          <ac:chgData name="Hilppa Iittiläinen" userId="f7572432-e0f1-4abb-81ed-7836843e2f2b" providerId="ADAL" clId="{EF0CF380-6EDD-4DD6-9223-34ECBB2BFCAF}" dt="2022-12-14T07:56:28.378" v="257" actId="20577"/>
          <ac:spMkLst>
            <pc:docMk/>
            <pc:sldMk cId="3057722498" sldId="459"/>
            <ac:spMk id="2" creationId="{FFE0D927-D08A-8DD1-E7E2-53D3E54F175C}"/>
          </ac:spMkLst>
        </pc:spChg>
        <pc:spChg chg="mod">
          <ac:chgData name="Hilppa Iittiläinen" userId="f7572432-e0f1-4abb-81ed-7836843e2f2b" providerId="ADAL" clId="{EF0CF380-6EDD-4DD6-9223-34ECBB2BFCAF}" dt="2022-12-14T07:56:46.397" v="262" actId="27636"/>
          <ac:spMkLst>
            <pc:docMk/>
            <pc:sldMk cId="3057722498" sldId="459"/>
            <ac:spMk id="3" creationId="{8FB145C5-5096-FC59-C8F5-1BCBDC19D17D}"/>
          </ac:spMkLst>
        </pc:spChg>
        <pc:spChg chg="mod">
          <ac:chgData name="Hilppa Iittiläinen" userId="f7572432-e0f1-4abb-81ed-7836843e2f2b" providerId="ADAL" clId="{EF0CF380-6EDD-4DD6-9223-34ECBB2BFCAF}" dt="2022-12-14T07:56:42.102" v="260"/>
          <ac:spMkLst>
            <pc:docMk/>
            <pc:sldMk cId="3057722498" sldId="459"/>
            <ac:spMk id="8" creationId="{E35D1467-60A0-D72F-1224-1098D3AEFE1E}"/>
          </ac:spMkLst>
        </pc:spChg>
        <pc:spChg chg="mod">
          <ac:chgData name="Hilppa Iittiläinen" userId="f7572432-e0f1-4abb-81ed-7836843e2f2b" providerId="ADAL" clId="{EF0CF380-6EDD-4DD6-9223-34ECBB2BFCAF}" dt="2022-12-14T07:56:42.102" v="260"/>
          <ac:spMkLst>
            <pc:docMk/>
            <pc:sldMk cId="3057722498" sldId="459"/>
            <ac:spMk id="9" creationId="{8E5F7595-48F8-77F5-A576-D738BAE4E1AB}"/>
          </ac:spMkLst>
        </pc:spChg>
        <pc:spChg chg="mod">
          <ac:chgData name="Hilppa Iittiläinen" userId="f7572432-e0f1-4abb-81ed-7836843e2f2b" providerId="ADAL" clId="{EF0CF380-6EDD-4DD6-9223-34ECBB2BFCAF}" dt="2022-12-14T07:56:42.102" v="260"/>
          <ac:spMkLst>
            <pc:docMk/>
            <pc:sldMk cId="3057722498" sldId="459"/>
            <ac:spMk id="10" creationId="{6C613DC0-D8F6-0EF2-440B-397B5D3A840E}"/>
          </ac:spMkLst>
        </pc:spChg>
        <pc:spChg chg="mod">
          <ac:chgData name="Hilppa Iittiläinen" userId="f7572432-e0f1-4abb-81ed-7836843e2f2b" providerId="ADAL" clId="{EF0CF380-6EDD-4DD6-9223-34ECBB2BFCAF}" dt="2022-12-14T07:56:42.102" v="260"/>
          <ac:spMkLst>
            <pc:docMk/>
            <pc:sldMk cId="3057722498" sldId="459"/>
            <ac:spMk id="11" creationId="{9E374ED9-9E5E-2FE5-5C56-6E4331CD87BE}"/>
          </ac:spMkLst>
        </pc:spChg>
        <pc:spChg chg="mod">
          <ac:chgData name="Hilppa Iittiläinen" userId="f7572432-e0f1-4abb-81ed-7836843e2f2b" providerId="ADAL" clId="{EF0CF380-6EDD-4DD6-9223-34ECBB2BFCAF}" dt="2022-12-14T07:56:42.102" v="260"/>
          <ac:spMkLst>
            <pc:docMk/>
            <pc:sldMk cId="3057722498" sldId="459"/>
            <ac:spMk id="12" creationId="{6289B7E4-0079-A014-B82F-0B892606BD0D}"/>
          </ac:spMkLst>
        </pc:spChg>
        <pc:spChg chg="mod">
          <ac:chgData name="Hilppa Iittiläinen" userId="f7572432-e0f1-4abb-81ed-7836843e2f2b" providerId="ADAL" clId="{EF0CF380-6EDD-4DD6-9223-34ECBB2BFCAF}" dt="2022-12-14T07:56:42.102" v="260"/>
          <ac:spMkLst>
            <pc:docMk/>
            <pc:sldMk cId="3057722498" sldId="459"/>
            <ac:spMk id="13" creationId="{2C607D56-3DE7-87B3-E2D4-E8568B2925EE}"/>
          </ac:spMkLst>
        </pc:spChg>
        <pc:spChg chg="mod">
          <ac:chgData name="Hilppa Iittiläinen" userId="f7572432-e0f1-4abb-81ed-7836843e2f2b" providerId="ADAL" clId="{EF0CF380-6EDD-4DD6-9223-34ECBB2BFCAF}" dt="2022-12-14T07:56:42.102" v="260"/>
          <ac:spMkLst>
            <pc:docMk/>
            <pc:sldMk cId="3057722498" sldId="459"/>
            <ac:spMk id="14" creationId="{F4883E0B-DED4-EC92-BD00-4F9F3FE9B37F}"/>
          </ac:spMkLst>
        </pc:spChg>
        <pc:spChg chg="mod">
          <ac:chgData name="Hilppa Iittiläinen" userId="f7572432-e0f1-4abb-81ed-7836843e2f2b" providerId="ADAL" clId="{EF0CF380-6EDD-4DD6-9223-34ECBB2BFCAF}" dt="2022-12-14T07:56:42.102" v="260"/>
          <ac:spMkLst>
            <pc:docMk/>
            <pc:sldMk cId="3057722498" sldId="459"/>
            <ac:spMk id="15" creationId="{6FCD767A-83B7-0704-A091-2BF6FAEAFBF1}"/>
          </ac:spMkLst>
        </pc:spChg>
        <pc:spChg chg="mod">
          <ac:chgData name="Hilppa Iittiläinen" userId="f7572432-e0f1-4abb-81ed-7836843e2f2b" providerId="ADAL" clId="{EF0CF380-6EDD-4DD6-9223-34ECBB2BFCAF}" dt="2022-12-14T07:56:42.102" v="260"/>
          <ac:spMkLst>
            <pc:docMk/>
            <pc:sldMk cId="3057722498" sldId="459"/>
            <ac:spMk id="16" creationId="{BF360473-6346-68E5-5513-DE4331C8EC19}"/>
          </ac:spMkLst>
        </pc:spChg>
        <pc:spChg chg="mod">
          <ac:chgData name="Hilppa Iittiläinen" userId="f7572432-e0f1-4abb-81ed-7836843e2f2b" providerId="ADAL" clId="{EF0CF380-6EDD-4DD6-9223-34ECBB2BFCAF}" dt="2022-12-14T07:56:42.102" v="260"/>
          <ac:spMkLst>
            <pc:docMk/>
            <pc:sldMk cId="3057722498" sldId="459"/>
            <ac:spMk id="17" creationId="{EEF659D4-ED96-2CFA-F708-EE63B583A7FB}"/>
          </ac:spMkLst>
        </pc:spChg>
        <pc:spChg chg="mod">
          <ac:chgData name="Hilppa Iittiläinen" userId="f7572432-e0f1-4abb-81ed-7836843e2f2b" providerId="ADAL" clId="{EF0CF380-6EDD-4DD6-9223-34ECBB2BFCAF}" dt="2022-12-14T07:56:42.102" v="260"/>
          <ac:spMkLst>
            <pc:docMk/>
            <pc:sldMk cId="3057722498" sldId="459"/>
            <ac:spMk id="18" creationId="{BCFE5311-69FA-0EA1-AED3-A4E638A8EC5E}"/>
          </ac:spMkLst>
        </pc:spChg>
        <pc:spChg chg="mod">
          <ac:chgData name="Hilppa Iittiläinen" userId="f7572432-e0f1-4abb-81ed-7836843e2f2b" providerId="ADAL" clId="{EF0CF380-6EDD-4DD6-9223-34ECBB2BFCAF}" dt="2022-12-14T07:56:42.102" v="260"/>
          <ac:spMkLst>
            <pc:docMk/>
            <pc:sldMk cId="3057722498" sldId="459"/>
            <ac:spMk id="19" creationId="{326845FB-F0ED-72DD-B44D-8B17C4C293EF}"/>
          </ac:spMkLst>
        </pc:spChg>
        <pc:spChg chg="mod">
          <ac:chgData name="Hilppa Iittiläinen" userId="f7572432-e0f1-4abb-81ed-7836843e2f2b" providerId="ADAL" clId="{EF0CF380-6EDD-4DD6-9223-34ECBB2BFCAF}" dt="2022-12-14T07:56:42.102" v="260"/>
          <ac:spMkLst>
            <pc:docMk/>
            <pc:sldMk cId="3057722498" sldId="459"/>
            <ac:spMk id="20" creationId="{3FDE3FF4-E3DE-F385-51DF-4BA3B6383651}"/>
          </ac:spMkLst>
        </pc:spChg>
        <pc:spChg chg="mod">
          <ac:chgData name="Hilppa Iittiläinen" userId="f7572432-e0f1-4abb-81ed-7836843e2f2b" providerId="ADAL" clId="{EF0CF380-6EDD-4DD6-9223-34ECBB2BFCAF}" dt="2022-12-14T07:56:42.102" v="260"/>
          <ac:spMkLst>
            <pc:docMk/>
            <pc:sldMk cId="3057722498" sldId="459"/>
            <ac:spMk id="21" creationId="{AD12B85C-FD6D-8AAB-5FC0-4F685556325F}"/>
          </ac:spMkLst>
        </pc:spChg>
        <pc:spChg chg="mod">
          <ac:chgData name="Hilppa Iittiläinen" userId="f7572432-e0f1-4abb-81ed-7836843e2f2b" providerId="ADAL" clId="{EF0CF380-6EDD-4DD6-9223-34ECBB2BFCAF}" dt="2022-12-14T07:56:42.102" v="260"/>
          <ac:spMkLst>
            <pc:docMk/>
            <pc:sldMk cId="3057722498" sldId="459"/>
            <ac:spMk id="22" creationId="{250F8D05-1A72-5BBF-A28D-657B7544C0D3}"/>
          </ac:spMkLst>
        </pc:spChg>
        <pc:spChg chg="mod">
          <ac:chgData name="Hilppa Iittiläinen" userId="f7572432-e0f1-4abb-81ed-7836843e2f2b" providerId="ADAL" clId="{EF0CF380-6EDD-4DD6-9223-34ECBB2BFCAF}" dt="2022-12-14T07:56:42.102" v="260"/>
          <ac:spMkLst>
            <pc:docMk/>
            <pc:sldMk cId="3057722498" sldId="459"/>
            <ac:spMk id="23" creationId="{5CCD86CA-2490-A73A-274B-3523D8D7E87C}"/>
          </ac:spMkLst>
        </pc:spChg>
        <pc:spChg chg="mod">
          <ac:chgData name="Hilppa Iittiläinen" userId="f7572432-e0f1-4abb-81ed-7836843e2f2b" providerId="ADAL" clId="{EF0CF380-6EDD-4DD6-9223-34ECBB2BFCAF}" dt="2022-12-14T07:56:42.102" v="260"/>
          <ac:spMkLst>
            <pc:docMk/>
            <pc:sldMk cId="3057722498" sldId="459"/>
            <ac:spMk id="24" creationId="{D5CA1BD4-DC61-D6FA-550A-27C63C2192DD}"/>
          </ac:spMkLst>
        </pc:spChg>
        <pc:spChg chg="mod">
          <ac:chgData name="Hilppa Iittiläinen" userId="f7572432-e0f1-4abb-81ed-7836843e2f2b" providerId="ADAL" clId="{EF0CF380-6EDD-4DD6-9223-34ECBB2BFCAF}" dt="2022-12-14T07:56:42.102" v="260"/>
          <ac:spMkLst>
            <pc:docMk/>
            <pc:sldMk cId="3057722498" sldId="459"/>
            <ac:spMk id="25" creationId="{795916B9-A047-95D7-B0B6-8E86F517A9FA}"/>
          </ac:spMkLst>
        </pc:spChg>
        <pc:spChg chg="mod">
          <ac:chgData name="Hilppa Iittiläinen" userId="f7572432-e0f1-4abb-81ed-7836843e2f2b" providerId="ADAL" clId="{EF0CF380-6EDD-4DD6-9223-34ECBB2BFCAF}" dt="2022-12-14T07:56:42.102" v="260"/>
          <ac:spMkLst>
            <pc:docMk/>
            <pc:sldMk cId="3057722498" sldId="459"/>
            <ac:spMk id="26" creationId="{ABF0E9B0-B132-AA9B-1025-E043211FC5EE}"/>
          </ac:spMkLst>
        </pc:spChg>
        <pc:spChg chg="mod">
          <ac:chgData name="Hilppa Iittiläinen" userId="f7572432-e0f1-4abb-81ed-7836843e2f2b" providerId="ADAL" clId="{EF0CF380-6EDD-4DD6-9223-34ECBB2BFCAF}" dt="2022-12-14T07:56:42.102" v="260"/>
          <ac:spMkLst>
            <pc:docMk/>
            <pc:sldMk cId="3057722498" sldId="459"/>
            <ac:spMk id="27" creationId="{6C10C4EA-A809-1501-EFA3-CF3C99684916}"/>
          </ac:spMkLst>
        </pc:spChg>
        <pc:spChg chg="mod">
          <ac:chgData name="Hilppa Iittiläinen" userId="f7572432-e0f1-4abb-81ed-7836843e2f2b" providerId="ADAL" clId="{EF0CF380-6EDD-4DD6-9223-34ECBB2BFCAF}" dt="2022-12-14T07:56:42.102" v="260"/>
          <ac:spMkLst>
            <pc:docMk/>
            <pc:sldMk cId="3057722498" sldId="459"/>
            <ac:spMk id="28" creationId="{7720594D-9757-69C2-0458-941500F3B098}"/>
          </ac:spMkLst>
        </pc:spChg>
        <pc:spChg chg="mod">
          <ac:chgData name="Hilppa Iittiläinen" userId="f7572432-e0f1-4abb-81ed-7836843e2f2b" providerId="ADAL" clId="{EF0CF380-6EDD-4DD6-9223-34ECBB2BFCAF}" dt="2022-12-14T07:56:42.102" v="260"/>
          <ac:spMkLst>
            <pc:docMk/>
            <pc:sldMk cId="3057722498" sldId="459"/>
            <ac:spMk id="29" creationId="{142374F9-E9A1-2B06-3BB8-3DBB70FDACC7}"/>
          </ac:spMkLst>
        </pc:spChg>
        <pc:grpChg chg="add mod">
          <ac:chgData name="Hilppa Iittiläinen" userId="f7572432-e0f1-4abb-81ed-7836843e2f2b" providerId="ADAL" clId="{EF0CF380-6EDD-4DD6-9223-34ECBB2BFCAF}" dt="2022-12-14T07:56:50.413" v="263" actId="1076"/>
          <ac:grpSpMkLst>
            <pc:docMk/>
            <pc:sldMk cId="3057722498" sldId="459"/>
            <ac:grpSpMk id="6" creationId="{E1221CFD-219C-FD5E-6FED-54AF07CE57FC}"/>
          </ac:grpSpMkLst>
        </pc:grpChg>
        <pc:grpChg chg="mod">
          <ac:chgData name="Hilppa Iittiläinen" userId="f7572432-e0f1-4abb-81ed-7836843e2f2b" providerId="ADAL" clId="{EF0CF380-6EDD-4DD6-9223-34ECBB2BFCAF}" dt="2022-12-14T07:56:42.102" v="260"/>
          <ac:grpSpMkLst>
            <pc:docMk/>
            <pc:sldMk cId="3057722498" sldId="459"/>
            <ac:grpSpMk id="7" creationId="{75D79D0E-5F5B-F3F6-909D-996DE804C027}"/>
          </ac:grpSpMkLst>
        </pc:grpChg>
      </pc:sldChg>
      <pc:sldChg chg="modSp new mod">
        <pc:chgData name="Hilppa Iittiläinen" userId="f7572432-e0f1-4abb-81ed-7836843e2f2b" providerId="ADAL" clId="{EF0CF380-6EDD-4DD6-9223-34ECBB2BFCAF}" dt="2022-12-14T07:57:25.243" v="292" actId="15"/>
        <pc:sldMkLst>
          <pc:docMk/>
          <pc:sldMk cId="3730564411" sldId="460"/>
        </pc:sldMkLst>
        <pc:spChg chg="mod">
          <ac:chgData name="Hilppa Iittiläinen" userId="f7572432-e0f1-4abb-81ed-7836843e2f2b" providerId="ADAL" clId="{EF0CF380-6EDD-4DD6-9223-34ECBB2BFCAF}" dt="2022-12-14T07:57:04.070" v="287" actId="20577"/>
          <ac:spMkLst>
            <pc:docMk/>
            <pc:sldMk cId="3730564411" sldId="460"/>
            <ac:spMk id="2" creationId="{CE0F832C-76AE-1FD7-C749-0D40E3D0F221}"/>
          </ac:spMkLst>
        </pc:spChg>
        <pc:spChg chg="mod">
          <ac:chgData name="Hilppa Iittiläinen" userId="f7572432-e0f1-4abb-81ed-7836843e2f2b" providerId="ADAL" clId="{EF0CF380-6EDD-4DD6-9223-34ECBB2BFCAF}" dt="2022-12-14T07:57:25.243" v="292" actId="15"/>
          <ac:spMkLst>
            <pc:docMk/>
            <pc:sldMk cId="3730564411" sldId="460"/>
            <ac:spMk id="3" creationId="{F94BD33F-BC7E-1306-F4A8-030C3A9527F8}"/>
          </ac:spMkLst>
        </pc:spChg>
      </pc:sldChg>
      <pc:sldChg chg="modSp new mod">
        <pc:chgData name="Hilppa Iittiläinen" userId="f7572432-e0f1-4abb-81ed-7836843e2f2b" providerId="ADAL" clId="{EF0CF380-6EDD-4DD6-9223-34ECBB2BFCAF}" dt="2022-12-14T07:57:37.950" v="305" actId="20577"/>
        <pc:sldMkLst>
          <pc:docMk/>
          <pc:sldMk cId="3957733377" sldId="461"/>
        </pc:sldMkLst>
        <pc:spChg chg="mod">
          <ac:chgData name="Hilppa Iittiläinen" userId="f7572432-e0f1-4abb-81ed-7836843e2f2b" providerId="ADAL" clId="{EF0CF380-6EDD-4DD6-9223-34ECBB2BFCAF}" dt="2022-12-14T07:57:37.950" v="305" actId="20577"/>
          <ac:spMkLst>
            <pc:docMk/>
            <pc:sldMk cId="3957733377" sldId="461"/>
            <ac:spMk id="2" creationId="{CB08CA47-890C-6F90-A345-C0CE4DBC92C2}"/>
          </ac:spMkLst>
        </pc:spChg>
      </pc:sldChg>
      <pc:sldChg chg="modSp new mod">
        <pc:chgData name="Hilppa Iittiläinen" userId="f7572432-e0f1-4abb-81ed-7836843e2f2b" providerId="ADAL" clId="{EF0CF380-6EDD-4DD6-9223-34ECBB2BFCAF}" dt="2022-12-14T07:59:47.932" v="326" actId="15"/>
        <pc:sldMkLst>
          <pc:docMk/>
          <pc:sldMk cId="4249968028" sldId="462"/>
        </pc:sldMkLst>
        <pc:spChg chg="mod">
          <ac:chgData name="Hilppa Iittiläinen" userId="f7572432-e0f1-4abb-81ed-7836843e2f2b" providerId="ADAL" clId="{EF0CF380-6EDD-4DD6-9223-34ECBB2BFCAF}" dt="2022-12-14T07:59:17.301" v="320" actId="20577"/>
          <ac:spMkLst>
            <pc:docMk/>
            <pc:sldMk cId="4249968028" sldId="462"/>
            <ac:spMk id="2" creationId="{67FBFD3B-949B-84EF-67E9-8A292049A1B3}"/>
          </ac:spMkLst>
        </pc:spChg>
        <pc:spChg chg="mod">
          <ac:chgData name="Hilppa Iittiläinen" userId="f7572432-e0f1-4abb-81ed-7836843e2f2b" providerId="ADAL" clId="{EF0CF380-6EDD-4DD6-9223-34ECBB2BFCAF}" dt="2022-12-14T07:59:47.932" v="326" actId="15"/>
          <ac:spMkLst>
            <pc:docMk/>
            <pc:sldMk cId="4249968028" sldId="462"/>
            <ac:spMk id="3" creationId="{F64ED0C2-749F-8A9C-C2BF-CF48A84FE92B}"/>
          </ac:spMkLst>
        </pc:spChg>
      </pc:sldChg>
      <pc:sldChg chg="modSp new mod">
        <pc:chgData name="Hilppa Iittiläinen" userId="f7572432-e0f1-4abb-81ed-7836843e2f2b" providerId="ADAL" clId="{EF0CF380-6EDD-4DD6-9223-34ECBB2BFCAF}" dt="2022-12-14T08:00:41.356" v="366" actId="404"/>
        <pc:sldMkLst>
          <pc:docMk/>
          <pc:sldMk cId="3899583216" sldId="463"/>
        </pc:sldMkLst>
        <pc:spChg chg="mod">
          <ac:chgData name="Hilppa Iittiläinen" userId="f7572432-e0f1-4abb-81ed-7836843e2f2b" providerId="ADAL" clId="{EF0CF380-6EDD-4DD6-9223-34ECBB2BFCAF}" dt="2022-12-14T08:00:28.345" v="363" actId="20577"/>
          <ac:spMkLst>
            <pc:docMk/>
            <pc:sldMk cId="3899583216" sldId="463"/>
            <ac:spMk id="2" creationId="{F7EA7999-64D7-5BD9-44AB-ABB9FFF1D51E}"/>
          </ac:spMkLst>
        </pc:spChg>
        <pc:spChg chg="mod">
          <ac:chgData name="Hilppa Iittiläinen" userId="f7572432-e0f1-4abb-81ed-7836843e2f2b" providerId="ADAL" clId="{EF0CF380-6EDD-4DD6-9223-34ECBB2BFCAF}" dt="2022-12-14T08:00:41.356" v="366" actId="404"/>
          <ac:spMkLst>
            <pc:docMk/>
            <pc:sldMk cId="3899583216" sldId="463"/>
            <ac:spMk id="3" creationId="{D94E546E-FF17-9AE8-088A-93CB6435E478}"/>
          </ac:spMkLst>
        </pc:spChg>
      </pc:sldChg>
      <pc:sldChg chg="modSp new mod">
        <pc:chgData name="Hilppa Iittiläinen" userId="f7572432-e0f1-4abb-81ed-7836843e2f2b" providerId="ADAL" clId="{EF0CF380-6EDD-4DD6-9223-34ECBB2BFCAF}" dt="2022-12-14T08:01:35.415" v="400" actId="20577"/>
        <pc:sldMkLst>
          <pc:docMk/>
          <pc:sldMk cId="766898571" sldId="464"/>
        </pc:sldMkLst>
        <pc:spChg chg="mod">
          <ac:chgData name="Hilppa Iittiläinen" userId="f7572432-e0f1-4abb-81ed-7836843e2f2b" providerId="ADAL" clId="{EF0CF380-6EDD-4DD6-9223-34ECBB2BFCAF}" dt="2022-12-14T08:01:03.251" v="386" actId="20577"/>
          <ac:spMkLst>
            <pc:docMk/>
            <pc:sldMk cId="766898571" sldId="464"/>
            <ac:spMk id="2" creationId="{44550322-7AB0-949B-8545-52B46E9AFA6C}"/>
          </ac:spMkLst>
        </pc:spChg>
        <pc:spChg chg="mod">
          <ac:chgData name="Hilppa Iittiläinen" userId="f7572432-e0f1-4abb-81ed-7836843e2f2b" providerId="ADAL" clId="{EF0CF380-6EDD-4DD6-9223-34ECBB2BFCAF}" dt="2022-12-14T08:01:35.415" v="400" actId="20577"/>
          <ac:spMkLst>
            <pc:docMk/>
            <pc:sldMk cId="766898571" sldId="464"/>
            <ac:spMk id="3" creationId="{31A3EDE2-7483-764F-513B-A7294219BE98}"/>
          </ac:spMkLst>
        </pc:spChg>
      </pc:sldChg>
      <pc:sldChg chg="addSp delSp modSp add mod">
        <pc:chgData name="Hilppa Iittiläinen" userId="f7572432-e0f1-4abb-81ed-7836843e2f2b" providerId="ADAL" clId="{EF0CF380-6EDD-4DD6-9223-34ECBB2BFCAF}" dt="2022-12-14T08:02:52.052" v="423" actId="6549"/>
        <pc:sldMkLst>
          <pc:docMk/>
          <pc:sldMk cId="443241283" sldId="465"/>
        </pc:sldMkLst>
        <pc:spChg chg="mod">
          <ac:chgData name="Hilppa Iittiläinen" userId="f7572432-e0f1-4abb-81ed-7836843e2f2b" providerId="ADAL" clId="{EF0CF380-6EDD-4DD6-9223-34ECBB2BFCAF}" dt="2022-12-14T08:02:52.052" v="423" actId="6549"/>
          <ac:spMkLst>
            <pc:docMk/>
            <pc:sldMk cId="443241283" sldId="465"/>
            <ac:spMk id="3" creationId="{31A3EDE2-7483-764F-513B-A7294219BE98}"/>
          </ac:spMkLst>
        </pc:spChg>
        <pc:spChg chg="add del mod">
          <ac:chgData name="Hilppa Iittiläinen" userId="f7572432-e0f1-4abb-81ed-7836843e2f2b" providerId="ADAL" clId="{EF0CF380-6EDD-4DD6-9223-34ECBB2BFCAF}" dt="2022-12-14T08:02:23.834" v="415"/>
          <ac:spMkLst>
            <pc:docMk/>
            <pc:sldMk cId="443241283" sldId="465"/>
            <ac:spMk id="6" creationId="{0C6A8A35-7C2B-F273-031B-B402FE24DB48}"/>
          </ac:spMkLst>
        </pc:spChg>
        <pc:spChg chg="add mod">
          <ac:chgData name="Hilppa Iittiläinen" userId="f7572432-e0f1-4abb-81ed-7836843e2f2b" providerId="ADAL" clId="{EF0CF380-6EDD-4DD6-9223-34ECBB2BFCAF}" dt="2022-12-14T08:02:34.091" v="416"/>
          <ac:spMkLst>
            <pc:docMk/>
            <pc:sldMk cId="443241283" sldId="465"/>
            <ac:spMk id="7" creationId="{B6CADF37-3ED5-61B5-EE54-C639AE5416E0}"/>
          </ac:spMkLst>
        </pc:spChg>
        <pc:spChg chg="mod">
          <ac:chgData name="Hilppa Iittiläinen" userId="f7572432-e0f1-4abb-81ed-7836843e2f2b" providerId="ADAL" clId="{EF0CF380-6EDD-4DD6-9223-34ECBB2BFCAF}" dt="2022-12-14T08:02:40.560" v="417"/>
          <ac:spMkLst>
            <pc:docMk/>
            <pc:sldMk cId="443241283" sldId="465"/>
            <ac:spMk id="10" creationId="{8AA06EF6-C89A-C73B-F461-3D6242805EEF}"/>
          </ac:spMkLst>
        </pc:spChg>
        <pc:spChg chg="mod">
          <ac:chgData name="Hilppa Iittiläinen" userId="f7572432-e0f1-4abb-81ed-7836843e2f2b" providerId="ADAL" clId="{EF0CF380-6EDD-4DD6-9223-34ECBB2BFCAF}" dt="2022-12-14T08:02:40.560" v="417"/>
          <ac:spMkLst>
            <pc:docMk/>
            <pc:sldMk cId="443241283" sldId="465"/>
            <ac:spMk id="11" creationId="{1706E284-9BB8-AA9A-16E2-CB7B0F9980EC}"/>
          </ac:spMkLst>
        </pc:spChg>
        <pc:spChg chg="mod">
          <ac:chgData name="Hilppa Iittiläinen" userId="f7572432-e0f1-4abb-81ed-7836843e2f2b" providerId="ADAL" clId="{EF0CF380-6EDD-4DD6-9223-34ECBB2BFCAF}" dt="2022-12-14T08:02:40.560" v="417"/>
          <ac:spMkLst>
            <pc:docMk/>
            <pc:sldMk cId="443241283" sldId="465"/>
            <ac:spMk id="12" creationId="{942BBD44-6ED0-8736-37FF-C209DDD8FF94}"/>
          </ac:spMkLst>
        </pc:spChg>
        <pc:spChg chg="mod">
          <ac:chgData name="Hilppa Iittiläinen" userId="f7572432-e0f1-4abb-81ed-7836843e2f2b" providerId="ADAL" clId="{EF0CF380-6EDD-4DD6-9223-34ECBB2BFCAF}" dt="2022-12-14T08:02:40.560" v="417"/>
          <ac:spMkLst>
            <pc:docMk/>
            <pc:sldMk cId="443241283" sldId="465"/>
            <ac:spMk id="13" creationId="{AF3E8A79-46E5-F697-6AB6-0C4B431ABA40}"/>
          </ac:spMkLst>
        </pc:spChg>
        <pc:spChg chg="mod">
          <ac:chgData name="Hilppa Iittiläinen" userId="f7572432-e0f1-4abb-81ed-7836843e2f2b" providerId="ADAL" clId="{EF0CF380-6EDD-4DD6-9223-34ECBB2BFCAF}" dt="2022-12-14T08:02:40.560" v="417"/>
          <ac:spMkLst>
            <pc:docMk/>
            <pc:sldMk cId="443241283" sldId="465"/>
            <ac:spMk id="14" creationId="{B3D8C148-7B05-8137-D36F-0E1F3D3CFD93}"/>
          </ac:spMkLst>
        </pc:spChg>
        <pc:spChg chg="mod">
          <ac:chgData name="Hilppa Iittiläinen" userId="f7572432-e0f1-4abb-81ed-7836843e2f2b" providerId="ADAL" clId="{EF0CF380-6EDD-4DD6-9223-34ECBB2BFCAF}" dt="2022-12-14T08:02:40.560" v="417"/>
          <ac:spMkLst>
            <pc:docMk/>
            <pc:sldMk cId="443241283" sldId="465"/>
            <ac:spMk id="15" creationId="{3327D287-7209-6AA2-4BE2-352A20C4FE27}"/>
          </ac:spMkLst>
        </pc:spChg>
        <pc:spChg chg="mod">
          <ac:chgData name="Hilppa Iittiläinen" userId="f7572432-e0f1-4abb-81ed-7836843e2f2b" providerId="ADAL" clId="{EF0CF380-6EDD-4DD6-9223-34ECBB2BFCAF}" dt="2022-12-14T08:02:40.560" v="417"/>
          <ac:spMkLst>
            <pc:docMk/>
            <pc:sldMk cId="443241283" sldId="465"/>
            <ac:spMk id="16" creationId="{B3D4BEDB-AFFD-3441-5C49-91D117E2B217}"/>
          </ac:spMkLst>
        </pc:spChg>
        <pc:spChg chg="mod">
          <ac:chgData name="Hilppa Iittiläinen" userId="f7572432-e0f1-4abb-81ed-7836843e2f2b" providerId="ADAL" clId="{EF0CF380-6EDD-4DD6-9223-34ECBB2BFCAF}" dt="2022-12-14T08:02:40.560" v="417"/>
          <ac:spMkLst>
            <pc:docMk/>
            <pc:sldMk cId="443241283" sldId="465"/>
            <ac:spMk id="17" creationId="{E22681C0-484C-6A09-837E-08794B252778}"/>
          </ac:spMkLst>
        </pc:spChg>
        <pc:spChg chg="mod">
          <ac:chgData name="Hilppa Iittiläinen" userId="f7572432-e0f1-4abb-81ed-7836843e2f2b" providerId="ADAL" clId="{EF0CF380-6EDD-4DD6-9223-34ECBB2BFCAF}" dt="2022-12-14T08:02:40.560" v="417"/>
          <ac:spMkLst>
            <pc:docMk/>
            <pc:sldMk cId="443241283" sldId="465"/>
            <ac:spMk id="18" creationId="{36F15F55-C66D-EA65-949B-E8AF755E2C11}"/>
          </ac:spMkLst>
        </pc:spChg>
        <pc:spChg chg="mod">
          <ac:chgData name="Hilppa Iittiläinen" userId="f7572432-e0f1-4abb-81ed-7836843e2f2b" providerId="ADAL" clId="{EF0CF380-6EDD-4DD6-9223-34ECBB2BFCAF}" dt="2022-12-14T08:02:40.560" v="417"/>
          <ac:spMkLst>
            <pc:docMk/>
            <pc:sldMk cId="443241283" sldId="465"/>
            <ac:spMk id="19" creationId="{5A1ECB56-A000-1800-A8EF-38494842FB2F}"/>
          </ac:spMkLst>
        </pc:spChg>
        <pc:spChg chg="mod">
          <ac:chgData name="Hilppa Iittiläinen" userId="f7572432-e0f1-4abb-81ed-7836843e2f2b" providerId="ADAL" clId="{EF0CF380-6EDD-4DD6-9223-34ECBB2BFCAF}" dt="2022-12-14T08:02:40.560" v="417"/>
          <ac:spMkLst>
            <pc:docMk/>
            <pc:sldMk cId="443241283" sldId="465"/>
            <ac:spMk id="20" creationId="{E5D8B166-1EB1-5340-C90C-01AE2D6AFF9B}"/>
          </ac:spMkLst>
        </pc:spChg>
        <pc:grpChg chg="add mod">
          <ac:chgData name="Hilppa Iittiläinen" userId="f7572432-e0f1-4abb-81ed-7836843e2f2b" providerId="ADAL" clId="{EF0CF380-6EDD-4DD6-9223-34ECBB2BFCAF}" dt="2022-12-14T08:02:40.560" v="417"/>
          <ac:grpSpMkLst>
            <pc:docMk/>
            <pc:sldMk cId="443241283" sldId="465"/>
            <ac:grpSpMk id="8" creationId="{05723CAD-055A-117A-1370-565D2666B95A}"/>
          </ac:grpSpMkLst>
        </pc:grpChg>
        <pc:grpChg chg="mod">
          <ac:chgData name="Hilppa Iittiläinen" userId="f7572432-e0f1-4abb-81ed-7836843e2f2b" providerId="ADAL" clId="{EF0CF380-6EDD-4DD6-9223-34ECBB2BFCAF}" dt="2022-12-14T08:02:40.560" v="417"/>
          <ac:grpSpMkLst>
            <pc:docMk/>
            <pc:sldMk cId="443241283" sldId="465"/>
            <ac:grpSpMk id="9" creationId="{F181C0BE-5C60-AE3E-381B-A7C19A792DFB}"/>
          </ac:grpSpMkLst>
        </pc:grpChg>
      </pc:sldChg>
      <pc:sldChg chg="modSp new mod">
        <pc:chgData name="Hilppa Iittiläinen" userId="f7572432-e0f1-4abb-81ed-7836843e2f2b" providerId="ADAL" clId="{EF0CF380-6EDD-4DD6-9223-34ECBB2BFCAF}" dt="2022-12-14T08:03:49.655" v="461" actId="404"/>
        <pc:sldMkLst>
          <pc:docMk/>
          <pc:sldMk cId="2248295382" sldId="466"/>
        </pc:sldMkLst>
        <pc:spChg chg="mod">
          <ac:chgData name="Hilppa Iittiläinen" userId="f7572432-e0f1-4abb-81ed-7836843e2f2b" providerId="ADAL" clId="{EF0CF380-6EDD-4DD6-9223-34ECBB2BFCAF}" dt="2022-12-14T08:03:07.554" v="444" actId="20577"/>
          <ac:spMkLst>
            <pc:docMk/>
            <pc:sldMk cId="2248295382" sldId="466"/>
            <ac:spMk id="2" creationId="{1705AE3D-0F99-01B3-BD50-D4E9B142566B}"/>
          </ac:spMkLst>
        </pc:spChg>
        <pc:spChg chg="mod">
          <ac:chgData name="Hilppa Iittiläinen" userId="f7572432-e0f1-4abb-81ed-7836843e2f2b" providerId="ADAL" clId="{EF0CF380-6EDD-4DD6-9223-34ECBB2BFCAF}" dt="2022-12-14T08:03:49.655" v="461" actId="404"/>
          <ac:spMkLst>
            <pc:docMk/>
            <pc:sldMk cId="2248295382" sldId="466"/>
            <ac:spMk id="3" creationId="{3480A72A-40BD-C232-6738-428860FA9EF5}"/>
          </ac:spMkLst>
        </pc:spChg>
      </pc:sldChg>
      <pc:sldChg chg="modSp new mod">
        <pc:chgData name="Hilppa Iittiläinen" userId="f7572432-e0f1-4abb-81ed-7836843e2f2b" providerId="ADAL" clId="{EF0CF380-6EDD-4DD6-9223-34ECBB2BFCAF}" dt="2022-12-14T08:05:19.321" v="497" actId="20577"/>
        <pc:sldMkLst>
          <pc:docMk/>
          <pc:sldMk cId="913658913" sldId="467"/>
        </pc:sldMkLst>
        <pc:spChg chg="mod">
          <ac:chgData name="Hilppa Iittiläinen" userId="f7572432-e0f1-4abb-81ed-7836843e2f2b" providerId="ADAL" clId="{EF0CF380-6EDD-4DD6-9223-34ECBB2BFCAF}" dt="2022-12-14T08:04:04.373" v="471" actId="20577"/>
          <ac:spMkLst>
            <pc:docMk/>
            <pc:sldMk cId="913658913" sldId="467"/>
            <ac:spMk id="2" creationId="{E44A5B5B-948B-BAEB-1F6C-C5175F3A4108}"/>
          </ac:spMkLst>
        </pc:spChg>
        <pc:spChg chg="mod">
          <ac:chgData name="Hilppa Iittiläinen" userId="f7572432-e0f1-4abb-81ed-7836843e2f2b" providerId="ADAL" clId="{EF0CF380-6EDD-4DD6-9223-34ECBB2BFCAF}" dt="2022-12-14T08:05:19.321" v="497" actId="20577"/>
          <ac:spMkLst>
            <pc:docMk/>
            <pc:sldMk cId="913658913" sldId="467"/>
            <ac:spMk id="3" creationId="{B52103D3-6B72-1F19-047F-36EC745A3925}"/>
          </ac:spMkLst>
        </pc:spChg>
      </pc:sldChg>
      <pc:sldChg chg="modSp new mod">
        <pc:chgData name="Hilppa Iittiläinen" userId="f7572432-e0f1-4abb-81ed-7836843e2f2b" providerId="ADAL" clId="{EF0CF380-6EDD-4DD6-9223-34ECBB2BFCAF}" dt="2022-12-14T08:05:36.233" v="500"/>
        <pc:sldMkLst>
          <pc:docMk/>
          <pc:sldMk cId="4220197001" sldId="468"/>
        </pc:sldMkLst>
        <pc:spChg chg="mod">
          <ac:chgData name="Hilppa Iittiläinen" userId="f7572432-e0f1-4abb-81ed-7836843e2f2b" providerId="ADAL" clId="{EF0CF380-6EDD-4DD6-9223-34ECBB2BFCAF}" dt="2022-12-14T08:05:36.233" v="500"/>
          <ac:spMkLst>
            <pc:docMk/>
            <pc:sldMk cId="4220197001" sldId="468"/>
            <ac:spMk id="2" creationId="{74E12E69-FA09-06BA-49EC-904D8778B3AD}"/>
          </ac:spMkLst>
        </pc:spChg>
      </pc:sldChg>
      <pc:sldChg chg="modSp new mod">
        <pc:chgData name="Hilppa Iittiläinen" userId="f7572432-e0f1-4abb-81ed-7836843e2f2b" providerId="ADAL" clId="{EF0CF380-6EDD-4DD6-9223-34ECBB2BFCAF}" dt="2022-12-14T08:07:40.201" v="554" actId="27636"/>
        <pc:sldMkLst>
          <pc:docMk/>
          <pc:sldMk cId="2326922373" sldId="469"/>
        </pc:sldMkLst>
        <pc:spChg chg="mod">
          <ac:chgData name="Hilppa Iittiläinen" userId="f7572432-e0f1-4abb-81ed-7836843e2f2b" providerId="ADAL" clId="{EF0CF380-6EDD-4DD6-9223-34ECBB2BFCAF}" dt="2022-12-14T08:07:40.201" v="554" actId="27636"/>
          <ac:spMkLst>
            <pc:docMk/>
            <pc:sldMk cId="2326922373" sldId="469"/>
            <ac:spMk id="2" creationId="{AE927E8E-7B6D-F915-471C-2A72ED1C784F}"/>
          </ac:spMkLst>
        </pc:spChg>
      </pc:sldChg>
      <pc:sldChg chg="new del">
        <pc:chgData name="Hilppa Iittiläinen" userId="f7572432-e0f1-4abb-81ed-7836843e2f2b" providerId="ADAL" clId="{EF0CF380-6EDD-4DD6-9223-34ECBB2BFCAF}" dt="2022-12-14T08:09:09.346" v="588" actId="47"/>
        <pc:sldMkLst>
          <pc:docMk/>
          <pc:sldMk cId="4020403706" sldId="470"/>
        </pc:sldMkLst>
      </pc:sldChg>
      <pc:sldChg chg="modSp new mod">
        <pc:chgData name="Hilppa Iittiläinen" userId="f7572432-e0f1-4abb-81ed-7836843e2f2b" providerId="ADAL" clId="{EF0CF380-6EDD-4DD6-9223-34ECBB2BFCAF}" dt="2022-12-14T08:09:28.134" v="593" actId="6549"/>
        <pc:sldMkLst>
          <pc:docMk/>
          <pc:sldMk cId="1151444189" sldId="471"/>
        </pc:sldMkLst>
        <pc:spChg chg="mod">
          <ac:chgData name="Hilppa Iittiläinen" userId="f7572432-e0f1-4abb-81ed-7836843e2f2b" providerId="ADAL" clId="{EF0CF380-6EDD-4DD6-9223-34ECBB2BFCAF}" dt="2022-12-14T08:09:28.134" v="593" actId="6549"/>
          <ac:spMkLst>
            <pc:docMk/>
            <pc:sldMk cId="1151444189" sldId="471"/>
            <ac:spMk id="2" creationId="{5AC9B055-97F0-B648-A06B-6534197740C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90489765-C3E2-4CB7-B84D-62CF613C36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D3FC0F54-AC4C-412C-881B-280C57D7F7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EEA080-1C04-4D49-9169-DE53E8619FEC}" type="datetimeFigureOut">
              <a:rPr lang="fi-FI" smtClean="0"/>
              <a:t>14.12.2022</a:t>
            </a:fld>
            <a:endParaRPr lang="fi-FI"/>
          </a:p>
        </p:txBody>
      </p:sp>
      <p:sp>
        <p:nvSpPr>
          <p:cNvPr id="4" name="Alatunnisteen paikkamerkki 3">
            <a:extLst>
              <a:ext uri="{FF2B5EF4-FFF2-40B4-BE49-F238E27FC236}">
                <a16:creationId xmlns:a16="http://schemas.microsoft.com/office/drawing/2014/main" id="{99E0362F-CB3A-4774-B2D6-7578853360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67E363F0-F99E-432A-8847-8DBA923B7F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2DFC3-AE31-4F42-9C5D-03354C3C795D}" type="slidenum">
              <a:rPr lang="fi-FI" smtClean="0"/>
              <a:t>‹#›</a:t>
            </a:fld>
            <a:endParaRPr lang="fi-FI"/>
          </a:p>
        </p:txBody>
      </p:sp>
    </p:spTree>
    <p:extLst>
      <p:ext uri="{BB962C8B-B14F-4D97-AF65-F5344CB8AC3E}">
        <p14:creationId xmlns:p14="http://schemas.microsoft.com/office/powerpoint/2010/main" val="3813525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F00A7-F681-42B1-969F-0E5F86B66BBE}" type="datetimeFigureOut">
              <a:rPr lang="fi-FI" smtClean="0"/>
              <a:t>14.12.2022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328E5-66FA-4DD6-A089-E9039BCA9F63}" type="slidenum">
              <a:rPr lang="fi-FI" smtClean="0"/>
              <a:t>‹#›</a:t>
            </a:fld>
            <a:endParaRPr lang="fi-FI"/>
          </a:p>
        </p:txBody>
      </p:sp>
    </p:spTree>
    <p:extLst>
      <p:ext uri="{BB962C8B-B14F-4D97-AF65-F5344CB8AC3E}">
        <p14:creationId xmlns:p14="http://schemas.microsoft.com/office/powerpoint/2010/main" val="10493105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F2A059D-C586-417B-8831-0D0DFF7C95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Otsikko 1">
            <a:extLst>
              <a:ext uri="{FF2B5EF4-FFF2-40B4-BE49-F238E27FC236}">
                <a16:creationId xmlns:a16="http://schemas.microsoft.com/office/drawing/2014/main" id="{6A94CFCD-D8C0-4AE5-9A4C-6FE52079574E}"/>
              </a:ext>
            </a:extLst>
          </p:cNvPr>
          <p:cNvSpPr>
            <a:spLocks noGrp="1"/>
          </p:cNvSpPr>
          <p:nvPr>
            <p:ph type="ctrTitle"/>
          </p:nvPr>
        </p:nvSpPr>
        <p:spPr>
          <a:xfrm>
            <a:off x="1524000" y="1527477"/>
            <a:ext cx="9144000" cy="2387600"/>
          </a:xfrm>
        </p:spPr>
        <p:txBody>
          <a:bodyPr anchor="b"/>
          <a:lstStyle>
            <a:lvl1pPr algn="ctr">
              <a:defRPr sz="6000" b="1">
                <a:solidFill>
                  <a:schemeClr val="bg1">
                    <a:lumMod val="95000"/>
                  </a:schemeClr>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DA727E47-A531-437C-8191-1722EA7805B9}"/>
              </a:ext>
            </a:extLst>
          </p:cNvPr>
          <p:cNvSpPr>
            <a:spLocks noGrp="1"/>
          </p:cNvSpPr>
          <p:nvPr>
            <p:ph type="subTitle" idx="1"/>
          </p:nvPr>
        </p:nvSpPr>
        <p:spPr>
          <a:xfrm>
            <a:off x="1524000" y="4007152"/>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153306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4ABB6E6-80E7-4795-8FB7-A45506C01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672"/>
            <a:ext cx="12190800" cy="6858669"/>
          </a:xfrm>
          <a:prstGeom prst="rect">
            <a:avLst/>
          </a:prstGeom>
        </p:spPr>
      </p:pic>
      <p:sp>
        <p:nvSpPr>
          <p:cNvPr id="13" name="Otsikko 1">
            <a:extLst>
              <a:ext uri="{FF2B5EF4-FFF2-40B4-BE49-F238E27FC236}">
                <a16:creationId xmlns:a16="http://schemas.microsoft.com/office/drawing/2014/main" id="{7EFAA9E4-7BF1-498D-A750-C2486ADE7117}"/>
              </a:ext>
            </a:extLst>
          </p:cNvPr>
          <p:cNvSpPr>
            <a:spLocks noGrp="1"/>
          </p:cNvSpPr>
          <p:nvPr>
            <p:ph type="title"/>
          </p:nvPr>
        </p:nvSpPr>
        <p:spPr>
          <a:xfrm>
            <a:off x="919223" y="2268899"/>
            <a:ext cx="4023167" cy="2320202"/>
          </a:xfrm>
        </p:spPr>
        <p:txBody>
          <a:bodyPr/>
          <a:lstStyle/>
          <a:p>
            <a:r>
              <a:rPr lang="fi-FI"/>
              <a:t>Muokkaa ots. perustyyl. napsautt.</a:t>
            </a:r>
          </a:p>
        </p:txBody>
      </p:sp>
      <p:sp>
        <p:nvSpPr>
          <p:cNvPr id="14" name="Sisällön paikkamerkki 2">
            <a:extLst>
              <a:ext uri="{FF2B5EF4-FFF2-40B4-BE49-F238E27FC236}">
                <a16:creationId xmlns:a16="http://schemas.microsoft.com/office/drawing/2014/main" id="{789F871C-5B32-4176-87E9-0EA8F2E332B3}"/>
              </a:ext>
            </a:extLst>
          </p:cNvPr>
          <p:cNvSpPr>
            <a:spLocks noGrp="1"/>
          </p:cNvSpPr>
          <p:nvPr>
            <p:ph idx="1"/>
          </p:nvPr>
        </p:nvSpPr>
        <p:spPr>
          <a:xfrm>
            <a:off x="6096000" y="853352"/>
            <a:ext cx="5791200" cy="5130759"/>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Dian numeron paikkamerkki 5">
            <a:extLst>
              <a:ext uri="{FF2B5EF4-FFF2-40B4-BE49-F238E27FC236}">
                <a16:creationId xmlns:a16="http://schemas.microsoft.com/office/drawing/2014/main" id="{0CA858E3-9A41-42CA-AF6F-8BFE425C7DD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65CAA36D-5BE1-48E7-A2CD-96DE10616D4D}"/>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91492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F7A83F2-C17F-4AFA-A8EA-D2171A420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69"/>
            <a:ext cx="12190800" cy="6858669"/>
          </a:xfrm>
          <a:prstGeom prst="rect">
            <a:avLst/>
          </a:prstGeom>
        </p:spPr>
      </p:pic>
      <p:sp>
        <p:nvSpPr>
          <p:cNvPr id="3" name="Otsikko 1">
            <a:extLst>
              <a:ext uri="{FF2B5EF4-FFF2-40B4-BE49-F238E27FC236}">
                <a16:creationId xmlns:a16="http://schemas.microsoft.com/office/drawing/2014/main" id="{BF6216C1-3290-4DC7-B9B6-C29671B8BAC6}"/>
              </a:ext>
            </a:extLst>
          </p:cNvPr>
          <p:cNvSpPr>
            <a:spLocks noGrp="1"/>
          </p:cNvSpPr>
          <p:nvPr>
            <p:ph type="title" hasCustomPrompt="1"/>
          </p:nvPr>
        </p:nvSpPr>
        <p:spPr>
          <a:xfrm>
            <a:off x="352064" y="2662439"/>
            <a:ext cx="11465688" cy="1261379"/>
          </a:xfrm>
        </p:spPr>
        <p:txBody>
          <a:bodyPr/>
          <a:lstStyle>
            <a:lvl1pPr algn="ctr">
              <a:defRPr/>
            </a:lvl1pPr>
          </a:lstStyle>
          <a:p>
            <a:r>
              <a:rPr lang="fi-FI" dirty="0"/>
              <a:t>Kiitos!</a:t>
            </a:r>
          </a:p>
        </p:txBody>
      </p:sp>
      <p:sp>
        <p:nvSpPr>
          <p:cNvPr id="4" name="Tekstin paikkamerkki 3">
            <a:extLst>
              <a:ext uri="{FF2B5EF4-FFF2-40B4-BE49-F238E27FC236}">
                <a16:creationId xmlns:a16="http://schemas.microsoft.com/office/drawing/2014/main" id="{66470317-F7CE-4B32-BC8A-5191CE9B4325}"/>
              </a:ext>
            </a:extLst>
          </p:cNvPr>
          <p:cNvSpPr>
            <a:spLocks noGrp="1"/>
          </p:cNvSpPr>
          <p:nvPr>
            <p:ph type="body" sz="half" idx="2"/>
          </p:nvPr>
        </p:nvSpPr>
        <p:spPr>
          <a:xfrm>
            <a:off x="645069" y="5288163"/>
            <a:ext cx="7609730" cy="7323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100459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3CE2D92E-2F5F-4B50-806A-483303F929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9" y="-669"/>
            <a:ext cx="12190800" cy="6858668"/>
          </a:xfrm>
          <a:prstGeom prst="rect">
            <a:avLst/>
          </a:prstGeom>
        </p:spPr>
      </p:pic>
      <p:sp>
        <p:nvSpPr>
          <p:cNvPr id="9" name="Otsikko 1">
            <a:extLst>
              <a:ext uri="{FF2B5EF4-FFF2-40B4-BE49-F238E27FC236}">
                <a16:creationId xmlns:a16="http://schemas.microsoft.com/office/drawing/2014/main" id="{0CF2A160-ECA0-4F94-88E0-76860DE317C0}"/>
              </a:ext>
            </a:extLst>
          </p:cNvPr>
          <p:cNvSpPr>
            <a:spLocks noGrp="1"/>
          </p:cNvSpPr>
          <p:nvPr>
            <p:ph type="title" hasCustomPrompt="1"/>
          </p:nvPr>
        </p:nvSpPr>
        <p:spPr>
          <a:xfrm>
            <a:off x="347253" y="1073426"/>
            <a:ext cx="11497493" cy="1375575"/>
          </a:xfrm>
        </p:spPr>
        <p:txBody>
          <a:bodyPr>
            <a:normAutofit/>
          </a:bodyPr>
          <a:lstStyle>
            <a:lvl1pPr algn="ctr">
              <a:defRPr sz="4000"/>
            </a:lvl1pPr>
          </a:lstStyle>
          <a:p>
            <a:r>
              <a:rPr lang="fi-FI" dirty="0"/>
              <a:t>Värikoodit</a:t>
            </a:r>
          </a:p>
        </p:txBody>
      </p:sp>
    </p:spTree>
    <p:extLst>
      <p:ext uri="{BB962C8B-B14F-4D97-AF65-F5344CB8AC3E}">
        <p14:creationId xmlns:p14="http://schemas.microsoft.com/office/powerpoint/2010/main" val="236719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6400571-BECA-44B4-8686-44F32B8A67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8"/>
          </a:xfrm>
          <a:prstGeom prst="rect">
            <a:avLst/>
          </a:prstGeom>
        </p:spPr>
      </p:pic>
      <p:sp>
        <p:nvSpPr>
          <p:cNvPr id="7" name="Otsikko 1">
            <a:extLst>
              <a:ext uri="{FF2B5EF4-FFF2-40B4-BE49-F238E27FC236}">
                <a16:creationId xmlns:a16="http://schemas.microsoft.com/office/drawing/2014/main" id="{09AECF0B-3C84-48E1-8D64-C70074B06507}"/>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lisäät juoksevan otsikon</a:t>
            </a:r>
          </a:p>
        </p:txBody>
      </p:sp>
      <p:sp>
        <p:nvSpPr>
          <p:cNvPr id="10" name="Tekstiruutu 9">
            <a:extLst>
              <a:ext uri="{FF2B5EF4-FFF2-40B4-BE49-F238E27FC236}">
                <a16:creationId xmlns:a16="http://schemas.microsoft.com/office/drawing/2014/main" id="{DAAC86D1-9FFA-4ABA-A3E4-EB6CFBEDCB4A}"/>
              </a:ext>
            </a:extLst>
          </p:cNvPr>
          <p:cNvSpPr txBox="1"/>
          <p:nvPr userDrawn="1"/>
        </p:nvSpPr>
        <p:spPr>
          <a:xfrm>
            <a:off x="6466399" y="2677804"/>
            <a:ext cx="6094674" cy="369332"/>
          </a:xfrm>
          <a:prstGeom prst="rect">
            <a:avLst/>
          </a:prstGeom>
          <a:noFill/>
        </p:spPr>
        <p:txBody>
          <a:bodyPr wrap="square">
            <a:spAutoFit/>
          </a:bodyPr>
          <a:lstStyle/>
          <a:p>
            <a:pPr lvl="0"/>
            <a:r>
              <a:rPr lang="fi-FI" dirty="0"/>
              <a:t>Valitse ylävalikosta ”Lisää” -&gt; ”Ylä- ja alatunniste”</a:t>
            </a:r>
          </a:p>
        </p:txBody>
      </p:sp>
      <p:sp>
        <p:nvSpPr>
          <p:cNvPr id="11" name="Tekstiruutu 10">
            <a:extLst>
              <a:ext uri="{FF2B5EF4-FFF2-40B4-BE49-F238E27FC236}">
                <a16:creationId xmlns:a16="http://schemas.microsoft.com/office/drawing/2014/main" id="{665134CF-E4EB-4F40-BECF-764969EE4026}"/>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avautuvasta valikosta alatunniste-kohtaa.</a:t>
            </a:r>
          </a:p>
          <a:p>
            <a:pPr marL="285750" lvl="0" indent="-285750">
              <a:buFont typeface="Arial" panose="020B0604020202020204" pitchFamily="34" charset="0"/>
              <a:buChar char="•"/>
            </a:pPr>
            <a:r>
              <a:rPr lang="fi-FI" dirty="0"/>
              <a:t>Kirjoita kenttään esityksen otsikko</a:t>
            </a:r>
          </a:p>
          <a:p>
            <a:pPr marL="285750" lvl="0" indent="-285750">
              <a:buFont typeface="Arial" panose="020B0604020202020204" pitchFamily="34" charset="0"/>
              <a:buChar char="•"/>
            </a:pPr>
            <a:r>
              <a:rPr lang="fi-FI" dirty="0"/>
              <a:t>Klikkaa lopuksi ”Käytä kaikissa”.</a:t>
            </a:r>
          </a:p>
        </p:txBody>
      </p:sp>
    </p:spTree>
    <p:extLst>
      <p:ext uri="{BB962C8B-B14F-4D97-AF65-F5344CB8AC3E}">
        <p14:creationId xmlns:p14="http://schemas.microsoft.com/office/powerpoint/2010/main" val="294747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9B8E77C-53BE-4B03-87E5-CDB79B9782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7"/>
          </a:xfrm>
          <a:prstGeom prst="rect">
            <a:avLst/>
          </a:prstGeom>
        </p:spPr>
      </p:pic>
      <p:sp>
        <p:nvSpPr>
          <p:cNvPr id="5" name="Otsikko 1">
            <a:extLst>
              <a:ext uri="{FF2B5EF4-FFF2-40B4-BE49-F238E27FC236}">
                <a16:creationId xmlns:a16="http://schemas.microsoft.com/office/drawing/2014/main" id="{E4686C9F-28C4-4048-8CE1-A93B9FEB68B9}"/>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valitset haluamasi diapohjan</a:t>
            </a:r>
          </a:p>
        </p:txBody>
      </p:sp>
      <p:sp>
        <p:nvSpPr>
          <p:cNvPr id="7" name="Tekstiruutu 6">
            <a:extLst>
              <a:ext uri="{FF2B5EF4-FFF2-40B4-BE49-F238E27FC236}">
                <a16:creationId xmlns:a16="http://schemas.microsoft.com/office/drawing/2014/main" id="{620D10FC-B4BD-4EEB-9676-4991423D75C3}"/>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t>
            </a:r>
            <a:r>
              <a:rPr lang="fi-FI" dirty="0" err="1"/>
              <a:t>haluaamasi</a:t>
            </a:r>
            <a:r>
              <a:rPr lang="fi-FI" dirty="0"/>
              <a:t> diaa hiiren oikealla näppäimellä</a:t>
            </a:r>
          </a:p>
          <a:p>
            <a:pPr marL="285750" lvl="0" indent="-285750">
              <a:buFont typeface="Arial" panose="020B0604020202020204" pitchFamily="34" charset="0"/>
              <a:buChar char="•"/>
            </a:pPr>
            <a:r>
              <a:rPr lang="fi-FI" dirty="0"/>
              <a:t>Valitse </a:t>
            </a:r>
            <a:r>
              <a:rPr lang="fi-FI" dirty="0" err="1"/>
              <a:t>valikosto</a:t>
            </a:r>
            <a:r>
              <a:rPr lang="fi-FI" dirty="0"/>
              <a:t> ”Asettelu”</a:t>
            </a:r>
          </a:p>
          <a:p>
            <a:pPr marL="285750" lvl="0" indent="-285750">
              <a:buFont typeface="Arial" panose="020B0604020202020204" pitchFamily="34" charset="0"/>
              <a:buChar char="•"/>
            </a:pPr>
            <a:r>
              <a:rPr lang="fi-FI" dirty="0"/>
              <a:t>Valitse haluamasi diapohja</a:t>
            </a:r>
          </a:p>
        </p:txBody>
      </p:sp>
    </p:spTree>
    <p:extLst>
      <p:ext uri="{BB962C8B-B14F-4D97-AF65-F5344CB8AC3E}">
        <p14:creationId xmlns:p14="http://schemas.microsoft.com/office/powerpoint/2010/main" val="389933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BEB982-F8CB-410B-8F43-7E9D86E4E7A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E314FB3-7237-4A2D-B818-5010939A584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85704AB-2964-489C-A909-D750CB41D9FC}"/>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9DCC0925-0886-4E26-B019-0FDDC1EF455C}"/>
              </a:ext>
            </a:extLst>
          </p:cNvPr>
          <p:cNvSpPr>
            <a:spLocks noGrp="1"/>
          </p:cNvSpPr>
          <p:nvPr>
            <p:ph type="ftr" sz="quarter" idx="11"/>
          </p:nvPr>
        </p:nvSpPr>
        <p:spPr/>
        <p:txBody>
          <a:bodyPr/>
          <a:lstStyle/>
          <a:p>
            <a:r>
              <a:rPr lang="fi-FI"/>
              <a:t>Rakentamistalous ja projektinjohto - Teollinen esivalmistus</a:t>
            </a:r>
          </a:p>
        </p:txBody>
      </p:sp>
      <p:sp>
        <p:nvSpPr>
          <p:cNvPr id="6" name="Dian numeron paikkamerkki 5">
            <a:extLst>
              <a:ext uri="{FF2B5EF4-FFF2-40B4-BE49-F238E27FC236}">
                <a16:creationId xmlns:a16="http://schemas.microsoft.com/office/drawing/2014/main" id="{505440FC-45CB-488A-BD3D-B2EF6F21ABB6}"/>
              </a:ext>
            </a:extLst>
          </p:cNvPr>
          <p:cNvSpPr>
            <a:spLocks noGrp="1"/>
          </p:cNvSpPr>
          <p:nvPr>
            <p:ph type="sldNum" sz="quarter" idx="12"/>
          </p:nvPr>
        </p:nvSpPr>
        <p:spPr/>
        <p:txBody>
          <a:bodyPr/>
          <a:lstStyle/>
          <a:p>
            <a:fld id="{1B7AF8CB-48FA-49AF-A98D-9C8217FAF623}" type="slidenum">
              <a:rPr lang="fi-FI" smtClean="0"/>
              <a:t>‹#›</a:t>
            </a:fld>
            <a:endParaRPr lang="fi-FI"/>
          </a:p>
        </p:txBody>
      </p:sp>
    </p:spTree>
    <p:extLst>
      <p:ext uri="{BB962C8B-B14F-4D97-AF65-F5344CB8AC3E}">
        <p14:creationId xmlns:p14="http://schemas.microsoft.com/office/powerpoint/2010/main" val="3838828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ED18985-15E9-2A3D-08F3-D60DB107EEC1}"/>
              </a:ext>
            </a:extLst>
          </p:cNvPr>
          <p:cNvSpPr>
            <a:spLocks noGrp="1"/>
          </p:cNvSpPr>
          <p:nvPr>
            <p:ph type="dt" sz="half" idx="10"/>
          </p:nvPr>
        </p:nvSpPr>
        <p:spPr/>
        <p:txBody>
          <a:bodyPr/>
          <a:lstStyle/>
          <a:p>
            <a:endParaRPr lang="fi-FI"/>
          </a:p>
        </p:txBody>
      </p:sp>
      <p:sp>
        <p:nvSpPr>
          <p:cNvPr id="3" name="Alatunnisteen paikkamerkki 2">
            <a:extLst>
              <a:ext uri="{FF2B5EF4-FFF2-40B4-BE49-F238E27FC236}">
                <a16:creationId xmlns:a16="http://schemas.microsoft.com/office/drawing/2014/main" id="{DF2E9C49-67AC-EDE4-E79E-FF2715B2B774}"/>
              </a:ext>
            </a:extLst>
          </p:cNvPr>
          <p:cNvSpPr>
            <a:spLocks noGrp="1"/>
          </p:cNvSpPr>
          <p:nvPr>
            <p:ph type="ftr" sz="quarter" idx="11"/>
          </p:nvPr>
        </p:nvSpPr>
        <p:spPr/>
        <p:txBody>
          <a:bodyPr/>
          <a:lstStyle/>
          <a:p>
            <a:r>
              <a:rPr lang="fi-FI"/>
              <a:t>Rakentamistalous ja projektinjohto - Teollinen esivalmistus</a:t>
            </a:r>
          </a:p>
        </p:txBody>
      </p:sp>
      <p:sp>
        <p:nvSpPr>
          <p:cNvPr id="4" name="Dian numeron paikkamerkki 3">
            <a:extLst>
              <a:ext uri="{FF2B5EF4-FFF2-40B4-BE49-F238E27FC236}">
                <a16:creationId xmlns:a16="http://schemas.microsoft.com/office/drawing/2014/main" id="{F4123EED-1B12-4663-CB5A-66EDAC280ED0}"/>
              </a:ext>
            </a:extLst>
          </p:cNvPr>
          <p:cNvSpPr>
            <a:spLocks noGrp="1"/>
          </p:cNvSpPr>
          <p:nvPr>
            <p:ph type="sldNum" sz="quarter" idx="12"/>
          </p:nvPr>
        </p:nvSpPr>
        <p:spPr/>
        <p:txBody>
          <a:bodyPr/>
          <a:lstStyle/>
          <a:p>
            <a:fld id="{29F9C4DE-FE03-49A6-B80A-5CB3F2E3EEBF}" type="slidenum">
              <a:rPr lang="fi-FI" smtClean="0"/>
              <a:t>‹#›</a:t>
            </a:fld>
            <a:endParaRPr lang="fi-FI"/>
          </a:p>
        </p:txBody>
      </p:sp>
    </p:spTree>
    <p:extLst>
      <p:ext uri="{BB962C8B-B14F-4D97-AF65-F5344CB8AC3E}">
        <p14:creationId xmlns:p14="http://schemas.microsoft.com/office/powerpoint/2010/main" val="67108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57"/>
        <p:cNvGrpSpPr/>
        <p:nvPr/>
      </p:nvGrpSpPr>
      <p:grpSpPr>
        <a:xfrm>
          <a:off x="0" y="0"/>
          <a:ext cx="0" cy="0"/>
          <a:chOff x="0" y="0"/>
          <a:chExt cx="0" cy="0"/>
        </a:xfrm>
      </p:grpSpPr>
      <p:pic>
        <p:nvPicPr>
          <p:cNvPr id="58" name="Google Shape;58;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59" name="Google Shape;59;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 name="Google Shape;60;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 name="Google Shape;61;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63" name="Google Shape;63;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64" name="Google Shape;64;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65" name="Google Shape;65;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0" i="0" u="none" strike="noStrike" cap="none">
                <a:solidFill>
                  <a:schemeClr val="lt1"/>
                </a:solidFill>
                <a:latin typeface="Calibri"/>
                <a:ea typeface="Calibri"/>
                <a:cs typeface="Calibri"/>
                <a:sym typeface="Calibri"/>
              </a:defRPr>
            </a:lvl1pPr>
            <a:lvl2pPr marL="0" lvl="1" indent="0" algn="ctr" rtl="0">
              <a:spcBef>
                <a:spcPts val="0"/>
              </a:spcBef>
              <a:buNone/>
              <a:defRPr sz="1400" b="0" i="0" u="none" strike="noStrike" cap="none">
                <a:solidFill>
                  <a:schemeClr val="lt1"/>
                </a:solidFill>
                <a:latin typeface="Calibri"/>
                <a:ea typeface="Calibri"/>
                <a:cs typeface="Calibri"/>
                <a:sym typeface="Calibri"/>
              </a:defRPr>
            </a:lvl2pPr>
            <a:lvl3pPr marL="0" lvl="2" indent="0" algn="ctr" rtl="0">
              <a:spcBef>
                <a:spcPts val="0"/>
              </a:spcBef>
              <a:buNone/>
              <a:defRPr sz="1400" b="0" i="0" u="none" strike="noStrike" cap="none">
                <a:solidFill>
                  <a:schemeClr val="lt1"/>
                </a:solidFill>
                <a:latin typeface="Calibri"/>
                <a:ea typeface="Calibri"/>
                <a:cs typeface="Calibri"/>
                <a:sym typeface="Calibri"/>
              </a:defRPr>
            </a:lvl3pPr>
            <a:lvl4pPr marL="0" lvl="3" indent="0" algn="ctr" rtl="0">
              <a:spcBef>
                <a:spcPts val="0"/>
              </a:spcBef>
              <a:buNone/>
              <a:defRPr sz="1400" b="0" i="0" u="none" strike="noStrike" cap="none">
                <a:solidFill>
                  <a:schemeClr val="lt1"/>
                </a:solidFill>
                <a:latin typeface="Calibri"/>
                <a:ea typeface="Calibri"/>
                <a:cs typeface="Calibri"/>
                <a:sym typeface="Calibri"/>
              </a:defRPr>
            </a:lvl4pPr>
            <a:lvl5pPr marL="0" lvl="4" indent="0" algn="ctr" rtl="0">
              <a:spcBef>
                <a:spcPts val="0"/>
              </a:spcBef>
              <a:buNone/>
              <a:defRPr sz="1400" b="0" i="0" u="none" strike="noStrike" cap="none">
                <a:solidFill>
                  <a:schemeClr val="lt1"/>
                </a:solidFill>
                <a:latin typeface="Calibri"/>
                <a:ea typeface="Calibri"/>
                <a:cs typeface="Calibri"/>
                <a:sym typeface="Calibri"/>
              </a:defRPr>
            </a:lvl5pPr>
            <a:lvl6pPr marL="0" lvl="5" indent="0" algn="ctr" rtl="0">
              <a:spcBef>
                <a:spcPts val="0"/>
              </a:spcBef>
              <a:buNone/>
              <a:defRPr sz="1400" b="0" i="0" u="none" strike="noStrike" cap="none">
                <a:solidFill>
                  <a:schemeClr val="lt1"/>
                </a:solidFill>
                <a:latin typeface="Calibri"/>
                <a:ea typeface="Calibri"/>
                <a:cs typeface="Calibri"/>
                <a:sym typeface="Calibri"/>
              </a:defRPr>
            </a:lvl6pPr>
            <a:lvl7pPr marL="0" lvl="6" indent="0" algn="ctr" rtl="0">
              <a:spcBef>
                <a:spcPts val="0"/>
              </a:spcBef>
              <a:buNone/>
              <a:defRPr sz="1400" b="0" i="0" u="none" strike="noStrike" cap="none">
                <a:solidFill>
                  <a:schemeClr val="lt1"/>
                </a:solidFill>
                <a:latin typeface="Calibri"/>
                <a:ea typeface="Calibri"/>
                <a:cs typeface="Calibri"/>
                <a:sym typeface="Calibri"/>
              </a:defRPr>
            </a:lvl7pPr>
            <a:lvl8pPr marL="0" lvl="7" indent="0" algn="ctr" rtl="0">
              <a:spcBef>
                <a:spcPts val="0"/>
              </a:spcBef>
              <a:buNone/>
              <a:defRPr sz="1400" b="0" i="0" u="none" strike="noStrike" cap="none">
                <a:solidFill>
                  <a:schemeClr val="lt1"/>
                </a:solidFill>
                <a:latin typeface="Calibri"/>
                <a:ea typeface="Calibri"/>
                <a:cs typeface="Calibri"/>
                <a:sym typeface="Calibri"/>
              </a:defRPr>
            </a:lvl8pPr>
            <a:lvl9pPr marL="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6" name="Google Shape;66;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fi-FI"/>
              <a:t>Rakentamistalous ja projektinjohto - Teollinen esivalmistus</a:t>
            </a:r>
            <a:endParaRPr/>
          </a:p>
        </p:txBody>
      </p:sp>
    </p:spTree>
    <p:extLst>
      <p:ext uri="{BB962C8B-B14F-4D97-AF65-F5344CB8AC3E}">
        <p14:creationId xmlns:p14="http://schemas.microsoft.com/office/powerpoint/2010/main" val="372183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364444A-81A7-46A1-8DCD-455F63D357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 name="Otsikko 1">
            <a:extLst>
              <a:ext uri="{FF2B5EF4-FFF2-40B4-BE49-F238E27FC236}">
                <a16:creationId xmlns:a16="http://schemas.microsoft.com/office/drawing/2014/main" id="{6AB345FF-E6C8-4EFA-9FCD-612F79EDC1D2}"/>
              </a:ext>
            </a:extLst>
          </p:cNvPr>
          <p:cNvSpPr>
            <a:spLocks noGrp="1"/>
          </p:cNvSpPr>
          <p:nvPr>
            <p:ph type="title"/>
          </p:nvPr>
        </p:nvSpPr>
        <p:spPr>
          <a:xfrm>
            <a:off x="325289" y="2672413"/>
            <a:ext cx="11553959" cy="1255532"/>
          </a:xfrm>
        </p:spPr>
        <p:txBody>
          <a:bodyPr/>
          <a:lstStyle>
            <a:lvl1pPr algn="ctr">
              <a:defRPr b="1">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381303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8F8489F7-2C61-4981-BABE-1BAB735182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2" cy="6858670"/>
          </a:xfrm>
          <a:prstGeom prst="rect">
            <a:avLst/>
          </a:prstGeom>
        </p:spPr>
      </p:pic>
      <p:sp>
        <p:nvSpPr>
          <p:cNvPr id="14" name="Tekstin paikkamerkki 2">
            <a:extLst>
              <a:ext uri="{FF2B5EF4-FFF2-40B4-BE49-F238E27FC236}">
                <a16:creationId xmlns:a16="http://schemas.microsoft.com/office/drawing/2014/main" id="{AC2777D5-7557-4052-9FE7-F6E167878EA3}"/>
              </a:ext>
            </a:extLst>
          </p:cNvPr>
          <p:cNvSpPr>
            <a:spLocks noGrp="1"/>
          </p:cNvSpPr>
          <p:nvPr>
            <p:ph type="body" idx="1" hasCustomPrompt="1"/>
          </p:nvPr>
        </p:nvSpPr>
        <p:spPr>
          <a:xfrm>
            <a:off x="1749365" y="963559"/>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Tekijät</a:t>
            </a:r>
          </a:p>
        </p:txBody>
      </p:sp>
      <p:sp>
        <p:nvSpPr>
          <p:cNvPr id="15" name="Sisällön paikkamerkki 3">
            <a:extLst>
              <a:ext uri="{FF2B5EF4-FFF2-40B4-BE49-F238E27FC236}">
                <a16:creationId xmlns:a16="http://schemas.microsoft.com/office/drawing/2014/main" id="{2F36C328-7FFC-4E11-A975-AE5BA565F34A}"/>
              </a:ext>
            </a:extLst>
          </p:cNvPr>
          <p:cNvSpPr>
            <a:spLocks noGrp="1"/>
          </p:cNvSpPr>
          <p:nvPr>
            <p:ph sz="half" idx="2"/>
          </p:nvPr>
        </p:nvSpPr>
        <p:spPr>
          <a:xfrm>
            <a:off x="805064" y="1706422"/>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5">
            <a:extLst>
              <a:ext uri="{FF2B5EF4-FFF2-40B4-BE49-F238E27FC236}">
                <a16:creationId xmlns:a16="http://schemas.microsoft.com/office/drawing/2014/main" id="{6199C634-53E2-4609-A047-4469D26FA235}"/>
              </a:ext>
            </a:extLst>
          </p:cNvPr>
          <p:cNvSpPr>
            <a:spLocks noGrp="1"/>
          </p:cNvSpPr>
          <p:nvPr>
            <p:ph sz="quarter" idx="4"/>
          </p:nvPr>
        </p:nvSpPr>
        <p:spPr>
          <a:xfrm>
            <a:off x="6485234" y="1706422"/>
            <a:ext cx="5183188" cy="3684588"/>
          </a:xfrm>
        </p:spPr>
        <p:txBody>
          <a:bodyPr/>
          <a:lstStyle>
            <a:lvl5pP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a:t>
            </a:r>
            <a:r>
              <a:rPr lang="fi-FI" dirty="0" err="1"/>
              <a:t>tasow</a:t>
            </a:r>
            <a:endParaRPr lang="fi-FI" dirty="0"/>
          </a:p>
        </p:txBody>
      </p:sp>
      <p:sp>
        <p:nvSpPr>
          <p:cNvPr id="18" name="Tekstin paikkamerkki 2">
            <a:extLst>
              <a:ext uri="{FF2B5EF4-FFF2-40B4-BE49-F238E27FC236}">
                <a16:creationId xmlns:a16="http://schemas.microsoft.com/office/drawing/2014/main" id="{07FEA2E7-46E0-4FBF-A265-4BF8327701EC}"/>
              </a:ext>
            </a:extLst>
          </p:cNvPr>
          <p:cNvSpPr>
            <a:spLocks noGrp="1"/>
          </p:cNvSpPr>
          <p:nvPr>
            <p:ph type="body" idx="10" hasCustomPrompt="1"/>
          </p:nvPr>
        </p:nvSpPr>
        <p:spPr>
          <a:xfrm>
            <a:off x="7457613" y="959551"/>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Lisätietoa</a:t>
            </a:r>
          </a:p>
        </p:txBody>
      </p:sp>
      <p:pic>
        <p:nvPicPr>
          <p:cNvPr id="3" name="Kuva 2">
            <a:extLst>
              <a:ext uri="{FF2B5EF4-FFF2-40B4-BE49-F238E27FC236}">
                <a16:creationId xmlns:a16="http://schemas.microsoft.com/office/drawing/2014/main" id="{B84FF529-9012-499B-BAEB-BA8742833E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26130" y="5598342"/>
            <a:ext cx="1674832" cy="297367"/>
          </a:xfrm>
          <a:prstGeom prst="rect">
            <a:avLst/>
          </a:prstGeom>
        </p:spPr>
      </p:pic>
      <p:pic>
        <p:nvPicPr>
          <p:cNvPr id="6" name="Kuva 5" descr="Kuva, joka sisältää kohteen teksti, clipart-kuva&#10;&#10;Kuvaus luotu automaattisesti">
            <a:extLst>
              <a:ext uri="{FF2B5EF4-FFF2-40B4-BE49-F238E27FC236}">
                <a16:creationId xmlns:a16="http://schemas.microsoft.com/office/drawing/2014/main" id="{20D648A0-8630-4CD4-9C9B-5BBF409869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80942" y="5508229"/>
            <a:ext cx="387480" cy="387480"/>
          </a:xfrm>
          <a:prstGeom prst="rect">
            <a:avLst/>
          </a:prstGeom>
        </p:spPr>
      </p:pic>
      <p:sp>
        <p:nvSpPr>
          <p:cNvPr id="19" name="Dian numeron paikkamerkki 5">
            <a:extLst>
              <a:ext uri="{FF2B5EF4-FFF2-40B4-BE49-F238E27FC236}">
                <a16:creationId xmlns:a16="http://schemas.microsoft.com/office/drawing/2014/main" id="{7FFA6D06-1A67-4140-B430-D6EA905ED63A}"/>
              </a:ext>
            </a:extLst>
          </p:cNvPr>
          <p:cNvSpPr>
            <a:spLocks noGrp="1"/>
          </p:cNvSpPr>
          <p:nvPr>
            <p:ph type="sldNum" sz="quarter" idx="11"/>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23" name="Alatunnisteen paikkamerkki 4">
            <a:extLst>
              <a:ext uri="{FF2B5EF4-FFF2-40B4-BE49-F238E27FC236}">
                <a16:creationId xmlns:a16="http://schemas.microsoft.com/office/drawing/2014/main" id="{0FFF0871-DF73-4D8E-8F62-6ACBBC300C35}"/>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13855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3D379838-E477-4BD5-A3F3-E59CF427A06B}"/>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7" name="Sisällön paikkamerkki 2">
            <a:extLst>
              <a:ext uri="{FF2B5EF4-FFF2-40B4-BE49-F238E27FC236}">
                <a16:creationId xmlns:a16="http://schemas.microsoft.com/office/drawing/2014/main" id="{A3CE7D94-2E58-4994-ADBC-9E302C739CEF}"/>
              </a:ext>
            </a:extLst>
          </p:cNvPr>
          <p:cNvSpPr>
            <a:spLocks noGrp="1"/>
          </p:cNvSpPr>
          <p:nvPr>
            <p:ph idx="1"/>
          </p:nvPr>
        </p:nvSpPr>
        <p:spPr>
          <a:xfrm>
            <a:off x="838200" y="1825625"/>
            <a:ext cx="10515600" cy="435133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Dian numeron paikkamerkki 5">
            <a:extLst>
              <a:ext uri="{FF2B5EF4-FFF2-40B4-BE49-F238E27FC236}">
                <a16:creationId xmlns:a16="http://schemas.microsoft.com/office/drawing/2014/main" id="{6062E1E1-D3D4-4C3A-8945-CA3768E6BB93}"/>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98F5F651-3EDA-4788-8C5D-6AD1266F122E}"/>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19167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298B5277-0C43-4164-ADE9-2CB623E6FFEE}"/>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9" name="Sisällön paikkamerkki 2">
            <a:extLst>
              <a:ext uri="{FF2B5EF4-FFF2-40B4-BE49-F238E27FC236}">
                <a16:creationId xmlns:a16="http://schemas.microsoft.com/office/drawing/2014/main" id="{CF3F5E64-265E-4730-8D61-D3177CC2853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Sisällön paikkamerkki 3">
            <a:extLst>
              <a:ext uri="{FF2B5EF4-FFF2-40B4-BE49-F238E27FC236}">
                <a16:creationId xmlns:a16="http://schemas.microsoft.com/office/drawing/2014/main" id="{3E05789F-091C-4863-A174-9C06589ADD4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a:extLst>
              <a:ext uri="{FF2B5EF4-FFF2-40B4-BE49-F238E27FC236}">
                <a16:creationId xmlns:a16="http://schemas.microsoft.com/office/drawing/2014/main" id="{520A203E-5D40-4463-B04D-758ABC640254}"/>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3CA6FF5C-33B0-45AE-9250-D02F26578C5C}"/>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54048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CA792F92-A30E-47FD-B22F-08B8D05B1F6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13" name="Tekstin paikkamerkki 2">
            <a:extLst>
              <a:ext uri="{FF2B5EF4-FFF2-40B4-BE49-F238E27FC236}">
                <a16:creationId xmlns:a16="http://schemas.microsoft.com/office/drawing/2014/main" id="{2410F679-4B63-4122-A718-3CE9462C5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Sisällön paikkamerkki 3">
            <a:extLst>
              <a:ext uri="{FF2B5EF4-FFF2-40B4-BE49-F238E27FC236}">
                <a16:creationId xmlns:a16="http://schemas.microsoft.com/office/drawing/2014/main" id="{72AD8AE3-83B0-429A-956A-7663EFCDDC9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Tekstin paikkamerkki 4">
            <a:extLst>
              <a:ext uri="{FF2B5EF4-FFF2-40B4-BE49-F238E27FC236}">
                <a16:creationId xmlns:a16="http://schemas.microsoft.com/office/drawing/2014/main" id="{421AE9D4-82CD-4420-9431-8BBBDF591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Sisällön paikkamerkki 5">
            <a:extLst>
              <a:ext uri="{FF2B5EF4-FFF2-40B4-BE49-F238E27FC236}">
                <a16:creationId xmlns:a16="http://schemas.microsoft.com/office/drawing/2014/main" id="{BF0C3A42-0C0C-4B17-B972-36379CE6242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a:extLst>
              <a:ext uri="{FF2B5EF4-FFF2-40B4-BE49-F238E27FC236}">
                <a16:creationId xmlns:a16="http://schemas.microsoft.com/office/drawing/2014/main" id="{507FA6C4-DB4F-45CB-A8F2-6B5E8473D4F4}"/>
              </a:ext>
            </a:extLst>
          </p:cNvPr>
          <p:cNvSpPr>
            <a:spLocks noGrp="1"/>
          </p:cNvSpPr>
          <p:nvPr>
            <p:ph type="sldNum" sz="quarter" idx="10"/>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1" name="Alatunnisteen paikkamerkki 4">
            <a:extLst>
              <a:ext uri="{FF2B5EF4-FFF2-40B4-BE49-F238E27FC236}">
                <a16:creationId xmlns:a16="http://schemas.microsoft.com/office/drawing/2014/main" id="{37F2208A-C131-40D2-A03D-9247EAC62A99}"/>
              </a:ext>
            </a:extLst>
          </p:cNvPr>
          <p:cNvSpPr>
            <a:spLocks noGrp="1"/>
          </p:cNvSpPr>
          <p:nvPr>
            <p:ph type="ftr" sz="quarter" idx="11"/>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583147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6F043E34-EDCF-4E3B-B99F-FA6241BF861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13" name="Kuvan paikkamerkki 2">
            <a:extLst>
              <a:ext uri="{FF2B5EF4-FFF2-40B4-BE49-F238E27FC236}">
                <a16:creationId xmlns:a16="http://schemas.microsoft.com/office/drawing/2014/main" id="{5F442498-0D6B-4627-B2E4-9B451C16D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4" name="Tekstin paikkamerkki 3">
            <a:extLst>
              <a:ext uri="{FF2B5EF4-FFF2-40B4-BE49-F238E27FC236}">
                <a16:creationId xmlns:a16="http://schemas.microsoft.com/office/drawing/2014/main" id="{C5F70F69-AD34-40CE-9B8E-82EC2C6E9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15" name="Dian numeron paikkamerkki 5">
            <a:extLst>
              <a:ext uri="{FF2B5EF4-FFF2-40B4-BE49-F238E27FC236}">
                <a16:creationId xmlns:a16="http://schemas.microsoft.com/office/drawing/2014/main" id="{5CF24820-87DF-4D33-AF12-1E3F14E70DF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7A5D4779-3C2F-4969-AF7D-ADC05B66C63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350602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16" name="Dian numeron paikkamerkki 5">
            <a:extLst>
              <a:ext uri="{FF2B5EF4-FFF2-40B4-BE49-F238E27FC236}">
                <a16:creationId xmlns:a16="http://schemas.microsoft.com/office/drawing/2014/main" id="{3F876F5B-74AB-4F09-91AD-E1C72CA6470D}"/>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7" name="Alatunnisteen paikkamerkki 4">
            <a:extLst>
              <a:ext uri="{FF2B5EF4-FFF2-40B4-BE49-F238E27FC236}">
                <a16:creationId xmlns:a16="http://schemas.microsoft.com/office/drawing/2014/main" id="{3123CB8B-324C-4854-BD45-82408E221CA6}"/>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259751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B79D8567-472F-4C91-9A91-1E967E78744C}"/>
              </a:ext>
            </a:extLst>
          </p:cNvPr>
          <p:cNvSpPr>
            <a:spLocks noGrp="1"/>
          </p:cNvSpPr>
          <p:nvPr>
            <p:ph type="pic" idx="1"/>
          </p:nvPr>
        </p:nvSpPr>
        <p:spPr>
          <a:xfrm>
            <a:off x="838199" y="992187"/>
            <a:ext cx="1059577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1" name="Dian numeron paikkamerkki 5">
            <a:extLst>
              <a:ext uri="{FF2B5EF4-FFF2-40B4-BE49-F238E27FC236}">
                <a16:creationId xmlns:a16="http://schemas.microsoft.com/office/drawing/2014/main" id="{2042AE1A-5ABC-4B8D-B394-5BBBF8954C5A}"/>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655B127D-3E2A-4C24-B9FC-E3BBD173AF5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Tree>
    <p:extLst>
      <p:ext uri="{BB962C8B-B14F-4D97-AF65-F5344CB8AC3E}">
        <p14:creationId xmlns:p14="http://schemas.microsoft.com/office/powerpoint/2010/main" val="199419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EEFE603-17B0-4B41-B810-39A18F3163D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 y="-672"/>
            <a:ext cx="12190802" cy="6858669"/>
          </a:xfrm>
          <a:prstGeom prst="rect">
            <a:avLst/>
          </a:prstGeom>
        </p:spPr>
      </p:pic>
      <p:sp>
        <p:nvSpPr>
          <p:cNvPr id="2" name="Otsikon paikkamerkki 1">
            <a:extLst>
              <a:ext uri="{FF2B5EF4-FFF2-40B4-BE49-F238E27FC236}">
                <a16:creationId xmlns:a16="http://schemas.microsoft.com/office/drawing/2014/main" id="{DD350126-2E3D-44CE-BB17-62EAC45DB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0CD7825-6BA7-4852-B5E0-624841714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77CB3238-5337-4E6A-9192-E88168F7C0D0}"/>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Rakentamistalous ja projektinjohto - Teollinen esivalmistus</a:t>
            </a:r>
            <a:endParaRPr lang="fi-FI" dirty="0"/>
          </a:p>
        </p:txBody>
      </p:sp>
      <p:sp>
        <p:nvSpPr>
          <p:cNvPr id="6" name="Dian numeron paikkamerkki 5">
            <a:extLst>
              <a:ext uri="{FF2B5EF4-FFF2-40B4-BE49-F238E27FC236}">
                <a16:creationId xmlns:a16="http://schemas.microsoft.com/office/drawing/2014/main" id="{B61EA3C3-95EB-4005-A0A6-66B41BFD70FB}"/>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Tree>
    <p:extLst>
      <p:ext uri="{BB962C8B-B14F-4D97-AF65-F5344CB8AC3E}">
        <p14:creationId xmlns:p14="http://schemas.microsoft.com/office/powerpoint/2010/main" val="400545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4" r:id="rId6"/>
    <p:sldLayoutId id="2147483663" r:id="rId7"/>
    <p:sldLayoutId id="2147483651" r:id="rId8"/>
    <p:sldLayoutId id="2147483652" r:id="rId9"/>
    <p:sldLayoutId id="2147483654" r:id="rId10"/>
    <p:sldLayoutId id="2147483655" r:id="rId11"/>
    <p:sldLayoutId id="2147483656" r:id="rId12"/>
    <p:sldLayoutId id="2147483665" r:id="rId13"/>
    <p:sldLayoutId id="2147483666" r:id="rId14"/>
    <p:sldLayoutId id="2147483667" r:id="rId15"/>
    <p:sldLayoutId id="2147483668" r:id="rId16"/>
    <p:sldLayoutId id="214748366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Teollinen puurakentaminen</a:t>
            </a:r>
            <a:endParaRP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Opetusmateriaalia teollisen puurakentamisen koulutukseen</a:t>
            </a:r>
            <a:endParaRPr/>
          </a:p>
          <a:p>
            <a:pPr marL="0" lvl="0" indent="0" algn="ctr" rtl="0">
              <a:lnSpc>
                <a:spcPct val="90000"/>
              </a:lnSpc>
              <a:spcBef>
                <a:spcPts val="0"/>
              </a:spcBef>
              <a:spcAft>
                <a:spcPts val="0"/>
              </a:spcAft>
              <a:buClr>
                <a:srgbClr val="F2F2F2"/>
              </a:buClr>
              <a:buSzPts val="2400"/>
              <a:buNone/>
            </a:pPr>
            <a:r>
              <a:rPr lang="fi-FI"/>
              <a:t>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B5F68E-AE2C-3EC3-CC6B-86CD31F688BB}"/>
              </a:ext>
            </a:extLst>
          </p:cNvPr>
          <p:cNvSpPr>
            <a:spLocks noGrp="1"/>
          </p:cNvSpPr>
          <p:nvPr>
            <p:ph type="title"/>
          </p:nvPr>
        </p:nvSpPr>
        <p:spPr/>
        <p:txBody>
          <a:bodyPr/>
          <a:lstStyle/>
          <a:p>
            <a:r>
              <a:rPr lang="fi-FI" dirty="0"/>
              <a:t>Verkostomainen toimintamalli</a:t>
            </a:r>
          </a:p>
        </p:txBody>
      </p:sp>
      <p:sp>
        <p:nvSpPr>
          <p:cNvPr id="3" name="Sisällön paikkamerkki 2">
            <a:extLst>
              <a:ext uri="{FF2B5EF4-FFF2-40B4-BE49-F238E27FC236}">
                <a16:creationId xmlns:a16="http://schemas.microsoft.com/office/drawing/2014/main" id="{841A0724-FE9D-8A88-5595-D5A2D047F012}"/>
              </a:ext>
            </a:extLst>
          </p:cNvPr>
          <p:cNvSpPr>
            <a:spLocks noGrp="1"/>
          </p:cNvSpPr>
          <p:nvPr>
            <p:ph idx="1"/>
          </p:nvPr>
        </p:nvSpPr>
        <p:spPr/>
        <p:txBody>
          <a:bodyPr>
            <a:normAutofit/>
          </a:bodyPr>
          <a:lstStyle/>
          <a:p>
            <a:r>
              <a:rPr lang="fi-FI" dirty="0"/>
              <a:t>Nykyisin on tyypillistä, että alihankittavat osakokoonpanot tehdään niihin erikoistuneissa tehtaissa, jotka volyyminsä ansiosta pystyvät kehittämään niiden valmistusta ja investoimaan siihen. Näin saadaan merkittävää tehokkuushyötyä</a:t>
            </a:r>
          </a:p>
          <a:p>
            <a:pPr lvl="1"/>
            <a:r>
              <a:rPr lang="fi-FI" dirty="0"/>
              <a:t>Esim. autoteollisuudessa vaihteistot, jarrut, moottorit, istuimet, johdinsarjat</a:t>
            </a:r>
          </a:p>
          <a:p>
            <a:pPr lvl="1"/>
            <a:r>
              <a:rPr lang="fi-FI" dirty="0"/>
              <a:t>Varsinainen autoteollisuus on verkosto, jossa kokoonpanotehtaalle ohjataan näiden pitkälle vietyjen osakokoonpanojen ja komponenttien virta ja ne kohtaavat vasta loppukokoonpanossa</a:t>
            </a:r>
          </a:p>
          <a:p>
            <a:pPr lvl="1"/>
            <a:r>
              <a:rPr lang="fi-FI" dirty="0"/>
              <a:t>Suomessa syntyi Nokian vetämänä merkittävä elektroniikan klusteri 2000-luvun alussa. Se voi edelleen hyvin.</a:t>
            </a:r>
          </a:p>
        </p:txBody>
      </p:sp>
      <p:sp>
        <p:nvSpPr>
          <p:cNvPr id="5" name="Dian numeron paikkamerkki 4">
            <a:extLst>
              <a:ext uri="{FF2B5EF4-FFF2-40B4-BE49-F238E27FC236}">
                <a16:creationId xmlns:a16="http://schemas.microsoft.com/office/drawing/2014/main" id="{093ACEFC-82A0-B8FB-E844-AD6CE58AB9A5}"/>
              </a:ext>
            </a:extLst>
          </p:cNvPr>
          <p:cNvSpPr>
            <a:spLocks noGrp="1"/>
          </p:cNvSpPr>
          <p:nvPr>
            <p:ph type="sldNum" sz="quarter" idx="4"/>
          </p:nvPr>
        </p:nvSpPr>
        <p:spPr/>
        <p:txBody>
          <a:bodyPr/>
          <a:lstStyle/>
          <a:p>
            <a:fld id="{1B7AF8CB-48FA-49AF-A98D-9C8217FAF623}" type="slidenum">
              <a:rPr lang="fi-FI" smtClean="0"/>
              <a:t>10</a:t>
            </a:fld>
            <a:endParaRPr lang="fi-FI"/>
          </a:p>
        </p:txBody>
      </p:sp>
      <p:sp>
        <p:nvSpPr>
          <p:cNvPr id="4" name="Alatunnisteen paikkamerkki 3">
            <a:extLst>
              <a:ext uri="{FF2B5EF4-FFF2-40B4-BE49-F238E27FC236}">
                <a16:creationId xmlns:a16="http://schemas.microsoft.com/office/drawing/2014/main" id="{694E2757-DE67-9222-61C2-0506D9389C9B}"/>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232976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D043A3-17A7-ABA0-5BF5-BBD2B851D448}"/>
              </a:ext>
            </a:extLst>
          </p:cNvPr>
          <p:cNvSpPr>
            <a:spLocks noGrp="1"/>
          </p:cNvSpPr>
          <p:nvPr>
            <p:ph type="title"/>
          </p:nvPr>
        </p:nvSpPr>
        <p:spPr/>
        <p:txBody>
          <a:bodyPr/>
          <a:lstStyle/>
          <a:p>
            <a:r>
              <a:rPr lang="fi-FI" dirty="0"/>
              <a:t>Rakennusalan teollinen toiminta</a:t>
            </a:r>
          </a:p>
        </p:txBody>
      </p:sp>
      <p:sp>
        <p:nvSpPr>
          <p:cNvPr id="3" name="Sisällön paikkamerkki 2">
            <a:extLst>
              <a:ext uri="{FF2B5EF4-FFF2-40B4-BE49-F238E27FC236}">
                <a16:creationId xmlns:a16="http://schemas.microsoft.com/office/drawing/2014/main" id="{E207AE68-D192-444B-1C42-0B5FDD0C42FA}"/>
              </a:ext>
            </a:extLst>
          </p:cNvPr>
          <p:cNvSpPr>
            <a:spLocks noGrp="1"/>
          </p:cNvSpPr>
          <p:nvPr>
            <p:ph idx="1"/>
          </p:nvPr>
        </p:nvSpPr>
        <p:spPr/>
        <p:txBody>
          <a:bodyPr>
            <a:normAutofit fontScale="70000" lnSpcReduction="20000"/>
          </a:bodyPr>
          <a:lstStyle/>
          <a:p>
            <a:r>
              <a:rPr lang="fi-FI" dirty="0"/>
              <a:t>Perinteinen rakennustyömaa on merkittävästi tuottamattomampi kuin tehdasympäristö. Tähän on ilmeiset syyt ja tietyissä kohteissa ne lienee hyväksyttävä.</a:t>
            </a:r>
          </a:p>
          <a:p>
            <a:pPr lvl="1"/>
            <a:r>
              <a:rPr lang="fi-FI" dirty="0"/>
              <a:t>Esimerkkeinä voidaan mainita tavaran kantaminen kerroksiin nippu kerrallaan</a:t>
            </a:r>
          </a:p>
          <a:p>
            <a:pPr lvl="1"/>
            <a:r>
              <a:rPr lang="fi-FI" dirty="0"/>
              <a:t>Sään armoilla tekeminen</a:t>
            </a:r>
          </a:p>
          <a:p>
            <a:pPr lvl="1"/>
            <a:r>
              <a:rPr lang="fi-FI" dirty="0"/>
              <a:t>Yläpuolisten töiden tekeminen esimerkiksi kattoihin, kun sen olisi voinut tehdä tehtaalla pöydän päällä</a:t>
            </a:r>
          </a:p>
          <a:p>
            <a:r>
              <a:rPr lang="fi-FI" dirty="0"/>
              <a:t>On kuitenkin niin, että kehittämisen varaa olisi muuttaa toimintatapaa reippaasti pidemmälle vietyjen komponenttien käyttöön</a:t>
            </a:r>
          </a:p>
          <a:p>
            <a:pPr lvl="1"/>
            <a:r>
              <a:rPr lang="fi-FI" dirty="0"/>
              <a:t>Tilaelementit (valmiit huoneet)</a:t>
            </a:r>
          </a:p>
          <a:p>
            <a:pPr lvl="1"/>
            <a:r>
              <a:rPr lang="fi-FI" dirty="0"/>
              <a:t>Suurelementit (seinät)</a:t>
            </a:r>
          </a:p>
          <a:p>
            <a:pPr lvl="1"/>
            <a:r>
              <a:rPr lang="fi-FI" dirty="0"/>
              <a:t>Märkätilaelementit (valmiit kylpyhuoneet)</a:t>
            </a:r>
          </a:p>
          <a:p>
            <a:pPr lvl="1"/>
            <a:r>
              <a:rPr lang="fi-FI" dirty="0"/>
              <a:t>Ilmastointikonehuoneet</a:t>
            </a:r>
          </a:p>
          <a:p>
            <a:pPr lvl="1"/>
            <a:r>
              <a:rPr lang="fi-FI" dirty="0"/>
              <a:t>Rappukäytäväelementit</a:t>
            </a:r>
          </a:p>
          <a:p>
            <a:r>
              <a:rPr lang="fi-FI" dirty="0"/>
              <a:t>Komponenttien valmistuksessa voitaisiin siirtyä kokonaan teolliseen tekemiseen ja komponenttivalmistuksen prosesseja kehittämällä niiden kustannusten laskuun</a:t>
            </a:r>
          </a:p>
          <a:p>
            <a:r>
              <a:rPr lang="fi-FI" dirty="0"/>
              <a:t>Tuskin kukaan enää kyseenalaistaa rakennusalalla teollisesti tuotetun standardoidun ontelolaatan käyttämistä. Samaa ideaa voidaan viedä pidemmälle</a:t>
            </a:r>
          </a:p>
        </p:txBody>
      </p:sp>
      <p:sp>
        <p:nvSpPr>
          <p:cNvPr id="5" name="Dian numeron paikkamerkki 4">
            <a:extLst>
              <a:ext uri="{FF2B5EF4-FFF2-40B4-BE49-F238E27FC236}">
                <a16:creationId xmlns:a16="http://schemas.microsoft.com/office/drawing/2014/main" id="{15F13A7D-FBC3-8052-D5D5-C4EA96701E10}"/>
              </a:ext>
            </a:extLst>
          </p:cNvPr>
          <p:cNvSpPr>
            <a:spLocks noGrp="1"/>
          </p:cNvSpPr>
          <p:nvPr>
            <p:ph type="sldNum" sz="quarter" idx="4"/>
          </p:nvPr>
        </p:nvSpPr>
        <p:spPr/>
        <p:txBody>
          <a:bodyPr/>
          <a:lstStyle/>
          <a:p>
            <a:fld id="{1B7AF8CB-48FA-49AF-A98D-9C8217FAF623}" type="slidenum">
              <a:rPr lang="fi-FI" smtClean="0"/>
              <a:t>11</a:t>
            </a:fld>
            <a:endParaRPr lang="fi-FI"/>
          </a:p>
        </p:txBody>
      </p:sp>
      <p:sp>
        <p:nvSpPr>
          <p:cNvPr id="4" name="Alatunnisteen paikkamerkki 3">
            <a:extLst>
              <a:ext uri="{FF2B5EF4-FFF2-40B4-BE49-F238E27FC236}">
                <a16:creationId xmlns:a16="http://schemas.microsoft.com/office/drawing/2014/main" id="{12A11D6F-65DF-C193-ABC4-61E1BBF21A6B}"/>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68545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891EF9B-7FCF-E5B4-690D-4D062C266953}"/>
              </a:ext>
            </a:extLst>
          </p:cNvPr>
          <p:cNvSpPr>
            <a:spLocks noGrp="1"/>
          </p:cNvSpPr>
          <p:nvPr>
            <p:ph type="title"/>
          </p:nvPr>
        </p:nvSpPr>
        <p:spPr>
          <a:xfrm>
            <a:off x="630936" y="639520"/>
            <a:ext cx="3429000" cy="1719072"/>
          </a:xfrm>
        </p:spPr>
        <p:txBody>
          <a:bodyPr anchor="b">
            <a:normAutofit/>
          </a:bodyPr>
          <a:lstStyle/>
          <a:p>
            <a:r>
              <a:rPr lang="fi-FI" sz="3400"/>
              <a:t>Rakennusalan tuottavuus polkee paikallaan</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1EA7FCED-EB18-05D9-E1DC-857760F90B84}"/>
              </a:ext>
            </a:extLst>
          </p:cNvPr>
          <p:cNvSpPr>
            <a:spLocks noGrp="1"/>
          </p:cNvSpPr>
          <p:nvPr>
            <p:ph idx="1"/>
          </p:nvPr>
        </p:nvSpPr>
        <p:spPr>
          <a:xfrm>
            <a:off x="643278" y="2794053"/>
            <a:ext cx="3429000" cy="3410712"/>
          </a:xfrm>
        </p:spPr>
        <p:txBody>
          <a:bodyPr anchor="t">
            <a:normAutofit/>
          </a:bodyPr>
          <a:lstStyle/>
          <a:p>
            <a:r>
              <a:rPr lang="fi-FI" sz="2000" dirty="0">
                <a:effectLst/>
                <a:latin typeface="-apple-system"/>
              </a:rPr>
              <a:t>Konsernin tuotannosta vastaava johtaja </a:t>
            </a:r>
            <a:r>
              <a:rPr lang="fi-FI" sz="2000" dirty="0" err="1">
                <a:effectLst/>
                <a:latin typeface="-apple-system"/>
              </a:rPr>
              <a:t>Arnaud</a:t>
            </a:r>
            <a:r>
              <a:rPr lang="fi-FI" sz="2000" dirty="0">
                <a:effectLst/>
                <a:latin typeface="-apple-system"/>
              </a:rPr>
              <a:t> </a:t>
            </a:r>
            <a:r>
              <a:rPr lang="fi-FI" sz="2000" dirty="0" err="1">
                <a:effectLst/>
                <a:latin typeface="-apple-system"/>
              </a:rPr>
              <a:t>Deboeuf</a:t>
            </a:r>
            <a:r>
              <a:rPr lang="fi-FI" sz="2000" dirty="0">
                <a:effectLst/>
                <a:latin typeface="-apple-system"/>
              </a:rPr>
              <a:t> ilmoitti 4.7.2022, että </a:t>
            </a:r>
            <a:r>
              <a:rPr lang="fi-FI" sz="2000" dirty="0" err="1">
                <a:effectLst/>
                <a:latin typeface="-apple-system"/>
              </a:rPr>
              <a:t>Stellantis</a:t>
            </a:r>
            <a:r>
              <a:rPr lang="fi-FI" sz="2000" dirty="0">
                <a:effectLst/>
                <a:latin typeface="-apple-system"/>
              </a:rPr>
              <a:t> pyrkii laskemaan sähköautojensa valmistuskustannuksia 40 prosentilla vuoteen 2030</a:t>
            </a:r>
          </a:p>
          <a:p>
            <a:r>
              <a:rPr lang="fi-FI" sz="2000" dirty="0">
                <a:latin typeface="-apple-system"/>
              </a:rPr>
              <a:t>Ero rakennusalan kehitykseen ja tavoitteisiin on huikea!</a:t>
            </a:r>
            <a:endParaRPr lang="fi-FI" sz="2000" dirty="0"/>
          </a:p>
        </p:txBody>
      </p:sp>
      <p:pic>
        <p:nvPicPr>
          <p:cNvPr id="5" name="Picture 4">
            <a:extLst>
              <a:ext uri="{FF2B5EF4-FFF2-40B4-BE49-F238E27FC236}">
                <a16:creationId xmlns:a16="http://schemas.microsoft.com/office/drawing/2014/main" id="{A5E17908-C6E6-0ACD-2D8D-54577487F172}"/>
              </a:ext>
            </a:extLst>
          </p:cNvPr>
          <p:cNvPicPr>
            <a:picLocks noChangeAspect="1"/>
          </p:cNvPicPr>
          <p:nvPr/>
        </p:nvPicPr>
        <p:blipFill>
          <a:blip r:embed="rId2"/>
          <a:stretch>
            <a:fillRect/>
          </a:stretch>
        </p:blipFill>
        <p:spPr>
          <a:xfrm>
            <a:off x="4654296" y="753809"/>
            <a:ext cx="6903720" cy="5350382"/>
          </a:xfrm>
          <a:prstGeom prst="rect">
            <a:avLst/>
          </a:prstGeom>
        </p:spPr>
      </p:pic>
      <p:sp>
        <p:nvSpPr>
          <p:cNvPr id="6" name="TextBox 5">
            <a:extLst>
              <a:ext uri="{FF2B5EF4-FFF2-40B4-BE49-F238E27FC236}">
                <a16:creationId xmlns:a16="http://schemas.microsoft.com/office/drawing/2014/main" id="{ECF5CB3F-57EC-5F12-4390-ACD4D665A638}"/>
              </a:ext>
            </a:extLst>
          </p:cNvPr>
          <p:cNvSpPr txBox="1"/>
          <p:nvPr/>
        </p:nvSpPr>
        <p:spPr>
          <a:xfrm>
            <a:off x="5252483" y="6033254"/>
            <a:ext cx="2070888" cy="369332"/>
          </a:xfrm>
          <a:prstGeom prst="rect">
            <a:avLst/>
          </a:prstGeom>
          <a:noFill/>
        </p:spPr>
        <p:txBody>
          <a:bodyPr wrap="none" rtlCol="0">
            <a:spAutoFit/>
          </a:bodyPr>
          <a:lstStyle/>
          <a:p>
            <a:r>
              <a:rPr lang="fi-FI" dirty="0"/>
              <a:t>Kuva: Rakennuslehti</a:t>
            </a:r>
          </a:p>
        </p:txBody>
      </p:sp>
      <p:sp>
        <p:nvSpPr>
          <p:cNvPr id="4" name="Alatunnisteen paikkamerkki 3">
            <a:extLst>
              <a:ext uri="{FF2B5EF4-FFF2-40B4-BE49-F238E27FC236}">
                <a16:creationId xmlns:a16="http://schemas.microsoft.com/office/drawing/2014/main" id="{D401DCB1-801B-452F-265E-F3A8E7FA322B}"/>
              </a:ext>
            </a:extLst>
          </p:cNvPr>
          <p:cNvSpPr>
            <a:spLocks noGrp="1"/>
          </p:cNvSpPr>
          <p:nvPr>
            <p:ph type="ftr" sz="quarter" idx="11"/>
          </p:nvPr>
        </p:nvSpPr>
        <p:spPr/>
        <p:txBody>
          <a:bodyPr/>
          <a:lstStyle/>
          <a:p>
            <a:r>
              <a:rPr lang="fi-FI"/>
              <a:t>Rakentamistalous ja projektinjohto - Teollinen esivalmistus</a:t>
            </a:r>
          </a:p>
        </p:txBody>
      </p:sp>
      <p:sp>
        <p:nvSpPr>
          <p:cNvPr id="7" name="Dian numeron paikkamerkki 6">
            <a:extLst>
              <a:ext uri="{FF2B5EF4-FFF2-40B4-BE49-F238E27FC236}">
                <a16:creationId xmlns:a16="http://schemas.microsoft.com/office/drawing/2014/main" id="{D43F1E11-7085-14FC-97A5-C7FEB393F98B}"/>
              </a:ext>
            </a:extLst>
          </p:cNvPr>
          <p:cNvSpPr>
            <a:spLocks noGrp="1"/>
          </p:cNvSpPr>
          <p:nvPr>
            <p:ph type="sldNum" sz="quarter" idx="12"/>
          </p:nvPr>
        </p:nvSpPr>
        <p:spPr/>
        <p:txBody>
          <a:bodyPr/>
          <a:lstStyle/>
          <a:p>
            <a:fld id="{1B7AF8CB-48FA-49AF-A98D-9C8217FAF623}" type="slidenum">
              <a:rPr lang="fi-FI" smtClean="0"/>
              <a:t>12</a:t>
            </a:fld>
            <a:endParaRPr lang="fi-FI"/>
          </a:p>
        </p:txBody>
      </p:sp>
    </p:spTree>
    <p:extLst>
      <p:ext uri="{BB962C8B-B14F-4D97-AF65-F5344CB8AC3E}">
        <p14:creationId xmlns:p14="http://schemas.microsoft.com/office/powerpoint/2010/main" val="82927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6C1C68-37DC-CB69-655B-8D3531C46FB4}"/>
              </a:ext>
            </a:extLst>
          </p:cNvPr>
          <p:cNvSpPr>
            <a:spLocks noGrp="1"/>
          </p:cNvSpPr>
          <p:nvPr>
            <p:ph type="title"/>
          </p:nvPr>
        </p:nvSpPr>
        <p:spPr/>
        <p:txBody>
          <a:bodyPr/>
          <a:lstStyle/>
          <a:p>
            <a:r>
              <a:rPr lang="fi-FI" dirty="0"/>
              <a:t>Työvaiheajan merkitys</a:t>
            </a:r>
          </a:p>
        </p:txBody>
      </p:sp>
      <p:sp>
        <p:nvSpPr>
          <p:cNvPr id="3" name="Sisällön paikkamerkki 2">
            <a:extLst>
              <a:ext uri="{FF2B5EF4-FFF2-40B4-BE49-F238E27FC236}">
                <a16:creationId xmlns:a16="http://schemas.microsoft.com/office/drawing/2014/main" id="{841C2957-EBB9-05DC-0763-C362051B538B}"/>
              </a:ext>
            </a:extLst>
          </p:cNvPr>
          <p:cNvSpPr>
            <a:spLocks noGrp="1"/>
          </p:cNvSpPr>
          <p:nvPr>
            <p:ph idx="1"/>
          </p:nvPr>
        </p:nvSpPr>
        <p:spPr/>
        <p:txBody>
          <a:bodyPr>
            <a:normAutofit fontScale="92500"/>
          </a:bodyPr>
          <a:lstStyle/>
          <a:p>
            <a:r>
              <a:rPr lang="fi-FI" dirty="0"/>
              <a:t>Teollisessa toimintatavassa työn tekeminen on sujuvaa ja materiaalivirrat sekä työvaiheet vakiintuneita. Kenenkään ei tarvitse etsiskellä mitään tai miettiä erilaisia menetelmiä työn valmiiksi saattamisessa</a:t>
            </a:r>
          </a:p>
          <a:p>
            <a:r>
              <a:rPr lang="fi-FI" dirty="0"/>
              <a:t>Mitattaessa työhön käytettyä työvaiheaikaa saadaan käsitys siitä, kuinka hyvin kehityksessä on onnistuttu. Yleisesti hyvillä tehtailla päästään 80-85% osuuteen jalostavassa työssä</a:t>
            </a:r>
          </a:p>
          <a:p>
            <a:pPr lvl="1"/>
            <a:r>
              <a:rPr lang="fi-FI" dirty="0"/>
              <a:t>Jalostava työ on se työ, joka oikeasti lisää tuotteeseen arvoa eli vie sitä eteenpäin. </a:t>
            </a:r>
          </a:p>
          <a:p>
            <a:pPr lvl="1"/>
            <a:r>
              <a:rPr lang="fi-FI" dirty="0"/>
              <a:t>Yllä olevaan prosenttilukuun yleensä sisällytetään ns. apuaika, jonka työntekijä tarvitsee (tyypillisesti 15%) esim. käydäkseen WC:ssä</a:t>
            </a:r>
          </a:p>
          <a:p>
            <a:pPr lvl="1"/>
            <a:r>
              <a:rPr lang="fi-FI" dirty="0"/>
              <a:t>Jalostavaa työaikaa ei ole hukassa olevien työvälineiden etsiskely tai muu turha</a:t>
            </a:r>
          </a:p>
          <a:p>
            <a:pPr lvl="1"/>
            <a:r>
              <a:rPr lang="fi-FI" dirty="0"/>
              <a:t>LEAN filosofia tähtää tämän ”hukan” eli turhan työn poistamiseen</a:t>
            </a:r>
          </a:p>
        </p:txBody>
      </p:sp>
      <p:sp>
        <p:nvSpPr>
          <p:cNvPr id="5" name="Dian numeron paikkamerkki 4">
            <a:extLst>
              <a:ext uri="{FF2B5EF4-FFF2-40B4-BE49-F238E27FC236}">
                <a16:creationId xmlns:a16="http://schemas.microsoft.com/office/drawing/2014/main" id="{A8868862-3D88-10D0-CA71-740BC9F69A42}"/>
              </a:ext>
            </a:extLst>
          </p:cNvPr>
          <p:cNvSpPr>
            <a:spLocks noGrp="1"/>
          </p:cNvSpPr>
          <p:nvPr>
            <p:ph type="sldNum" sz="quarter" idx="4"/>
          </p:nvPr>
        </p:nvSpPr>
        <p:spPr/>
        <p:txBody>
          <a:bodyPr/>
          <a:lstStyle/>
          <a:p>
            <a:fld id="{1B7AF8CB-48FA-49AF-A98D-9C8217FAF623}" type="slidenum">
              <a:rPr lang="fi-FI" smtClean="0"/>
              <a:t>13</a:t>
            </a:fld>
            <a:endParaRPr lang="fi-FI"/>
          </a:p>
        </p:txBody>
      </p:sp>
      <p:sp>
        <p:nvSpPr>
          <p:cNvPr id="4" name="Alatunnisteen paikkamerkki 3">
            <a:extLst>
              <a:ext uri="{FF2B5EF4-FFF2-40B4-BE49-F238E27FC236}">
                <a16:creationId xmlns:a16="http://schemas.microsoft.com/office/drawing/2014/main" id="{E52489F8-D129-A6D2-04B1-D323A44A3076}"/>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3409795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43E2A2-C644-CD68-BA23-CB566489A3E9}"/>
              </a:ext>
            </a:extLst>
          </p:cNvPr>
          <p:cNvSpPr>
            <a:spLocks noGrp="1"/>
          </p:cNvSpPr>
          <p:nvPr>
            <p:ph type="title"/>
          </p:nvPr>
        </p:nvSpPr>
        <p:spPr>
          <a:xfrm>
            <a:off x="838200" y="296201"/>
            <a:ext cx="10515600" cy="1325563"/>
          </a:xfrm>
        </p:spPr>
        <p:txBody>
          <a:bodyPr>
            <a:normAutofit/>
          </a:bodyPr>
          <a:lstStyle/>
          <a:p>
            <a:r>
              <a:rPr lang="fi-FI" sz="3200" dirty="0"/>
              <a:t>Perinteisen rakentamisen malli verrattuna tilaelementtirakentamiseen</a:t>
            </a:r>
          </a:p>
        </p:txBody>
      </p:sp>
      <p:grpSp>
        <p:nvGrpSpPr>
          <p:cNvPr id="70" name="Ryhmä 69">
            <a:extLst>
              <a:ext uri="{FF2B5EF4-FFF2-40B4-BE49-F238E27FC236}">
                <a16:creationId xmlns:a16="http://schemas.microsoft.com/office/drawing/2014/main" id="{119E5057-1185-E960-B227-87522E62274C}"/>
              </a:ext>
            </a:extLst>
          </p:cNvPr>
          <p:cNvGrpSpPr/>
          <p:nvPr/>
        </p:nvGrpSpPr>
        <p:grpSpPr>
          <a:xfrm>
            <a:off x="1970595" y="2157791"/>
            <a:ext cx="8637381" cy="2809454"/>
            <a:chOff x="2113039" y="2608099"/>
            <a:chExt cx="8637381" cy="2809454"/>
          </a:xfrm>
        </p:grpSpPr>
        <p:grpSp>
          <p:nvGrpSpPr>
            <p:cNvPr id="11" name="Ryhmä 10">
              <a:extLst>
                <a:ext uri="{FF2B5EF4-FFF2-40B4-BE49-F238E27FC236}">
                  <a16:creationId xmlns:a16="http://schemas.microsoft.com/office/drawing/2014/main" id="{7791C793-F83E-8759-5079-E880F68AECE8}"/>
                </a:ext>
              </a:extLst>
            </p:cNvPr>
            <p:cNvGrpSpPr/>
            <p:nvPr/>
          </p:nvGrpSpPr>
          <p:grpSpPr>
            <a:xfrm>
              <a:off x="9565432" y="2618202"/>
              <a:ext cx="1184988" cy="1698171"/>
              <a:chOff x="8095129" y="3962897"/>
              <a:chExt cx="1184988" cy="1698171"/>
            </a:xfrm>
          </p:grpSpPr>
          <p:sp>
            <p:nvSpPr>
              <p:cNvPr id="4" name="Suorakulmio 3">
                <a:extLst>
                  <a:ext uri="{FF2B5EF4-FFF2-40B4-BE49-F238E27FC236}">
                    <a16:creationId xmlns:a16="http://schemas.microsoft.com/office/drawing/2014/main" id="{94F45510-D208-96F6-700A-DDCC47155A0E}"/>
                  </a:ext>
                </a:extLst>
              </p:cNvPr>
              <p:cNvSpPr/>
              <p:nvPr/>
            </p:nvSpPr>
            <p:spPr>
              <a:xfrm>
                <a:off x="8228091" y="4298799"/>
                <a:ext cx="919065" cy="1362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Kerros</a:t>
                </a:r>
              </a:p>
              <a:p>
                <a:pPr algn="ctr"/>
                <a:r>
                  <a:rPr lang="fi-FI" dirty="0"/>
                  <a:t>talo</a:t>
                </a:r>
              </a:p>
            </p:txBody>
          </p:sp>
          <p:sp>
            <p:nvSpPr>
              <p:cNvPr id="5" name="Tasakylkinen kolmio 4">
                <a:extLst>
                  <a:ext uri="{FF2B5EF4-FFF2-40B4-BE49-F238E27FC236}">
                    <a16:creationId xmlns:a16="http://schemas.microsoft.com/office/drawing/2014/main" id="{1937943E-225A-25A2-384E-4D4991099B58}"/>
                  </a:ext>
                </a:extLst>
              </p:cNvPr>
              <p:cNvSpPr/>
              <p:nvPr/>
            </p:nvSpPr>
            <p:spPr>
              <a:xfrm>
                <a:off x="8095129" y="3962897"/>
                <a:ext cx="1184988" cy="33590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6" name="Suorakulmio 5">
              <a:extLst>
                <a:ext uri="{FF2B5EF4-FFF2-40B4-BE49-F238E27FC236}">
                  <a16:creationId xmlns:a16="http://schemas.microsoft.com/office/drawing/2014/main" id="{C0FF124A-FA35-BA7B-D701-429B65F2FFC7}"/>
                </a:ext>
              </a:extLst>
            </p:cNvPr>
            <p:cNvSpPr/>
            <p:nvPr/>
          </p:nvSpPr>
          <p:spPr>
            <a:xfrm>
              <a:off x="7862614" y="3686923"/>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Tila-elementit</a:t>
              </a:r>
            </a:p>
          </p:txBody>
        </p:sp>
        <p:sp>
          <p:nvSpPr>
            <p:cNvPr id="7" name="Suorakulmio 6">
              <a:extLst>
                <a:ext uri="{FF2B5EF4-FFF2-40B4-BE49-F238E27FC236}">
                  <a16:creationId xmlns:a16="http://schemas.microsoft.com/office/drawing/2014/main" id="{49D36B75-4167-142C-85F2-CC508E6A28D6}"/>
                </a:ext>
              </a:extLst>
            </p:cNvPr>
            <p:cNvSpPr/>
            <p:nvPr/>
          </p:nvSpPr>
          <p:spPr>
            <a:xfrm>
              <a:off x="7042639" y="3467288"/>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Märkätilat</a:t>
              </a:r>
            </a:p>
          </p:txBody>
        </p:sp>
        <p:sp>
          <p:nvSpPr>
            <p:cNvPr id="8" name="Suorakulmio 7">
              <a:extLst>
                <a:ext uri="{FF2B5EF4-FFF2-40B4-BE49-F238E27FC236}">
                  <a16:creationId xmlns:a16="http://schemas.microsoft.com/office/drawing/2014/main" id="{D8975C75-2B75-0992-13C9-40734402C54D}"/>
                </a:ext>
              </a:extLst>
            </p:cNvPr>
            <p:cNvSpPr/>
            <p:nvPr/>
          </p:nvSpPr>
          <p:spPr>
            <a:xfrm>
              <a:off x="7042639" y="3914230"/>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ikkunat</a:t>
              </a:r>
            </a:p>
          </p:txBody>
        </p:sp>
        <p:sp>
          <p:nvSpPr>
            <p:cNvPr id="9" name="Suorakulmio 8">
              <a:extLst>
                <a:ext uri="{FF2B5EF4-FFF2-40B4-BE49-F238E27FC236}">
                  <a16:creationId xmlns:a16="http://schemas.microsoft.com/office/drawing/2014/main" id="{DDE7E160-52D2-0385-34C7-D62B46480DFC}"/>
                </a:ext>
              </a:extLst>
            </p:cNvPr>
            <p:cNvSpPr/>
            <p:nvPr/>
          </p:nvSpPr>
          <p:spPr>
            <a:xfrm>
              <a:off x="7042639" y="4430124"/>
              <a:ext cx="620486" cy="3732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err="1">
                  <a:solidFill>
                    <a:schemeClr val="tx1"/>
                  </a:solidFill>
                </a:rPr>
                <a:t>Kompo</a:t>
              </a:r>
              <a:r>
                <a:rPr lang="fi-FI" sz="800" dirty="0">
                  <a:solidFill>
                    <a:schemeClr val="tx1"/>
                  </a:solidFill>
                </a:rPr>
                <a:t>-</a:t>
              </a:r>
              <a:r>
                <a:rPr lang="fi-FI" sz="800" dirty="0" err="1">
                  <a:solidFill>
                    <a:schemeClr val="tx1"/>
                  </a:solidFill>
                </a:rPr>
                <a:t>nentti</a:t>
              </a:r>
              <a:r>
                <a:rPr lang="fi-FI" sz="800" dirty="0">
                  <a:solidFill>
                    <a:schemeClr val="tx1"/>
                  </a:solidFill>
                </a:rPr>
                <a:t>-tehtaat</a:t>
              </a:r>
            </a:p>
          </p:txBody>
        </p:sp>
        <p:sp>
          <p:nvSpPr>
            <p:cNvPr id="10" name="Suorakulmio 9">
              <a:extLst>
                <a:ext uri="{FF2B5EF4-FFF2-40B4-BE49-F238E27FC236}">
                  <a16:creationId xmlns:a16="http://schemas.microsoft.com/office/drawing/2014/main" id="{2A361F26-3946-FBD4-C6F9-3A654BBBEF41}"/>
                </a:ext>
              </a:extLst>
            </p:cNvPr>
            <p:cNvSpPr/>
            <p:nvPr/>
          </p:nvSpPr>
          <p:spPr>
            <a:xfrm>
              <a:off x="7831532" y="4430125"/>
              <a:ext cx="796641" cy="3691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Osavalmis-</a:t>
              </a:r>
              <a:r>
                <a:rPr lang="fi-FI" sz="800" dirty="0" err="1">
                  <a:solidFill>
                    <a:schemeClr val="tx1"/>
                  </a:solidFill>
                </a:rPr>
                <a:t>tustehtaat</a:t>
              </a:r>
              <a:endParaRPr lang="fi-FI" sz="800" dirty="0">
                <a:solidFill>
                  <a:schemeClr val="tx1"/>
                </a:solidFill>
              </a:endParaRPr>
            </a:p>
          </p:txBody>
        </p:sp>
        <p:sp>
          <p:nvSpPr>
            <p:cNvPr id="12" name="Suorakulmio 11">
              <a:extLst>
                <a:ext uri="{FF2B5EF4-FFF2-40B4-BE49-F238E27FC236}">
                  <a16:creationId xmlns:a16="http://schemas.microsoft.com/office/drawing/2014/main" id="{27A8793E-E06B-774B-0F4F-6A0BDF432839}"/>
                </a:ext>
              </a:extLst>
            </p:cNvPr>
            <p:cNvSpPr/>
            <p:nvPr/>
          </p:nvSpPr>
          <p:spPr>
            <a:xfrm>
              <a:off x="7851600" y="3009425"/>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Katto</a:t>
              </a:r>
            </a:p>
            <a:p>
              <a:pPr algn="ctr"/>
              <a:r>
                <a:rPr lang="fi-FI" sz="800" dirty="0">
                  <a:solidFill>
                    <a:schemeClr val="tx1"/>
                  </a:solidFill>
                </a:rPr>
                <a:t>elementit</a:t>
              </a:r>
            </a:p>
          </p:txBody>
        </p:sp>
        <p:cxnSp>
          <p:nvCxnSpPr>
            <p:cNvPr id="14" name="Suora nuoliyhdysviiva 13">
              <a:extLst>
                <a:ext uri="{FF2B5EF4-FFF2-40B4-BE49-F238E27FC236}">
                  <a16:creationId xmlns:a16="http://schemas.microsoft.com/office/drawing/2014/main" id="{59DA198B-653F-29AB-7D9F-6B17B00C7067}"/>
                </a:ext>
              </a:extLst>
            </p:cNvPr>
            <p:cNvCxnSpPr>
              <a:stCxn id="7" idx="3"/>
              <a:endCxn id="6" idx="1"/>
            </p:cNvCxnSpPr>
            <p:nvPr/>
          </p:nvCxnSpPr>
          <p:spPr>
            <a:xfrm>
              <a:off x="7663125" y="3653901"/>
              <a:ext cx="199489" cy="219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A082158D-2725-48CC-569B-5D2BCC2EC2FD}"/>
                </a:ext>
              </a:extLst>
            </p:cNvPr>
            <p:cNvCxnSpPr>
              <a:stCxn id="8" idx="3"/>
              <a:endCxn id="6" idx="1"/>
            </p:cNvCxnSpPr>
            <p:nvPr/>
          </p:nvCxnSpPr>
          <p:spPr>
            <a:xfrm flipV="1">
              <a:off x="7663125" y="3873536"/>
              <a:ext cx="199489" cy="227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ACD203F2-A4C1-1890-E4ED-37F26CFB39A8}"/>
                </a:ext>
              </a:extLst>
            </p:cNvPr>
            <p:cNvCxnSpPr>
              <a:cxnSpLocks/>
              <a:stCxn id="6" idx="3"/>
              <a:endCxn id="55" idx="1"/>
            </p:cNvCxnSpPr>
            <p:nvPr/>
          </p:nvCxnSpPr>
          <p:spPr>
            <a:xfrm flipV="1">
              <a:off x="8483100" y="3630111"/>
              <a:ext cx="269412" cy="243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a:extLst>
                <a:ext uri="{FF2B5EF4-FFF2-40B4-BE49-F238E27FC236}">
                  <a16:creationId xmlns:a16="http://schemas.microsoft.com/office/drawing/2014/main" id="{1366A124-0E08-53E9-5948-DA4C9D9DD77B}"/>
                </a:ext>
              </a:extLst>
            </p:cNvPr>
            <p:cNvCxnSpPr>
              <a:cxnSpLocks/>
              <a:stCxn id="12" idx="3"/>
              <a:endCxn id="55" idx="1"/>
            </p:cNvCxnSpPr>
            <p:nvPr/>
          </p:nvCxnSpPr>
          <p:spPr>
            <a:xfrm>
              <a:off x="8472086" y="3196038"/>
              <a:ext cx="280426" cy="434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Suorakulmio 20">
              <a:extLst>
                <a:ext uri="{FF2B5EF4-FFF2-40B4-BE49-F238E27FC236}">
                  <a16:creationId xmlns:a16="http://schemas.microsoft.com/office/drawing/2014/main" id="{D062C1CF-7617-8F17-7429-CE6332DCEEBA}"/>
                </a:ext>
              </a:extLst>
            </p:cNvPr>
            <p:cNvSpPr/>
            <p:nvPr/>
          </p:nvSpPr>
          <p:spPr>
            <a:xfrm>
              <a:off x="8752513" y="4449124"/>
              <a:ext cx="1862388" cy="3732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Kokoonpano</a:t>
              </a:r>
            </a:p>
            <a:p>
              <a:pPr algn="ctr"/>
              <a:r>
                <a:rPr lang="fi-FI" sz="800" dirty="0">
                  <a:solidFill>
                    <a:schemeClr val="tx1"/>
                  </a:solidFill>
                </a:rPr>
                <a:t>työmaa</a:t>
              </a:r>
            </a:p>
          </p:txBody>
        </p:sp>
        <p:grpSp>
          <p:nvGrpSpPr>
            <p:cNvPr id="25" name="Ryhmä 24">
              <a:extLst>
                <a:ext uri="{FF2B5EF4-FFF2-40B4-BE49-F238E27FC236}">
                  <a16:creationId xmlns:a16="http://schemas.microsoft.com/office/drawing/2014/main" id="{5B71CC55-F8A8-51FE-DCFF-A61B47CB790E}"/>
                </a:ext>
              </a:extLst>
            </p:cNvPr>
            <p:cNvGrpSpPr/>
            <p:nvPr/>
          </p:nvGrpSpPr>
          <p:grpSpPr>
            <a:xfrm>
              <a:off x="4264473" y="2608099"/>
              <a:ext cx="1184988" cy="1698171"/>
              <a:chOff x="8095129" y="3962897"/>
              <a:chExt cx="1184988" cy="1698171"/>
            </a:xfrm>
          </p:grpSpPr>
          <p:sp>
            <p:nvSpPr>
              <p:cNvPr id="37" name="Suorakulmio 36">
                <a:extLst>
                  <a:ext uri="{FF2B5EF4-FFF2-40B4-BE49-F238E27FC236}">
                    <a16:creationId xmlns:a16="http://schemas.microsoft.com/office/drawing/2014/main" id="{09913F9D-0F8E-841F-BFD3-D5434F8EA3A6}"/>
                  </a:ext>
                </a:extLst>
              </p:cNvPr>
              <p:cNvSpPr/>
              <p:nvPr/>
            </p:nvSpPr>
            <p:spPr>
              <a:xfrm>
                <a:off x="8228091" y="4298799"/>
                <a:ext cx="919065" cy="1362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Kerros</a:t>
                </a:r>
              </a:p>
              <a:p>
                <a:pPr algn="ctr"/>
                <a:r>
                  <a:rPr lang="fi-FI" dirty="0"/>
                  <a:t>talo</a:t>
                </a:r>
              </a:p>
            </p:txBody>
          </p:sp>
          <p:sp>
            <p:nvSpPr>
              <p:cNvPr id="38" name="Tasakylkinen kolmio 37">
                <a:extLst>
                  <a:ext uri="{FF2B5EF4-FFF2-40B4-BE49-F238E27FC236}">
                    <a16:creationId xmlns:a16="http://schemas.microsoft.com/office/drawing/2014/main" id="{7A3171DE-40E2-6049-8F3D-DF025867AEFF}"/>
                  </a:ext>
                </a:extLst>
              </p:cNvPr>
              <p:cNvSpPr/>
              <p:nvPr/>
            </p:nvSpPr>
            <p:spPr>
              <a:xfrm>
                <a:off x="8095129" y="3962897"/>
                <a:ext cx="1184988" cy="33590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7" name="Suorakulmio 26">
              <a:extLst>
                <a:ext uri="{FF2B5EF4-FFF2-40B4-BE49-F238E27FC236}">
                  <a16:creationId xmlns:a16="http://schemas.microsoft.com/office/drawing/2014/main" id="{53825F74-9D93-ECC4-9E23-D7D9330976CF}"/>
                </a:ext>
              </a:extLst>
            </p:cNvPr>
            <p:cNvSpPr/>
            <p:nvPr/>
          </p:nvSpPr>
          <p:spPr>
            <a:xfrm>
              <a:off x="2198516" y="3637744"/>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LVIS osat</a:t>
              </a:r>
            </a:p>
          </p:txBody>
        </p:sp>
        <p:sp>
          <p:nvSpPr>
            <p:cNvPr id="28" name="Suorakulmio 27">
              <a:extLst>
                <a:ext uri="{FF2B5EF4-FFF2-40B4-BE49-F238E27FC236}">
                  <a16:creationId xmlns:a16="http://schemas.microsoft.com/office/drawing/2014/main" id="{2E5B11BD-56B2-3179-7701-CD69AC367A33}"/>
                </a:ext>
              </a:extLst>
            </p:cNvPr>
            <p:cNvSpPr/>
            <p:nvPr/>
          </p:nvSpPr>
          <p:spPr>
            <a:xfrm>
              <a:off x="2198516" y="2672825"/>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ikkunat</a:t>
              </a:r>
            </a:p>
          </p:txBody>
        </p:sp>
        <p:sp>
          <p:nvSpPr>
            <p:cNvPr id="29" name="Suorakulmio 28">
              <a:extLst>
                <a:ext uri="{FF2B5EF4-FFF2-40B4-BE49-F238E27FC236}">
                  <a16:creationId xmlns:a16="http://schemas.microsoft.com/office/drawing/2014/main" id="{DB2B8241-AFBA-A7AF-6194-B99F8F432418}"/>
                </a:ext>
              </a:extLst>
            </p:cNvPr>
            <p:cNvSpPr/>
            <p:nvPr/>
          </p:nvSpPr>
          <p:spPr>
            <a:xfrm>
              <a:off x="2113039" y="4573542"/>
              <a:ext cx="734961" cy="3732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Rakennus</a:t>
              </a:r>
            </a:p>
            <a:p>
              <a:pPr algn="ctr"/>
              <a:r>
                <a:rPr lang="fi-FI" sz="800" dirty="0">
                  <a:solidFill>
                    <a:schemeClr val="tx1"/>
                  </a:solidFill>
                </a:rPr>
                <a:t>tuotetehtaat</a:t>
              </a:r>
            </a:p>
          </p:txBody>
        </p:sp>
        <p:sp>
          <p:nvSpPr>
            <p:cNvPr id="31" name="Suorakulmio 30">
              <a:extLst>
                <a:ext uri="{FF2B5EF4-FFF2-40B4-BE49-F238E27FC236}">
                  <a16:creationId xmlns:a16="http://schemas.microsoft.com/office/drawing/2014/main" id="{E7267C01-E35B-B0A1-B08D-D35CABF54DBF}"/>
                </a:ext>
              </a:extLst>
            </p:cNvPr>
            <p:cNvSpPr/>
            <p:nvPr/>
          </p:nvSpPr>
          <p:spPr>
            <a:xfrm>
              <a:off x="2198516" y="3166146"/>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Puutavara</a:t>
              </a:r>
            </a:p>
          </p:txBody>
        </p:sp>
        <p:cxnSp>
          <p:nvCxnSpPr>
            <p:cNvPr id="32" name="Suora nuoliyhdysviiva 31">
              <a:extLst>
                <a:ext uri="{FF2B5EF4-FFF2-40B4-BE49-F238E27FC236}">
                  <a16:creationId xmlns:a16="http://schemas.microsoft.com/office/drawing/2014/main" id="{CA9322BC-1439-7C9C-39DA-E725D4E6780D}"/>
                </a:ext>
              </a:extLst>
            </p:cNvPr>
            <p:cNvCxnSpPr>
              <a:cxnSpLocks/>
              <a:stCxn id="27" idx="3"/>
            </p:cNvCxnSpPr>
            <p:nvPr/>
          </p:nvCxnSpPr>
          <p:spPr>
            <a:xfrm>
              <a:off x="2819002" y="3824357"/>
              <a:ext cx="4818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uora nuoliyhdysviiva 32">
              <a:extLst>
                <a:ext uri="{FF2B5EF4-FFF2-40B4-BE49-F238E27FC236}">
                  <a16:creationId xmlns:a16="http://schemas.microsoft.com/office/drawing/2014/main" id="{4AC02FE2-DE9B-12F7-470A-86AA98F89169}"/>
                </a:ext>
              </a:extLst>
            </p:cNvPr>
            <p:cNvCxnSpPr>
              <a:cxnSpLocks/>
            </p:cNvCxnSpPr>
            <p:nvPr/>
          </p:nvCxnSpPr>
          <p:spPr>
            <a:xfrm>
              <a:off x="2700618" y="4216483"/>
              <a:ext cx="600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uora nuoliyhdysviiva 34">
              <a:extLst>
                <a:ext uri="{FF2B5EF4-FFF2-40B4-BE49-F238E27FC236}">
                  <a16:creationId xmlns:a16="http://schemas.microsoft.com/office/drawing/2014/main" id="{3153DC8F-B544-C689-7C38-E691A60B98C3}"/>
                </a:ext>
              </a:extLst>
            </p:cNvPr>
            <p:cNvCxnSpPr>
              <a:cxnSpLocks/>
              <a:stCxn id="31" idx="3"/>
            </p:cNvCxnSpPr>
            <p:nvPr/>
          </p:nvCxnSpPr>
          <p:spPr>
            <a:xfrm>
              <a:off x="2819002" y="3352759"/>
              <a:ext cx="4818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Suorakulmio 35">
              <a:extLst>
                <a:ext uri="{FF2B5EF4-FFF2-40B4-BE49-F238E27FC236}">
                  <a16:creationId xmlns:a16="http://schemas.microsoft.com/office/drawing/2014/main" id="{63180402-86A8-DF68-6AFE-B2710E2A30DD}"/>
                </a:ext>
              </a:extLst>
            </p:cNvPr>
            <p:cNvSpPr/>
            <p:nvPr/>
          </p:nvSpPr>
          <p:spPr>
            <a:xfrm>
              <a:off x="3300883" y="4573541"/>
              <a:ext cx="2015617" cy="3732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Perinteinen</a:t>
              </a:r>
            </a:p>
            <a:p>
              <a:pPr algn="ctr"/>
              <a:r>
                <a:rPr lang="fi-FI" sz="800" dirty="0">
                  <a:solidFill>
                    <a:schemeClr val="tx1"/>
                  </a:solidFill>
                </a:rPr>
                <a:t>työmaa</a:t>
              </a:r>
            </a:p>
          </p:txBody>
        </p:sp>
        <p:sp>
          <p:nvSpPr>
            <p:cNvPr id="34" name="Suorakulmio 33">
              <a:extLst>
                <a:ext uri="{FF2B5EF4-FFF2-40B4-BE49-F238E27FC236}">
                  <a16:creationId xmlns:a16="http://schemas.microsoft.com/office/drawing/2014/main" id="{48BDA0B8-9475-1CA7-63A6-812B9C1DD517}"/>
                </a:ext>
              </a:extLst>
            </p:cNvPr>
            <p:cNvSpPr/>
            <p:nvPr/>
          </p:nvSpPr>
          <p:spPr>
            <a:xfrm>
              <a:off x="2198516" y="4080208"/>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YM materiaali</a:t>
              </a:r>
            </a:p>
          </p:txBody>
        </p:sp>
        <p:sp>
          <p:nvSpPr>
            <p:cNvPr id="40" name="Suorakulmio 39">
              <a:extLst>
                <a:ext uri="{FF2B5EF4-FFF2-40B4-BE49-F238E27FC236}">
                  <a16:creationId xmlns:a16="http://schemas.microsoft.com/office/drawing/2014/main" id="{3D4685F0-5F2F-12AA-A9C1-F70BA3B6507D}"/>
                </a:ext>
              </a:extLst>
            </p:cNvPr>
            <p:cNvSpPr/>
            <p:nvPr/>
          </p:nvSpPr>
          <p:spPr>
            <a:xfrm>
              <a:off x="3300883" y="2666746"/>
              <a:ext cx="620486" cy="1739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Ali-urakoinnit työmaalla</a:t>
              </a:r>
            </a:p>
          </p:txBody>
        </p:sp>
        <p:cxnSp>
          <p:nvCxnSpPr>
            <p:cNvPr id="41" name="Suora nuoliyhdysviiva 40">
              <a:extLst>
                <a:ext uri="{FF2B5EF4-FFF2-40B4-BE49-F238E27FC236}">
                  <a16:creationId xmlns:a16="http://schemas.microsoft.com/office/drawing/2014/main" id="{DBED2989-1CBF-F8EE-F331-3AEB6FEE0D8E}"/>
                </a:ext>
              </a:extLst>
            </p:cNvPr>
            <p:cNvCxnSpPr>
              <a:cxnSpLocks/>
              <a:stCxn id="28" idx="3"/>
            </p:cNvCxnSpPr>
            <p:nvPr/>
          </p:nvCxnSpPr>
          <p:spPr>
            <a:xfrm>
              <a:off x="2819002" y="2859438"/>
              <a:ext cx="48188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uora nuoliyhdysviiva 42">
              <a:extLst>
                <a:ext uri="{FF2B5EF4-FFF2-40B4-BE49-F238E27FC236}">
                  <a16:creationId xmlns:a16="http://schemas.microsoft.com/office/drawing/2014/main" id="{EE205803-1A20-993B-CB31-2F10B1851248}"/>
                </a:ext>
              </a:extLst>
            </p:cNvPr>
            <p:cNvCxnSpPr>
              <a:cxnSpLocks/>
            </p:cNvCxnSpPr>
            <p:nvPr/>
          </p:nvCxnSpPr>
          <p:spPr>
            <a:xfrm>
              <a:off x="3921369" y="3555416"/>
              <a:ext cx="4818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uora nuoliyhdysviiva 47">
              <a:extLst>
                <a:ext uri="{FF2B5EF4-FFF2-40B4-BE49-F238E27FC236}">
                  <a16:creationId xmlns:a16="http://schemas.microsoft.com/office/drawing/2014/main" id="{F598BAEC-ED92-36B2-1A26-E952831082FC}"/>
                </a:ext>
              </a:extLst>
            </p:cNvPr>
            <p:cNvCxnSpPr/>
            <p:nvPr/>
          </p:nvCxnSpPr>
          <p:spPr>
            <a:xfrm>
              <a:off x="3300883" y="5174876"/>
              <a:ext cx="203759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9" name="Tekstiruutu 48">
              <a:extLst>
                <a:ext uri="{FF2B5EF4-FFF2-40B4-BE49-F238E27FC236}">
                  <a16:creationId xmlns:a16="http://schemas.microsoft.com/office/drawing/2014/main" id="{44AEE29E-4F46-821E-C73E-FEF6D5A5C400}"/>
                </a:ext>
              </a:extLst>
            </p:cNvPr>
            <p:cNvSpPr txBox="1"/>
            <p:nvPr/>
          </p:nvSpPr>
          <p:spPr>
            <a:xfrm>
              <a:off x="3357283" y="5171332"/>
              <a:ext cx="1755609" cy="246221"/>
            </a:xfrm>
            <a:prstGeom prst="rect">
              <a:avLst/>
            </a:prstGeom>
            <a:noFill/>
          </p:spPr>
          <p:txBody>
            <a:bodyPr wrap="none" rtlCol="0">
              <a:spAutoFit/>
            </a:bodyPr>
            <a:lstStyle/>
            <a:p>
              <a:r>
                <a:rPr lang="fi-FI" sz="1000" dirty="0"/>
                <a:t>Projektin kesto työmaalla 1,5v</a:t>
              </a:r>
            </a:p>
          </p:txBody>
        </p:sp>
        <p:sp>
          <p:nvSpPr>
            <p:cNvPr id="50" name="Suorakulmio 49">
              <a:extLst>
                <a:ext uri="{FF2B5EF4-FFF2-40B4-BE49-F238E27FC236}">
                  <a16:creationId xmlns:a16="http://schemas.microsoft.com/office/drawing/2014/main" id="{B0E4C932-C512-3D46-3496-E51C609EA4C6}"/>
                </a:ext>
              </a:extLst>
            </p:cNvPr>
            <p:cNvSpPr/>
            <p:nvPr/>
          </p:nvSpPr>
          <p:spPr>
            <a:xfrm>
              <a:off x="7037951" y="3008533"/>
              <a:ext cx="620486" cy="373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Puutavara CLT </a:t>
              </a:r>
              <a:r>
                <a:rPr lang="fi-FI" sz="800" dirty="0" err="1">
                  <a:solidFill>
                    <a:schemeClr val="tx1"/>
                  </a:solidFill>
                </a:rPr>
                <a:t>ym</a:t>
              </a:r>
              <a:endParaRPr lang="fi-FI" sz="800" dirty="0">
                <a:solidFill>
                  <a:schemeClr val="tx1"/>
                </a:solidFill>
              </a:endParaRPr>
            </a:p>
          </p:txBody>
        </p:sp>
        <p:cxnSp>
          <p:nvCxnSpPr>
            <p:cNvPr id="52" name="Suora nuoliyhdysviiva 51">
              <a:extLst>
                <a:ext uri="{FF2B5EF4-FFF2-40B4-BE49-F238E27FC236}">
                  <a16:creationId xmlns:a16="http://schemas.microsoft.com/office/drawing/2014/main" id="{AD3E2B8B-2044-9593-3F52-46B7D22B79AD}"/>
                </a:ext>
              </a:extLst>
            </p:cNvPr>
            <p:cNvCxnSpPr>
              <a:cxnSpLocks/>
              <a:stCxn id="50" idx="3"/>
              <a:endCxn id="12" idx="1"/>
            </p:cNvCxnSpPr>
            <p:nvPr/>
          </p:nvCxnSpPr>
          <p:spPr>
            <a:xfrm>
              <a:off x="7658437" y="3195146"/>
              <a:ext cx="193163" cy="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Suorakulmio 54">
              <a:extLst>
                <a:ext uri="{FF2B5EF4-FFF2-40B4-BE49-F238E27FC236}">
                  <a16:creationId xmlns:a16="http://schemas.microsoft.com/office/drawing/2014/main" id="{00F35186-944A-F091-CBE8-16DABC3EF2A0}"/>
                </a:ext>
              </a:extLst>
            </p:cNvPr>
            <p:cNvSpPr/>
            <p:nvPr/>
          </p:nvSpPr>
          <p:spPr>
            <a:xfrm>
              <a:off x="8752512" y="2972766"/>
              <a:ext cx="620486" cy="1314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solidFill>
                    <a:schemeClr val="tx1"/>
                  </a:solidFill>
                </a:rPr>
                <a:t>Asennus työmaalla</a:t>
              </a:r>
            </a:p>
          </p:txBody>
        </p:sp>
        <p:cxnSp>
          <p:nvCxnSpPr>
            <p:cNvPr id="58" name="Suora nuoliyhdysviiva 57">
              <a:extLst>
                <a:ext uri="{FF2B5EF4-FFF2-40B4-BE49-F238E27FC236}">
                  <a16:creationId xmlns:a16="http://schemas.microsoft.com/office/drawing/2014/main" id="{E9B884CF-AEAA-9792-3385-60C6DD207117}"/>
                </a:ext>
              </a:extLst>
            </p:cNvPr>
            <p:cNvCxnSpPr>
              <a:cxnSpLocks/>
              <a:stCxn id="55" idx="3"/>
              <a:endCxn id="4" idx="1"/>
            </p:cNvCxnSpPr>
            <p:nvPr/>
          </p:nvCxnSpPr>
          <p:spPr>
            <a:xfrm>
              <a:off x="9372998" y="3630111"/>
              <a:ext cx="325396" cy="5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uora nuoliyhdysviiva 63">
              <a:extLst>
                <a:ext uri="{FF2B5EF4-FFF2-40B4-BE49-F238E27FC236}">
                  <a16:creationId xmlns:a16="http://schemas.microsoft.com/office/drawing/2014/main" id="{4C19B3EF-3B27-8D87-CD61-FE3E95F18FF2}"/>
                </a:ext>
              </a:extLst>
            </p:cNvPr>
            <p:cNvCxnSpPr>
              <a:cxnSpLocks/>
              <a:stCxn id="50" idx="3"/>
              <a:endCxn id="6" idx="0"/>
            </p:cNvCxnSpPr>
            <p:nvPr/>
          </p:nvCxnSpPr>
          <p:spPr>
            <a:xfrm>
              <a:off x="7658437" y="3195146"/>
              <a:ext cx="514420" cy="491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uora nuoliyhdysviiva 66">
              <a:extLst>
                <a:ext uri="{FF2B5EF4-FFF2-40B4-BE49-F238E27FC236}">
                  <a16:creationId xmlns:a16="http://schemas.microsoft.com/office/drawing/2014/main" id="{D901BD3C-16F6-EF30-A302-53705285E357}"/>
                </a:ext>
              </a:extLst>
            </p:cNvPr>
            <p:cNvCxnSpPr>
              <a:cxnSpLocks/>
            </p:cNvCxnSpPr>
            <p:nvPr/>
          </p:nvCxnSpPr>
          <p:spPr>
            <a:xfrm>
              <a:off x="7818307" y="5071814"/>
              <a:ext cx="279659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8" name="Tekstiruutu 67">
              <a:extLst>
                <a:ext uri="{FF2B5EF4-FFF2-40B4-BE49-F238E27FC236}">
                  <a16:creationId xmlns:a16="http://schemas.microsoft.com/office/drawing/2014/main" id="{CE4BD3E8-6926-A24B-18A1-7063F89136ED}"/>
                </a:ext>
              </a:extLst>
            </p:cNvPr>
            <p:cNvSpPr txBox="1"/>
            <p:nvPr/>
          </p:nvSpPr>
          <p:spPr>
            <a:xfrm>
              <a:off x="8628174" y="5091484"/>
              <a:ext cx="1175322" cy="246221"/>
            </a:xfrm>
            <a:prstGeom prst="rect">
              <a:avLst/>
            </a:prstGeom>
            <a:noFill/>
          </p:spPr>
          <p:txBody>
            <a:bodyPr wrap="none" rtlCol="0">
              <a:spAutoFit/>
            </a:bodyPr>
            <a:lstStyle/>
            <a:p>
              <a:r>
                <a:rPr lang="fi-FI" sz="1000" dirty="0"/>
                <a:t>Projektin kesto 8kk</a:t>
              </a:r>
            </a:p>
          </p:txBody>
        </p:sp>
      </p:grpSp>
      <p:sp>
        <p:nvSpPr>
          <p:cNvPr id="71" name="Tekstiruutu 70">
            <a:extLst>
              <a:ext uri="{FF2B5EF4-FFF2-40B4-BE49-F238E27FC236}">
                <a16:creationId xmlns:a16="http://schemas.microsoft.com/office/drawing/2014/main" id="{E52D6DBD-3FA1-312C-0810-68643363DC19}"/>
              </a:ext>
            </a:extLst>
          </p:cNvPr>
          <p:cNvSpPr txBox="1"/>
          <p:nvPr/>
        </p:nvSpPr>
        <p:spPr>
          <a:xfrm>
            <a:off x="1729457" y="5063639"/>
            <a:ext cx="7931595" cy="1477328"/>
          </a:xfrm>
          <a:prstGeom prst="rect">
            <a:avLst/>
          </a:prstGeom>
          <a:noFill/>
        </p:spPr>
        <p:txBody>
          <a:bodyPr wrap="none" rtlCol="0">
            <a:spAutoFit/>
          </a:bodyPr>
          <a:lstStyle/>
          <a:p>
            <a:r>
              <a:rPr lang="fi-FI" dirty="0"/>
              <a:t>Tehdasvalmisteisten elementtien suuri osuus lyhentää läpimenoaikaa merkittävästi</a:t>
            </a:r>
          </a:p>
          <a:p>
            <a:r>
              <a:rPr lang="fi-FI" dirty="0"/>
              <a:t>Työmaan aikasidonnaiset kustannukset laskevat</a:t>
            </a:r>
          </a:p>
          <a:p>
            <a:r>
              <a:rPr lang="fi-FI" dirty="0"/>
              <a:t>Logistiikka erityisesti ahtailla alueilla helpottuu</a:t>
            </a:r>
          </a:p>
          <a:p>
            <a:r>
              <a:rPr lang="fi-FI" dirty="0"/>
              <a:t>Suuri osa työstä tehdään kuivassa ja lämpimässä </a:t>
            </a:r>
          </a:p>
          <a:p>
            <a:r>
              <a:rPr lang="fi-FI" dirty="0"/>
              <a:t> </a:t>
            </a:r>
          </a:p>
        </p:txBody>
      </p:sp>
      <p:sp>
        <p:nvSpPr>
          <p:cNvPr id="3" name="Alatunnisteen paikkamerkki 2">
            <a:extLst>
              <a:ext uri="{FF2B5EF4-FFF2-40B4-BE49-F238E27FC236}">
                <a16:creationId xmlns:a16="http://schemas.microsoft.com/office/drawing/2014/main" id="{4237CF02-47A4-9A1A-F48F-7F56B0B3B7A7}"/>
              </a:ext>
            </a:extLst>
          </p:cNvPr>
          <p:cNvSpPr>
            <a:spLocks noGrp="1"/>
          </p:cNvSpPr>
          <p:nvPr>
            <p:ph type="ftr" sz="quarter" idx="11"/>
          </p:nvPr>
        </p:nvSpPr>
        <p:spPr/>
        <p:txBody>
          <a:bodyPr/>
          <a:lstStyle/>
          <a:p>
            <a:r>
              <a:rPr lang="fi-FI"/>
              <a:t>Rakentamistalous ja projektinjohto - Teollinen esivalmistus</a:t>
            </a:r>
          </a:p>
        </p:txBody>
      </p:sp>
      <p:sp>
        <p:nvSpPr>
          <p:cNvPr id="13" name="Dian numeron paikkamerkki 12">
            <a:extLst>
              <a:ext uri="{FF2B5EF4-FFF2-40B4-BE49-F238E27FC236}">
                <a16:creationId xmlns:a16="http://schemas.microsoft.com/office/drawing/2014/main" id="{A194FEDE-26B1-F575-8192-2C2D49E863BE}"/>
              </a:ext>
            </a:extLst>
          </p:cNvPr>
          <p:cNvSpPr>
            <a:spLocks noGrp="1"/>
          </p:cNvSpPr>
          <p:nvPr>
            <p:ph type="sldNum" sz="quarter" idx="12"/>
          </p:nvPr>
        </p:nvSpPr>
        <p:spPr/>
        <p:txBody>
          <a:bodyPr/>
          <a:lstStyle/>
          <a:p>
            <a:fld id="{1B7AF8CB-48FA-49AF-A98D-9C8217FAF623}" type="slidenum">
              <a:rPr lang="fi-FI" smtClean="0"/>
              <a:t>14</a:t>
            </a:fld>
            <a:endParaRPr lang="fi-FI"/>
          </a:p>
        </p:txBody>
      </p:sp>
    </p:spTree>
    <p:extLst>
      <p:ext uri="{BB962C8B-B14F-4D97-AF65-F5344CB8AC3E}">
        <p14:creationId xmlns:p14="http://schemas.microsoft.com/office/powerpoint/2010/main" val="3627242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D4785E-9471-B185-333C-CA248AC4A35E}"/>
              </a:ext>
            </a:extLst>
          </p:cNvPr>
          <p:cNvSpPr>
            <a:spLocks noGrp="1"/>
          </p:cNvSpPr>
          <p:nvPr>
            <p:ph type="title"/>
          </p:nvPr>
        </p:nvSpPr>
        <p:spPr/>
        <p:txBody>
          <a:bodyPr/>
          <a:lstStyle/>
          <a:p>
            <a:r>
              <a:rPr lang="fi-FI" dirty="0"/>
              <a:t>Tehdas, layout, prosessit - perusteet</a:t>
            </a:r>
          </a:p>
        </p:txBody>
      </p:sp>
    </p:spTree>
    <p:extLst>
      <p:ext uri="{BB962C8B-B14F-4D97-AF65-F5344CB8AC3E}">
        <p14:creationId xmlns:p14="http://schemas.microsoft.com/office/powerpoint/2010/main" val="1655286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448591-E368-B1F2-B860-1B14E22932F4}"/>
              </a:ext>
            </a:extLst>
          </p:cNvPr>
          <p:cNvSpPr>
            <a:spLocks noGrp="1"/>
          </p:cNvSpPr>
          <p:nvPr>
            <p:ph type="title"/>
          </p:nvPr>
        </p:nvSpPr>
        <p:spPr/>
        <p:txBody>
          <a:bodyPr/>
          <a:lstStyle/>
          <a:p>
            <a:r>
              <a:rPr lang="fi-FI" dirty="0"/>
              <a:t>Elementtitehdas</a:t>
            </a:r>
          </a:p>
        </p:txBody>
      </p:sp>
      <p:sp>
        <p:nvSpPr>
          <p:cNvPr id="3" name="Sisällön paikkamerkki 2">
            <a:extLst>
              <a:ext uri="{FF2B5EF4-FFF2-40B4-BE49-F238E27FC236}">
                <a16:creationId xmlns:a16="http://schemas.microsoft.com/office/drawing/2014/main" id="{FECC45CA-625C-6628-3126-CD35FAE52FAB}"/>
              </a:ext>
            </a:extLst>
          </p:cNvPr>
          <p:cNvSpPr>
            <a:spLocks noGrp="1"/>
          </p:cNvSpPr>
          <p:nvPr>
            <p:ph idx="1"/>
          </p:nvPr>
        </p:nvSpPr>
        <p:spPr/>
        <p:txBody>
          <a:bodyPr/>
          <a:lstStyle/>
          <a:p>
            <a:r>
              <a:rPr lang="fi-FI" dirty="0"/>
              <a:t>Mikä on elementtitehdas</a:t>
            </a:r>
          </a:p>
          <a:p>
            <a:pPr lvl="1"/>
            <a:r>
              <a:rPr lang="fi-FI" dirty="0"/>
              <a:t>Tila- tai suurelementtien valmistukseen erikoistunut tehdas</a:t>
            </a:r>
          </a:p>
          <a:p>
            <a:pPr lvl="1"/>
            <a:r>
              <a:rPr lang="fi-FI" dirty="0"/>
              <a:t>Kokoaa materiaalivirrat ja suorittaa loppukokoonpanon </a:t>
            </a:r>
          </a:p>
          <a:p>
            <a:pPr lvl="1"/>
            <a:r>
              <a:rPr lang="fi-FI" dirty="0"/>
              <a:t>Tuotteet mahdollisimman valmiina työmaalle</a:t>
            </a:r>
          </a:p>
          <a:p>
            <a:pPr lvl="2"/>
            <a:r>
              <a:rPr lang="fi-FI" dirty="0" err="1"/>
              <a:t>Esim</a:t>
            </a:r>
            <a:r>
              <a:rPr lang="fi-FI" dirty="0"/>
              <a:t> tilaelementit tavoitteen mukaisesti ”suljettuina” niin ettei niissä juurikaan tarvitse käydä työmaan aikana</a:t>
            </a:r>
          </a:p>
        </p:txBody>
      </p:sp>
      <p:sp>
        <p:nvSpPr>
          <p:cNvPr id="5" name="Dian numeron paikkamerkki 4">
            <a:extLst>
              <a:ext uri="{FF2B5EF4-FFF2-40B4-BE49-F238E27FC236}">
                <a16:creationId xmlns:a16="http://schemas.microsoft.com/office/drawing/2014/main" id="{873BB2A3-7AE6-702B-F27F-F9BDDA4F8936}"/>
              </a:ext>
            </a:extLst>
          </p:cNvPr>
          <p:cNvSpPr>
            <a:spLocks noGrp="1"/>
          </p:cNvSpPr>
          <p:nvPr>
            <p:ph type="sldNum" sz="quarter" idx="4"/>
          </p:nvPr>
        </p:nvSpPr>
        <p:spPr/>
        <p:txBody>
          <a:bodyPr/>
          <a:lstStyle/>
          <a:p>
            <a:fld id="{1B7AF8CB-48FA-49AF-A98D-9C8217FAF623}" type="slidenum">
              <a:rPr lang="fi-FI" smtClean="0"/>
              <a:t>16</a:t>
            </a:fld>
            <a:endParaRPr lang="fi-FI"/>
          </a:p>
        </p:txBody>
      </p:sp>
      <p:sp>
        <p:nvSpPr>
          <p:cNvPr id="4" name="Alatunnisteen paikkamerkki 3">
            <a:extLst>
              <a:ext uri="{FF2B5EF4-FFF2-40B4-BE49-F238E27FC236}">
                <a16:creationId xmlns:a16="http://schemas.microsoft.com/office/drawing/2014/main" id="{D80191B3-E612-3384-091C-5AF31CA8FF83}"/>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15781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EC9563-7F05-FB28-C6B8-89A4ADD35B8D}"/>
              </a:ext>
            </a:extLst>
          </p:cNvPr>
          <p:cNvSpPr>
            <a:spLocks noGrp="1"/>
          </p:cNvSpPr>
          <p:nvPr>
            <p:ph type="title"/>
          </p:nvPr>
        </p:nvSpPr>
        <p:spPr/>
        <p:txBody>
          <a:bodyPr/>
          <a:lstStyle/>
          <a:p>
            <a:r>
              <a:rPr lang="fi-FI" dirty="0"/>
              <a:t>Tehtaan layoutperiaatteista </a:t>
            </a:r>
          </a:p>
        </p:txBody>
      </p:sp>
      <p:sp>
        <p:nvSpPr>
          <p:cNvPr id="3" name="Sisällön paikkamerkki 2">
            <a:extLst>
              <a:ext uri="{FF2B5EF4-FFF2-40B4-BE49-F238E27FC236}">
                <a16:creationId xmlns:a16="http://schemas.microsoft.com/office/drawing/2014/main" id="{4EB4977D-A348-4CA5-ADE6-28E3CD57B1E7}"/>
              </a:ext>
            </a:extLst>
          </p:cNvPr>
          <p:cNvSpPr>
            <a:spLocks noGrp="1"/>
          </p:cNvSpPr>
          <p:nvPr>
            <p:ph idx="1"/>
          </p:nvPr>
        </p:nvSpPr>
        <p:spPr/>
        <p:txBody>
          <a:bodyPr>
            <a:noAutofit/>
          </a:bodyPr>
          <a:lstStyle/>
          <a:p>
            <a:pPr>
              <a:lnSpc>
                <a:spcPct val="107000"/>
              </a:lnSpc>
              <a:spcAft>
                <a:spcPts val="1000"/>
              </a:spcAft>
            </a:pPr>
            <a:r>
              <a:rPr lang="fi-FI" sz="2400" dirty="0">
                <a:effectLst/>
                <a:latin typeface="Calibri" panose="020F0502020204030204" pitchFamily="34" charset="0"/>
                <a:ea typeface="Calibri" panose="020F0502020204030204" pitchFamily="34" charset="0"/>
                <a:cs typeface="Calibri" panose="020F0502020204030204" pitchFamily="34" charset="0"/>
              </a:rPr>
              <a:t>Tilaelementtien valmistuksessa kannattaa soveltaa muusta teollisuudesta opittuja parhaita menetelmiä ja periaatteita. Valmistus pitää saada virtaamaan, ja se kannattaa organisoida tuotantolinjaksi. Miksi tuotantolinja eikä solu? Tuotantolinjalla on merkittäviä etuja: </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fi-FI" sz="2000" dirty="0">
                <a:effectLst/>
                <a:latin typeface="Calibri" panose="020F0502020204030204" pitchFamily="34" charset="0"/>
                <a:ea typeface="Calibri" panose="020F0502020204030204" pitchFamily="34" charset="0"/>
                <a:cs typeface="Calibri" panose="020F0502020204030204" pitchFamily="34" charset="0"/>
              </a:rPr>
              <a:t>Materiaalivirta valmistuspisteisiin (sisälogistiikka) on ohuempi</a:t>
            </a:r>
            <a:r>
              <a:rPr lang="fi-FI" sz="2000" dirty="0">
                <a:solidFill>
                  <a:srgbClr val="2F5496"/>
                </a:solidFill>
                <a:effectLst/>
                <a:latin typeface="Calibri" panose="020F0502020204030204" pitchFamily="34" charset="0"/>
                <a:ea typeface="Calibri" panose="020F0502020204030204" pitchFamily="34" charset="0"/>
                <a:cs typeface="Calibri" panose="020F0502020204030204" pitchFamily="34" charset="0"/>
              </a:rPr>
              <a:t> </a:t>
            </a:r>
            <a:r>
              <a:rPr lang="fi-FI" sz="2000" dirty="0">
                <a:effectLst/>
                <a:latin typeface="Calibri" panose="020F0502020204030204" pitchFamily="34" charset="0"/>
                <a:ea typeface="Calibri" panose="020F0502020204030204" pitchFamily="34" charset="0"/>
                <a:cs typeface="Calibri" panose="020F0502020204030204" pitchFamily="34" charset="0"/>
              </a:rPr>
              <a:t>kuin solumallissa, koska yhdessä työvaiheessa tarvitaan vain sen vaiheen materiaalit. Linjan työpisteen viereen voidaan </a:t>
            </a:r>
            <a:r>
              <a:rPr lang="fi-FI" sz="2000" dirty="0" err="1">
                <a:effectLst/>
                <a:latin typeface="Calibri" panose="020F0502020204030204" pitchFamily="34" charset="0"/>
                <a:ea typeface="Calibri" panose="020F0502020204030204" pitchFamily="34" charset="0"/>
                <a:cs typeface="Calibri" panose="020F0502020204030204" pitchFamily="34" charset="0"/>
              </a:rPr>
              <a:t>esivalmistaa</a:t>
            </a:r>
            <a:r>
              <a:rPr lang="fi-FI" sz="2000" dirty="0">
                <a:latin typeface="Calibri" panose="020F0502020204030204" pitchFamily="34" charset="0"/>
                <a:ea typeface="Calibri" panose="020F0502020204030204" pitchFamily="34" charset="0"/>
                <a:cs typeface="Calibri" panose="020F0502020204030204" pitchFamily="34" charset="0"/>
              </a:rPr>
              <a:t> </a:t>
            </a:r>
            <a:r>
              <a:rPr lang="fi-FI" sz="2000" dirty="0">
                <a:effectLst/>
                <a:latin typeface="Calibri" panose="020F0502020204030204" pitchFamily="34" charset="0"/>
                <a:ea typeface="Calibri" panose="020F0502020204030204" pitchFamily="34" charset="0"/>
                <a:cs typeface="Calibri" panose="020F0502020204030204" pitchFamily="34" charset="0"/>
              </a:rPr>
              <a:t>ja toimittaa seuraavan elementin osat edellistä elementtiä vielä koottaessa.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fi-FI" sz="2000" dirty="0">
                <a:effectLst/>
                <a:latin typeface="Calibri" panose="020F0502020204030204" pitchFamily="34" charset="0"/>
                <a:ea typeface="Calibri" panose="020F0502020204030204" pitchFamily="34" charset="0"/>
                <a:cs typeface="Calibri" panose="020F0502020204030204" pitchFamily="34" charset="0"/>
              </a:rPr>
              <a:t>Työvaihekohtainen organisointi mahdollistaa sen, että henkilöstö voi erikoistua kyseiseen vaiheeseen ja harjaantumisaika on siten lyhyempi. Vaiheita voidaan myös kehittää ja koneellistaa vaihe kerrallaan. Laitteita ei tarvita jokaiseen soluun vaan vain asianomaiseen vaiheeseen.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an numeron paikkamerkki 4">
            <a:extLst>
              <a:ext uri="{FF2B5EF4-FFF2-40B4-BE49-F238E27FC236}">
                <a16:creationId xmlns:a16="http://schemas.microsoft.com/office/drawing/2014/main" id="{2787F82D-9708-9A63-30F7-E4438DF60671}"/>
              </a:ext>
            </a:extLst>
          </p:cNvPr>
          <p:cNvSpPr>
            <a:spLocks noGrp="1"/>
          </p:cNvSpPr>
          <p:nvPr>
            <p:ph type="sldNum" sz="quarter" idx="4"/>
          </p:nvPr>
        </p:nvSpPr>
        <p:spPr/>
        <p:txBody>
          <a:bodyPr/>
          <a:lstStyle/>
          <a:p>
            <a:fld id="{1B7AF8CB-48FA-49AF-A98D-9C8217FAF623}" type="slidenum">
              <a:rPr lang="fi-FI" smtClean="0"/>
              <a:t>17</a:t>
            </a:fld>
            <a:endParaRPr lang="fi-FI"/>
          </a:p>
        </p:txBody>
      </p:sp>
      <p:sp>
        <p:nvSpPr>
          <p:cNvPr id="4" name="Alatunnisteen paikkamerkki 3">
            <a:extLst>
              <a:ext uri="{FF2B5EF4-FFF2-40B4-BE49-F238E27FC236}">
                <a16:creationId xmlns:a16="http://schemas.microsoft.com/office/drawing/2014/main" id="{9F5C0CA9-7CAB-5972-95DD-C7B030ACFBCC}"/>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215416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EC9563-7F05-FB28-C6B8-89A4ADD35B8D}"/>
              </a:ext>
            </a:extLst>
          </p:cNvPr>
          <p:cNvSpPr>
            <a:spLocks noGrp="1"/>
          </p:cNvSpPr>
          <p:nvPr>
            <p:ph type="title"/>
          </p:nvPr>
        </p:nvSpPr>
        <p:spPr/>
        <p:txBody>
          <a:bodyPr/>
          <a:lstStyle/>
          <a:p>
            <a:r>
              <a:rPr lang="fi-FI" dirty="0"/>
              <a:t>Tehtaan layoutperiaatteista</a:t>
            </a:r>
          </a:p>
        </p:txBody>
      </p:sp>
      <p:sp>
        <p:nvSpPr>
          <p:cNvPr id="3" name="Sisällön paikkamerkki 2">
            <a:extLst>
              <a:ext uri="{FF2B5EF4-FFF2-40B4-BE49-F238E27FC236}">
                <a16:creationId xmlns:a16="http://schemas.microsoft.com/office/drawing/2014/main" id="{4EB4977D-A348-4CA5-ADE6-28E3CD57B1E7}"/>
              </a:ext>
            </a:extLst>
          </p:cNvPr>
          <p:cNvSpPr>
            <a:spLocks noGrp="1"/>
          </p:cNvSpPr>
          <p:nvPr>
            <p:ph idx="1"/>
          </p:nvPr>
        </p:nvSpPr>
        <p:spPr/>
        <p:txBody>
          <a:bodyPr>
            <a:noAutofit/>
          </a:bodyPr>
          <a:lstStyle/>
          <a:p>
            <a:pPr lvl="1">
              <a:lnSpc>
                <a:spcPct val="107000"/>
              </a:lnSpc>
            </a:pPr>
            <a:r>
              <a:rPr lang="fi-FI" sz="2000" dirty="0">
                <a:effectLst/>
                <a:latin typeface="Calibri" panose="020F0502020204030204" pitchFamily="34" charset="0"/>
                <a:ea typeface="Calibri" panose="020F0502020204030204" pitchFamily="34" charset="0"/>
                <a:cs typeface="Calibri" panose="020F0502020204030204" pitchFamily="34" charset="0"/>
              </a:rPr>
              <a:t>Useasta vaiheesta koostuva linja voidaan </a:t>
            </a:r>
            <a:r>
              <a:rPr lang="fi-FI" sz="2000" dirty="0"/>
              <a:t>tasapainottaa valittuun tahtiaikaan</a:t>
            </a:r>
          </a:p>
          <a:p>
            <a:pPr lvl="2">
              <a:lnSpc>
                <a:spcPct val="107000"/>
              </a:lnSpc>
            </a:pPr>
            <a:r>
              <a:rPr lang="fi-FI" sz="1600" dirty="0"/>
              <a:t>Tahtiaika on siis yhdessä työvaiheessa kuluva työaika, ei työtunnit vaan se kauanko vaihe </a:t>
            </a:r>
            <a:r>
              <a:rPr lang="fi-FI" sz="1600" dirty="0">
                <a:effectLst/>
                <a:latin typeface="Calibri" panose="020F0502020204030204" pitchFamily="34" charset="0"/>
                <a:ea typeface="Calibri" panose="020F0502020204030204" pitchFamily="34" charset="0"/>
                <a:cs typeface="Calibri" panose="020F0502020204030204" pitchFamily="34" charset="0"/>
              </a:rPr>
              <a:t>kestää: Eli jos työtä vaikka keittiöasennuspisteessä on 8h ja sitä tekee 2 henkilöä, saadaan yksinkertaistaen 4h tahtiaika. Tämä edellyttää hyvää työnsuunnittelua aina, kun uusi kohde tulee työn alle. Elementit todennäköisesti vaihtelevat kohteen mukaan, joten linjan henkilöitä ja työvaiheita pitää säätää.</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fi-FI" sz="2000" dirty="0">
                <a:effectLst/>
                <a:latin typeface="Calibri" panose="020F0502020204030204" pitchFamily="34" charset="0"/>
                <a:ea typeface="Calibri" panose="020F0502020204030204" pitchFamily="34" charset="0"/>
                <a:cs typeface="Calibri" panose="020F0502020204030204" pitchFamily="34" charset="0"/>
              </a:rPr>
              <a:t>Tahdistetun ja tasapainotetun linjan saanto on hyvin ennakoitavissa. Esimerkiksi neljän tunnin tahtiajalla valmis elementti tulee pakattuna hallista ulos neljän tunnin välein.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fi-FI" sz="2000" dirty="0">
                <a:effectLst/>
                <a:latin typeface="Calibri" panose="020F0502020204030204" pitchFamily="34" charset="0"/>
                <a:ea typeface="Calibri" panose="020F0502020204030204" pitchFamily="34" charset="0"/>
                <a:cs typeface="Calibri" panose="020F0502020204030204" pitchFamily="34" charset="0"/>
              </a:rPr>
              <a:t>Linjamallissa voidaan käyttää myös sellaista hallia, jossa ovet ovat hallin päissä. Käytännössä tilaelementtien siirtely toistensa ohi olisi hankalaa ja työvaiheena turha.</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r>
              <a:rPr lang="fi-FI" sz="2400" dirty="0">
                <a:effectLst/>
                <a:latin typeface="Calibri" panose="020F0502020204030204" pitchFamily="34" charset="0"/>
                <a:ea typeface="Calibri" panose="020F0502020204030204" pitchFamily="34" charset="0"/>
              </a:rPr>
              <a:t>Tuotantolinjaa suunniteltaessa ja käytettäessä työvaiheiden sisällöt, kestot sekä työmenetelmissä käytetyt tekniikat ja niiden kehitys tulee tietää tarkasti, koska linjaa on jonkin verran säädettävä elementtien muuttuessa. </a:t>
            </a:r>
            <a:endParaRPr lang="fi-FI" sz="2400" dirty="0"/>
          </a:p>
        </p:txBody>
      </p:sp>
      <p:sp>
        <p:nvSpPr>
          <p:cNvPr id="5" name="Dian numeron paikkamerkki 4">
            <a:extLst>
              <a:ext uri="{FF2B5EF4-FFF2-40B4-BE49-F238E27FC236}">
                <a16:creationId xmlns:a16="http://schemas.microsoft.com/office/drawing/2014/main" id="{6AF36C2D-E1DF-65E4-D4AB-88DBEDCCB254}"/>
              </a:ext>
            </a:extLst>
          </p:cNvPr>
          <p:cNvSpPr>
            <a:spLocks noGrp="1"/>
          </p:cNvSpPr>
          <p:nvPr>
            <p:ph type="sldNum" sz="quarter" idx="4"/>
          </p:nvPr>
        </p:nvSpPr>
        <p:spPr/>
        <p:txBody>
          <a:bodyPr/>
          <a:lstStyle/>
          <a:p>
            <a:fld id="{1B7AF8CB-48FA-49AF-A98D-9C8217FAF623}" type="slidenum">
              <a:rPr lang="fi-FI" smtClean="0"/>
              <a:t>18</a:t>
            </a:fld>
            <a:endParaRPr lang="fi-FI"/>
          </a:p>
        </p:txBody>
      </p:sp>
      <p:sp>
        <p:nvSpPr>
          <p:cNvPr id="4" name="Alatunnisteen paikkamerkki 3">
            <a:extLst>
              <a:ext uri="{FF2B5EF4-FFF2-40B4-BE49-F238E27FC236}">
                <a16:creationId xmlns:a16="http://schemas.microsoft.com/office/drawing/2014/main" id="{D0F72F98-4546-C66A-073D-7A1D3EA87355}"/>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3833475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A0D33-4997-4FFC-BA30-6238D708F132}"/>
              </a:ext>
            </a:extLst>
          </p:cNvPr>
          <p:cNvSpPr>
            <a:spLocks noGrp="1"/>
          </p:cNvSpPr>
          <p:nvPr>
            <p:ph type="title"/>
          </p:nvPr>
        </p:nvSpPr>
        <p:spPr/>
        <p:txBody>
          <a:bodyPr/>
          <a:lstStyle/>
          <a:p>
            <a:r>
              <a:rPr lang="fi-FI" dirty="0"/>
              <a:t>Esimerkki työvaiheesta tilaelementtivalmistuksessa</a:t>
            </a:r>
          </a:p>
        </p:txBody>
      </p:sp>
      <p:grpSp>
        <p:nvGrpSpPr>
          <p:cNvPr id="22" name="Ryhmä 21">
            <a:extLst>
              <a:ext uri="{FF2B5EF4-FFF2-40B4-BE49-F238E27FC236}">
                <a16:creationId xmlns:a16="http://schemas.microsoft.com/office/drawing/2014/main" id="{593B340B-4B5E-ECCA-EFBC-66299A37C1FD}"/>
              </a:ext>
            </a:extLst>
          </p:cNvPr>
          <p:cNvGrpSpPr/>
          <p:nvPr/>
        </p:nvGrpSpPr>
        <p:grpSpPr>
          <a:xfrm>
            <a:off x="447040" y="2323038"/>
            <a:ext cx="8898562" cy="3574842"/>
            <a:chOff x="1137920" y="1850598"/>
            <a:chExt cx="8898562" cy="3574842"/>
          </a:xfrm>
        </p:grpSpPr>
        <p:sp>
          <p:nvSpPr>
            <p:cNvPr id="6" name="Nuoli: Kaareva alas 5">
              <a:extLst>
                <a:ext uri="{FF2B5EF4-FFF2-40B4-BE49-F238E27FC236}">
                  <a16:creationId xmlns:a16="http://schemas.microsoft.com/office/drawing/2014/main" id="{38E9196E-0D17-92E2-0BA9-DBEF09F3BFDD}"/>
                </a:ext>
              </a:extLst>
            </p:cNvPr>
            <p:cNvSpPr/>
            <p:nvPr/>
          </p:nvSpPr>
          <p:spPr>
            <a:xfrm>
              <a:off x="4937760" y="3810001"/>
              <a:ext cx="579120" cy="59435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 name="Tekstiruutu 6">
              <a:extLst>
                <a:ext uri="{FF2B5EF4-FFF2-40B4-BE49-F238E27FC236}">
                  <a16:creationId xmlns:a16="http://schemas.microsoft.com/office/drawing/2014/main" id="{0EDE4B16-ADB3-1B70-DE8F-702BE26D6C16}"/>
                </a:ext>
              </a:extLst>
            </p:cNvPr>
            <p:cNvSpPr txBox="1"/>
            <p:nvPr/>
          </p:nvSpPr>
          <p:spPr>
            <a:xfrm>
              <a:off x="5409901" y="3886954"/>
              <a:ext cx="838499" cy="369332"/>
            </a:xfrm>
            <a:prstGeom prst="rect">
              <a:avLst/>
            </a:prstGeom>
            <a:noFill/>
          </p:spPr>
          <p:txBody>
            <a:bodyPr wrap="none" rtlCol="0">
              <a:spAutoFit/>
            </a:bodyPr>
            <a:lstStyle/>
            <a:p>
              <a:r>
                <a:rPr lang="fi-FI" dirty="0"/>
                <a:t>Kääntö</a:t>
              </a:r>
            </a:p>
          </p:txBody>
        </p:sp>
        <p:sp>
          <p:nvSpPr>
            <p:cNvPr id="8" name="Suorakulmio 7">
              <a:extLst>
                <a:ext uri="{FF2B5EF4-FFF2-40B4-BE49-F238E27FC236}">
                  <a16:creationId xmlns:a16="http://schemas.microsoft.com/office/drawing/2014/main" id="{9671ABB5-B112-FCA4-909B-310B80BF3DBF}"/>
                </a:ext>
              </a:extLst>
            </p:cNvPr>
            <p:cNvSpPr/>
            <p:nvPr/>
          </p:nvSpPr>
          <p:spPr>
            <a:xfrm>
              <a:off x="4145280" y="2717800"/>
              <a:ext cx="2103120" cy="848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Seinäasema 1</a:t>
              </a:r>
            </a:p>
          </p:txBody>
        </p:sp>
        <p:sp>
          <p:nvSpPr>
            <p:cNvPr id="9" name="Suorakulmio 8">
              <a:extLst>
                <a:ext uri="{FF2B5EF4-FFF2-40B4-BE49-F238E27FC236}">
                  <a16:creationId xmlns:a16="http://schemas.microsoft.com/office/drawing/2014/main" id="{58F567B9-9FE1-9484-6E64-74A6CEF22BCE}"/>
                </a:ext>
              </a:extLst>
            </p:cNvPr>
            <p:cNvSpPr/>
            <p:nvPr/>
          </p:nvSpPr>
          <p:spPr>
            <a:xfrm>
              <a:off x="4145280" y="4577080"/>
              <a:ext cx="2103120" cy="848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Seinäasema 2</a:t>
              </a:r>
            </a:p>
          </p:txBody>
        </p:sp>
        <p:sp>
          <p:nvSpPr>
            <p:cNvPr id="10" name="Tekstiruutu 9">
              <a:extLst>
                <a:ext uri="{FF2B5EF4-FFF2-40B4-BE49-F238E27FC236}">
                  <a16:creationId xmlns:a16="http://schemas.microsoft.com/office/drawing/2014/main" id="{1A6AA077-6295-4B6A-3F9E-B905387EB504}"/>
                </a:ext>
              </a:extLst>
            </p:cNvPr>
            <p:cNvSpPr txBox="1"/>
            <p:nvPr/>
          </p:nvSpPr>
          <p:spPr>
            <a:xfrm>
              <a:off x="1137920" y="2764552"/>
              <a:ext cx="2316480" cy="738664"/>
            </a:xfrm>
            <a:prstGeom prst="rect">
              <a:avLst/>
            </a:prstGeom>
            <a:noFill/>
            <a:ln>
              <a:solidFill>
                <a:schemeClr val="tx1"/>
              </a:solidFill>
            </a:ln>
          </p:spPr>
          <p:txBody>
            <a:bodyPr wrap="square" rtlCol="0">
              <a:spAutoFit/>
            </a:bodyPr>
            <a:lstStyle/>
            <a:p>
              <a:r>
                <a:rPr lang="fi-FI" sz="1400" dirty="0"/>
                <a:t>Valmiiksi koneistetut CLT-elementit asennusjärjestyksessä</a:t>
              </a:r>
            </a:p>
          </p:txBody>
        </p:sp>
        <p:sp>
          <p:nvSpPr>
            <p:cNvPr id="11" name="Tekstiruutu 10">
              <a:extLst>
                <a:ext uri="{FF2B5EF4-FFF2-40B4-BE49-F238E27FC236}">
                  <a16:creationId xmlns:a16="http://schemas.microsoft.com/office/drawing/2014/main" id="{8878AE9E-DAB1-066A-1758-9EFA1A3A2DFC}"/>
                </a:ext>
              </a:extLst>
            </p:cNvPr>
            <p:cNvSpPr txBox="1"/>
            <p:nvPr/>
          </p:nvSpPr>
          <p:spPr>
            <a:xfrm>
              <a:off x="1137920" y="4803913"/>
              <a:ext cx="2316480" cy="307777"/>
            </a:xfrm>
            <a:prstGeom prst="rect">
              <a:avLst/>
            </a:prstGeom>
            <a:noFill/>
            <a:ln>
              <a:solidFill>
                <a:schemeClr val="tx1"/>
              </a:solidFill>
            </a:ln>
          </p:spPr>
          <p:txBody>
            <a:bodyPr wrap="square" rtlCol="0">
              <a:spAutoFit/>
            </a:bodyPr>
            <a:lstStyle/>
            <a:p>
              <a:r>
                <a:rPr lang="fi-FI" sz="1400" dirty="0"/>
                <a:t>Valmiit </a:t>
              </a:r>
              <a:r>
                <a:rPr lang="fi-FI" sz="1400" dirty="0" err="1"/>
                <a:t>ikkunaelemetit</a:t>
              </a:r>
              <a:endParaRPr lang="fi-FI" sz="1400" dirty="0"/>
            </a:p>
          </p:txBody>
        </p:sp>
        <p:sp>
          <p:nvSpPr>
            <p:cNvPr id="12" name="Tekstiruutu 11">
              <a:extLst>
                <a:ext uri="{FF2B5EF4-FFF2-40B4-BE49-F238E27FC236}">
                  <a16:creationId xmlns:a16="http://schemas.microsoft.com/office/drawing/2014/main" id="{B0EE2D6B-E87C-D688-E014-E14B6EBED543}"/>
                </a:ext>
              </a:extLst>
            </p:cNvPr>
            <p:cNvSpPr txBox="1"/>
            <p:nvPr/>
          </p:nvSpPr>
          <p:spPr>
            <a:xfrm>
              <a:off x="4145280" y="1850598"/>
              <a:ext cx="2103120" cy="523220"/>
            </a:xfrm>
            <a:prstGeom prst="rect">
              <a:avLst/>
            </a:prstGeom>
            <a:noFill/>
            <a:ln>
              <a:solidFill>
                <a:schemeClr val="tx1"/>
              </a:solidFill>
            </a:ln>
          </p:spPr>
          <p:txBody>
            <a:bodyPr wrap="square" rtlCol="0">
              <a:spAutoFit/>
            </a:bodyPr>
            <a:lstStyle/>
            <a:p>
              <a:r>
                <a:rPr lang="fi-FI" sz="1400" dirty="0"/>
                <a:t>Johdinsarjat ja muut </a:t>
              </a:r>
              <a:r>
                <a:rPr lang="fi-FI" sz="1400" dirty="0" err="1"/>
                <a:t>säh-köistysosat</a:t>
              </a:r>
              <a:r>
                <a:rPr lang="fi-FI" sz="1400" dirty="0"/>
                <a:t>, pientarvikkeet</a:t>
              </a:r>
            </a:p>
          </p:txBody>
        </p:sp>
        <p:sp>
          <p:nvSpPr>
            <p:cNvPr id="13" name="Nuoli: Oikea 12">
              <a:extLst>
                <a:ext uri="{FF2B5EF4-FFF2-40B4-BE49-F238E27FC236}">
                  <a16:creationId xmlns:a16="http://schemas.microsoft.com/office/drawing/2014/main" id="{1D6DD7E6-BC02-65ED-3C93-FE023409C646}"/>
                </a:ext>
              </a:extLst>
            </p:cNvPr>
            <p:cNvSpPr/>
            <p:nvPr/>
          </p:nvSpPr>
          <p:spPr>
            <a:xfrm>
              <a:off x="3505200" y="3017520"/>
              <a:ext cx="58928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Oikea 13">
              <a:extLst>
                <a:ext uri="{FF2B5EF4-FFF2-40B4-BE49-F238E27FC236}">
                  <a16:creationId xmlns:a16="http://schemas.microsoft.com/office/drawing/2014/main" id="{E347A43F-568E-99E3-E3E6-3876DA51759C}"/>
                </a:ext>
              </a:extLst>
            </p:cNvPr>
            <p:cNvSpPr/>
            <p:nvPr/>
          </p:nvSpPr>
          <p:spPr>
            <a:xfrm>
              <a:off x="3505200" y="4856202"/>
              <a:ext cx="58928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kstiruutu 14">
              <a:extLst>
                <a:ext uri="{FF2B5EF4-FFF2-40B4-BE49-F238E27FC236}">
                  <a16:creationId xmlns:a16="http://schemas.microsoft.com/office/drawing/2014/main" id="{CDF0013E-F44D-A327-92C7-3E036CBE7714}"/>
                </a:ext>
              </a:extLst>
            </p:cNvPr>
            <p:cNvSpPr txBox="1"/>
            <p:nvPr/>
          </p:nvSpPr>
          <p:spPr>
            <a:xfrm>
              <a:off x="1137920" y="2092494"/>
              <a:ext cx="2316480" cy="523220"/>
            </a:xfrm>
            <a:prstGeom prst="rect">
              <a:avLst/>
            </a:prstGeom>
            <a:noFill/>
            <a:ln>
              <a:solidFill>
                <a:schemeClr val="tx1"/>
              </a:solidFill>
            </a:ln>
          </p:spPr>
          <p:txBody>
            <a:bodyPr wrap="square" rtlCol="0">
              <a:spAutoFit/>
            </a:bodyPr>
            <a:lstStyle/>
            <a:p>
              <a:r>
                <a:rPr lang="fi-FI" sz="1400" dirty="0"/>
                <a:t>Valmiiksi sahatut kipsi- </a:t>
              </a:r>
              <a:r>
                <a:rPr lang="fi-FI" sz="1400" dirty="0" err="1"/>
                <a:t>tms</a:t>
              </a:r>
              <a:r>
                <a:rPr lang="fi-FI" sz="1400" dirty="0"/>
                <a:t> pintalevyt</a:t>
              </a:r>
            </a:p>
          </p:txBody>
        </p:sp>
        <p:sp>
          <p:nvSpPr>
            <p:cNvPr id="16" name="Nuoli: Oikea 15">
              <a:extLst>
                <a:ext uri="{FF2B5EF4-FFF2-40B4-BE49-F238E27FC236}">
                  <a16:creationId xmlns:a16="http://schemas.microsoft.com/office/drawing/2014/main" id="{9D1BFD3C-233B-BB08-267E-5FA1ACC83FBE}"/>
                </a:ext>
              </a:extLst>
            </p:cNvPr>
            <p:cNvSpPr/>
            <p:nvPr/>
          </p:nvSpPr>
          <p:spPr>
            <a:xfrm rot="2526241">
              <a:off x="3492203" y="2562244"/>
              <a:ext cx="58928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Nuoli: Oikea 16">
              <a:extLst>
                <a:ext uri="{FF2B5EF4-FFF2-40B4-BE49-F238E27FC236}">
                  <a16:creationId xmlns:a16="http://schemas.microsoft.com/office/drawing/2014/main" id="{E8AA1F82-D486-25AA-7343-6CA4F5F9AAA8}"/>
                </a:ext>
              </a:extLst>
            </p:cNvPr>
            <p:cNvSpPr/>
            <p:nvPr/>
          </p:nvSpPr>
          <p:spPr>
            <a:xfrm>
              <a:off x="6644640" y="4899660"/>
              <a:ext cx="58928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kstiruutu 17">
              <a:extLst>
                <a:ext uri="{FF2B5EF4-FFF2-40B4-BE49-F238E27FC236}">
                  <a16:creationId xmlns:a16="http://schemas.microsoft.com/office/drawing/2014/main" id="{D11BC988-7502-6D76-942B-6E5BF19B62D5}"/>
                </a:ext>
              </a:extLst>
            </p:cNvPr>
            <p:cNvSpPr txBox="1"/>
            <p:nvPr/>
          </p:nvSpPr>
          <p:spPr>
            <a:xfrm>
              <a:off x="7360621" y="4811533"/>
              <a:ext cx="2675861" cy="369332"/>
            </a:xfrm>
            <a:prstGeom prst="rect">
              <a:avLst/>
            </a:prstGeom>
            <a:noFill/>
          </p:spPr>
          <p:txBody>
            <a:bodyPr wrap="none" rtlCol="0">
              <a:spAutoFit/>
            </a:bodyPr>
            <a:lstStyle/>
            <a:p>
              <a:r>
                <a:rPr lang="fi-FI" dirty="0"/>
                <a:t>Seuraavaan työvaiheeseen</a:t>
              </a:r>
            </a:p>
          </p:txBody>
        </p:sp>
      </p:grpSp>
      <p:pic>
        <p:nvPicPr>
          <p:cNvPr id="23" name="Kuva 22">
            <a:extLst>
              <a:ext uri="{FF2B5EF4-FFF2-40B4-BE49-F238E27FC236}">
                <a16:creationId xmlns:a16="http://schemas.microsoft.com/office/drawing/2014/main" id="{E5B64BFD-2234-FA40-F861-B82F28A8D487}"/>
              </a:ext>
            </a:extLst>
          </p:cNvPr>
          <p:cNvPicPr>
            <a:picLocks noChangeAspect="1"/>
          </p:cNvPicPr>
          <p:nvPr/>
        </p:nvPicPr>
        <p:blipFill>
          <a:blip r:embed="rId2"/>
          <a:stretch>
            <a:fillRect/>
          </a:stretch>
        </p:blipFill>
        <p:spPr>
          <a:xfrm>
            <a:off x="6176823" y="1940560"/>
            <a:ext cx="5394722" cy="3002280"/>
          </a:xfrm>
          <a:prstGeom prst="rect">
            <a:avLst/>
          </a:prstGeom>
        </p:spPr>
      </p:pic>
      <p:sp>
        <p:nvSpPr>
          <p:cNvPr id="3" name="Alatunnisteen paikkamerkki 2">
            <a:extLst>
              <a:ext uri="{FF2B5EF4-FFF2-40B4-BE49-F238E27FC236}">
                <a16:creationId xmlns:a16="http://schemas.microsoft.com/office/drawing/2014/main" id="{2109F4F2-2C61-C15B-59F1-F808A7B80DDB}"/>
              </a:ext>
            </a:extLst>
          </p:cNvPr>
          <p:cNvSpPr>
            <a:spLocks noGrp="1"/>
          </p:cNvSpPr>
          <p:nvPr>
            <p:ph type="ftr" sz="quarter" idx="11"/>
          </p:nvPr>
        </p:nvSpPr>
        <p:spPr/>
        <p:txBody>
          <a:bodyPr/>
          <a:lstStyle/>
          <a:p>
            <a:r>
              <a:rPr lang="fi-FI"/>
              <a:t>Rakentamistalous ja projektinjohto - Teollinen esivalmistus</a:t>
            </a:r>
          </a:p>
        </p:txBody>
      </p:sp>
      <p:sp>
        <p:nvSpPr>
          <p:cNvPr id="4" name="Dian numeron paikkamerkki 3">
            <a:extLst>
              <a:ext uri="{FF2B5EF4-FFF2-40B4-BE49-F238E27FC236}">
                <a16:creationId xmlns:a16="http://schemas.microsoft.com/office/drawing/2014/main" id="{29F5E509-5F9C-D83A-0A19-756D820BBF22}"/>
              </a:ext>
            </a:extLst>
          </p:cNvPr>
          <p:cNvSpPr>
            <a:spLocks noGrp="1"/>
          </p:cNvSpPr>
          <p:nvPr>
            <p:ph type="sldNum" sz="quarter" idx="12"/>
          </p:nvPr>
        </p:nvSpPr>
        <p:spPr/>
        <p:txBody>
          <a:bodyPr/>
          <a:lstStyle/>
          <a:p>
            <a:fld id="{1B7AF8CB-48FA-49AF-A98D-9C8217FAF623}" type="slidenum">
              <a:rPr lang="fi-FI" smtClean="0"/>
              <a:t>19</a:t>
            </a:fld>
            <a:endParaRPr lang="fi-FI"/>
          </a:p>
        </p:txBody>
      </p:sp>
    </p:spTree>
    <p:extLst>
      <p:ext uri="{BB962C8B-B14F-4D97-AF65-F5344CB8AC3E}">
        <p14:creationId xmlns:p14="http://schemas.microsoft.com/office/powerpoint/2010/main" val="371077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2" name="Alatunnisteen paikkamerkki 1">
            <a:extLst>
              <a:ext uri="{FF2B5EF4-FFF2-40B4-BE49-F238E27FC236}">
                <a16:creationId xmlns:a16="http://schemas.microsoft.com/office/drawing/2014/main" id="{7C58A162-D19B-C095-13ED-97A176B22CE5}"/>
              </a:ext>
            </a:extLst>
          </p:cNvPr>
          <p:cNvSpPr>
            <a:spLocks noGrp="1"/>
          </p:cNvSpPr>
          <p:nvPr>
            <p:ph type="ftr" idx="11"/>
          </p:nvPr>
        </p:nvSpPr>
        <p:spPr/>
        <p:txBody>
          <a:bodyPr/>
          <a:lstStyle/>
          <a:p>
            <a:r>
              <a:rPr lang="fi-FI"/>
              <a:t>Rakentamistalous ja projektinjohto - Teollinen esivalmistus</a:t>
            </a:r>
          </a:p>
        </p:txBody>
      </p:sp>
      <p:sp>
        <p:nvSpPr>
          <p:cNvPr id="3" name="Dian numeron paikkamerkki 2">
            <a:extLst>
              <a:ext uri="{FF2B5EF4-FFF2-40B4-BE49-F238E27FC236}">
                <a16:creationId xmlns:a16="http://schemas.microsoft.com/office/drawing/2014/main" id="{AA91476B-E046-998C-401F-1CF74D58844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2C3AD0-AE4B-E7D3-6628-59C5907F6E8F}"/>
              </a:ext>
            </a:extLst>
          </p:cNvPr>
          <p:cNvSpPr>
            <a:spLocks noGrp="1"/>
          </p:cNvSpPr>
          <p:nvPr>
            <p:ph type="title"/>
          </p:nvPr>
        </p:nvSpPr>
        <p:spPr/>
        <p:txBody>
          <a:bodyPr/>
          <a:lstStyle/>
          <a:p>
            <a:r>
              <a:rPr lang="fi-FI" dirty="0"/>
              <a:t>Seinäesimerkin tulkintaa</a:t>
            </a:r>
          </a:p>
        </p:txBody>
      </p:sp>
      <p:sp>
        <p:nvSpPr>
          <p:cNvPr id="3" name="Sisällön paikkamerkki 2">
            <a:extLst>
              <a:ext uri="{FF2B5EF4-FFF2-40B4-BE49-F238E27FC236}">
                <a16:creationId xmlns:a16="http://schemas.microsoft.com/office/drawing/2014/main" id="{0F3C0786-3466-182D-8745-2C7A5C471741}"/>
              </a:ext>
            </a:extLst>
          </p:cNvPr>
          <p:cNvSpPr>
            <a:spLocks noGrp="1"/>
          </p:cNvSpPr>
          <p:nvPr>
            <p:ph idx="1"/>
          </p:nvPr>
        </p:nvSpPr>
        <p:spPr/>
        <p:txBody>
          <a:bodyPr>
            <a:normAutofit fontScale="85000" lnSpcReduction="10000"/>
          </a:bodyPr>
          <a:lstStyle/>
          <a:p>
            <a:r>
              <a:rPr lang="fi-FI" dirty="0"/>
              <a:t>Esimerkin työajat ovat viitteelliset</a:t>
            </a:r>
          </a:p>
          <a:p>
            <a:r>
              <a:rPr lang="fi-FI" dirty="0"/>
              <a:t>1 asemalla kuluu 68 min, 2 asemalla 40. Ihan tasapainossa vaiheet eivät siis ole</a:t>
            </a:r>
          </a:p>
          <a:p>
            <a:r>
              <a:rPr lang="fi-FI" dirty="0"/>
              <a:t>Tilaelementtiin tarvitaan neljä seinää =&gt; tahtiajaksi on asetettu 4h =&gt; kaikkien neljän seinän on siis mentävä näistä työpisteistä neljässä tunnissa läpi</a:t>
            </a:r>
          </a:p>
          <a:p>
            <a:r>
              <a:rPr lang="fi-FI" dirty="0"/>
              <a:t>Miten resursoidaan?</a:t>
            </a:r>
          </a:p>
          <a:p>
            <a:pPr lvl="1"/>
            <a:r>
              <a:rPr lang="fi-FI" dirty="0"/>
              <a:t>Neljä seinää työmäärältään siis 108 min *4 = 432min</a:t>
            </a:r>
          </a:p>
          <a:p>
            <a:pPr lvl="1"/>
            <a:r>
              <a:rPr lang="fi-FI" dirty="0"/>
              <a:t>Kolmen hengen työpanos 4h aikana = 3*4*60 = 720min</a:t>
            </a:r>
          </a:p>
          <a:p>
            <a:pPr lvl="1"/>
            <a:r>
              <a:rPr lang="fi-FI" dirty="0"/>
              <a:t>Koska työvaiheet ovat hieman epätasapainossa, kannattanee perustaa näille kahdelle vaiheelle kolmen hengen tiimi, kaksi voisi olla liian tiukka mitoitus</a:t>
            </a:r>
          </a:p>
          <a:p>
            <a:pPr lvl="1"/>
            <a:r>
              <a:rPr lang="fi-FI" dirty="0"/>
              <a:t>Pelivaraa ja häiriötilanteiden hallintaa varten jää vielä kohtuullisesti aikaa</a:t>
            </a:r>
          </a:p>
          <a:p>
            <a:pPr lvl="1"/>
            <a:r>
              <a:rPr lang="fi-FI" dirty="0"/>
              <a:t>Kun työvaihe kehittyy henkilömäärää voinee laskea</a:t>
            </a:r>
          </a:p>
          <a:p>
            <a:pPr lvl="1"/>
            <a:r>
              <a:rPr lang="fi-FI" dirty="0"/>
              <a:t>Kehitettäessä tätä työvaihetta voidaan eri tehtäviä nopeuttaa tai helpottaa tai jopa poistaa kokonaan, jolloin myös tarvittava työaika vähenee </a:t>
            </a:r>
          </a:p>
          <a:p>
            <a:pPr lvl="1"/>
            <a:endParaRPr lang="fi-FI" dirty="0"/>
          </a:p>
        </p:txBody>
      </p:sp>
      <p:sp>
        <p:nvSpPr>
          <p:cNvPr id="5" name="Dian numeron paikkamerkki 4">
            <a:extLst>
              <a:ext uri="{FF2B5EF4-FFF2-40B4-BE49-F238E27FC236}">
                <a16:creationId xmlns:a16="http://schemas.microsoft.com/office/drawing/2014/main" id="{5C3E4BC3-9201-C1FE-FB8B-6CA580D97C67}"/>
              </a:ext>
            </a:extLst>
          </p:cNvPr>
          <p:cNvSpPr>
            <a:spLocks noGrp="1"/>
          </p:cNvSpPr>
          <p:nvPr>
            <p:ph type="sldNum" sz="quarter" idx="4"/>
          </p:nvPr>
        </p:nvSpPr>
        <p:spPr/>
        <p:txBody>
          <a:bodyPr/>
          <a:lstStyle/>
          <a:p>
            <a:fld id="{1B7AF8CB-48FA-49AF-A98D-9C8217FAF623}" type="slidenum">
              <a:rPr lang="fi-FI" smtClean="0"/>
              <a:t>20</a:t>
            </a:fld>
            <a:endParaRPr lang="fi-FI"/>
          </a:p>
        </p:txBody>
      </p:sp>
      <p:sp>
        <p:nvSpPr>
          <p:cNvPr id="4" name="Alatunnisteen paikkamerkki 3">
            <a:extLst>
              <a:ext uri="{FF2B5EF4-FFF2-40B4-BE49-F238E27FC236}">
                <a16:creationId xmlns:a16="http://schemas.microsoft.com/office/drawing/2014/main" id="{AD32EBFA-3576-7D8B-9478-C10DED5794D8}"/>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3858192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2C3AD0-AE4B-E7D3-6628-59C5907F6E8F}"/>
              </a:ext>
            </a:extLst>
          </p:cNvPr>
          <p:cNvSpPr>
            <a:spLocks noGrp="1"/>
          </p:cNvSpPr>
          <p:nvPr>
            <p:ph type="title"/>
          </p:nvPr>
        </p:nvSpPr>
        <p:spPr/>
        <p:txBody>
          <a:bodyPr>
            <a:normAutofit/>
          </a:bodyPr>
          <a:lstStyle/>
          <a:p>
            <a:r>
              <a:rPr lang="fi-FI" sz="3200" dirty="0"/>
              <a:t>Kapasiteetin laskenta koko tehtaassa</a:t>
            </a:r>
          </a:p>
        </p:txBody>
      </p:sp>
      <p:sp>
        <p:nvSpPr>
          <p:cNvPr id="3" name="Sisällön paikkamerkki 2">
            <a:extLst>
              <a:ext uri="{FF2B5EF4-FFF2-40B4-BE49-F238E27FC236}">
                <a16:creationId xmlns:a16="http://schemas.microsoft.com/office/drawing/2014/main" id="{0F3C0786-3466-182D-8745-2C7A5C471741}"/>
              </a:ext>
            </a:extLst>
          </p:cNvPr>
          <p:cNvSpPr>
            <a:spLocks noGrp="1"/>
          </p:cNvSpPr>
          <p:nvPr>
            <p:ph idx="1"/>
          </p:nvPr>
        </p:nvSpPr>
        <p:spPr/>
        <p:txBody>
          <a:bodyPr>
            <a:normAutofit/>
          </a:bodyPr>
          <a:lstStyle/>
          <a:p>
            <a:r>
              <a:rPr lang="fi-FI" sz="1600" dirty="0"/>
              <a:t>Aiemmin esitetty kahden työvaiheen periaate laajennetaan koskemaan koko valmistusprosessia</a:t>
            </a:r>
          </a:p>
          <a:p>
            <a:r>
              <a:rPr lang="fi-FI" sz="1600" dirty="0"/>
              <a:t>Samoin periaattein voidaan laskea työn määrä koko linjalla</a:t>
            </a:r>
          </a:p>
          <a:p>
            <a:pPr lvl="1"/>
            <a:r>
              <a:rPr lang="fi-FI" sz="1600" dirty="0"/>
              <a:t>Pitää huomioida myös se, että välillä kriittinen on jonkin koneresurssin ”koneaika” erimerkiksi CLT levyjen koneistuksessa tms. tämä riippuu toki käytetystä teknologiasta</a:t>
            </a:r>
          </a:p>
          <a:p>
            <a:r>
              <a:rPr lang="fi-FI" sz="1600" dirty="0"/>
              <a:t>Eri työvaiheiden välisiä eroja vaiheajassa pyritään tasaamaan</a:t>
            </a:r>
          </a:p>
          <a:p>
            <a:pPr lvl="1"/>
            <a:r>
              <a:rPr lang="fi-FI" sz="1600" dirty="0"/>
              <a:t>Linjaa tasapainotetaan eli balansoidaan</a:t>
            </a:r>
          </a:p>
          <a:p>
            <a:pPr lvl="1"/>
            <a:r>
              <a:rPr lang="fi-FI" sz="1600" dirty="0"/>
              <a:t>Pisimmän työajan vaiheet ovat tyypillisesti ensimmäisiä kohteita tarkastelussa</a:t>
            </a:r>
          </a:p>
          <a:p>
            <a:pPr lvl="1"/>
            <a:endParaRPr lang="fi-FI" dirty="0"/>
          </a:p>
        </p:txBody>
      </p:sp>
      <p:sp>
        <p:nvSpPr>
          <p:cNvPr id="6" name="Dian numeron paikkamerkki 5">
            <a:extLst>
              <a:ext uri="{FF2B5EF4-FFF2-40B4-BE49-F238E27FC236}">
                <a16:creationId xmlns:a16="http://schemas.microsoft.com/office/drawing/2014/main" id="{DB7C70AB-FAAE-C969-E82D-659F63080013}"/>
              </a:ext>
            </a:extLst>
          </p:cNvPr>
          <p:cNvSpPr>
            <a:spLocks noGrp="1"/>
          </p:cNvSpPr>
          <p:nvPr>
            <p:ph type="sldNum" sz="quarter" idx="4"/>
          </p:nvPr>
        </p:nvSpPr>
        <p:spPr/>
        <p:txBody>
          <a:bodyPr/>
          <a:lstStyle/>
          <a:p>
            <a:fld id="{1B7AF8CB-48FA-49AF-A98D-9C8217FAF623}" type="slidenum">
              <a:rPr lang="fi-FI" smtClean="0"/>
              <a:t>21</a:t>
            </a:fld>
            <a:endParaRPr lang="fi-FI"/>
          </a:p>
        </p:txBody>
      </p:sp>
      <p:sp>
        <p:nvSpPr>
          <p:cNvPr id="5" name="Alatunnisteen paikkamerkki 4">
            <a:extLst>
              <a:ext uri="{FF2B5EF4-FFF2-40B4-BE49-F238E27FC236}">
                <a16:creationId xmlns:a16="http://schemas.microsoft.com/office/drawing/2014/main" id="{2345D5F4-5061-361D-CB3D-0418AC932820}"/>
              </a:ext>
            </a:extLst>
          </p:cNvPr>
          <p:cNvSpPr>
            <a:spLocks noGrp="1"/>
          </p:cNvSpPr>
          <p:nvPr>
            <p:ph type="ftr" sz="quarter" idx="3"/>
          </p:nvPr>
        </p:nvSpPr>
        <p:spPr/>
        <p:txBody>
          <a:bodyPr/>
          <a:lstStyle/>
          <a:p>
            <a:r>
              <a:rPr lang="fi-FI"/>
              <a:t>Rakentamistalous ja projektinjohto - Teollinen esivalmistus</a:t>
            </a:r>
          </a:p>
        </p:txBody>
      </p:sp>
      <p:pic>
        <p:nvPicPr>
          <p:cNvPr id="4" name="Kuva 3">
            <a:extLst>
              <a:ext uri="{FF2B5EF4-FFF2-40B4-BE49-F238E27FC236}">
                <a16:creationId xmlns:a16="http://schemas.microsoft.com/office/drawing/2014/main" id="{9B9779C6-97C8-4CA0-A740-5D9E0FA86959}"/>
              </a:ext>
            </a:extLst>
          </p:cNvPr>
          <p:cNvPicPr>
            <a:picLocks noChangeAspect="1"/>
          </p:cNvPicPr>
          <p:nvPr/>
        </p:nvPicPr>
        <p:blipFill>
          <a:blip r:embed="rId2"/>
          <a:stretch>
            <a:fillRect/>
          </a:stretch>
        </p:blipFill>
        <p:spPr>
          <a:xfrm>
            <a:off x="1863207" y="3382464"/>
            <a:ext cx="7203833" cy="3073476"/>
          </a:xfrm>
          <a:prstGeom prst="rect">
            <a:avLst/>
          </a:prstGeom>
        </p:spPr>
      </p:pic>
    </p:spTree>
    <p:extLst>
      <p:ext uri="{BB962C8B-B14F-4D97-AF65-F5344CB8AC3E}">
        <p14:creationId xmlns:p14="http://schemas.microsoft.com/office/powerpoint/2010/main" val="2044027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D59E0E44-7F7E-1241-3CD3-34C0A0E7B76A}"/>
              </a:ext>
            </a:extLst>
          </p:cNvPr>
          <p:cNvSpPr>
            <a:spLocks noGrp="1" noChangeArrowheads="1"/>
          </p:cNvSpPr>
          <p:nvPr>
            <p:ph type="title"/>
          </p:nvPr>
        </p:nvSpPr>
        <p:spPr/>
        <p:txBody>
          <a:bodyPr/>
          <a:lstStyle/>
          <a:p>
            <a:r>
              <a:rPr lang="fi-FI" altLang="fi-FI"/>
              <a:t>Kellotettu aika, työarvoaika</a:t>
            </a:r>
          </a:p>
        </p:txBody>
      </p:sp>
      <p:sp>
        <p:nvSpPr>
          <p:cNvPr id="221187" name="Rectangle 3">
            <a:extLst>
              <a:ext uri="{FF2B5EF4-FFF2-40B4-BE49-F238E27FC236}">
                <a16:creationId xmlns:a16="http://schemas.microsoft.com/office/drawing/2014/main" id="{9F1E6837-39A3-47F4-359F-34857B300977}"/>
              </a:ext>
            </a:extLst>
          </p:cNvPr>
          <p:cNvSpPr>
            <a:spLocks noGrp="1" noChangeArrowheads="1"/>
          </p:cNvSpPr>
          <p:nvPr>
            <p:ph idx="1"/>
          </p:nvPr>
        </p:nvSpPr>
        <p:spPr/>
        <p:txBody>
          <a:bodyPr>
            <a:normAutofit/>
          </a:bodyPr>
          <a:lstStyle/>
          <a:p>
            <a:pPr>
              <a:buClr>
                <a:schemeClr val="tx1"/>
              </a:buClr>
            </a:pPr>
            <a:r>
              <a:rPr lang="fi-FI" altLang="fi-FI" dirty="0">
                <a:solidFill>
                  <a:schemeClr val="tx1"/>
                </a:solidFill>
              </a:rPr>
              <a:t>Työarvoaika on se aika, joka työn tai työvaiheen suorittamiseen normaalijoutuisuudella kuluu</a:t>
            </a:r>
          </a:p>
          <a:p>
            <a:pPr>
              <a:buClr>
                <a:schemeClr val="tx1"/>
              </a:buClr>
            </a:pPr>
            <a:r>
              <a:rPr lang="fi-FI" altLang="fi-FI" dirty="0">
                <a:solidFill>
                  <a:schemeClr val="tx1"/>
                </a:solidFill>
              </a:rPr>
              <a:t>Työarvoaika sisältää apuaikaa (esim. 15%)</a:t>
            </a:r>
          </a:p>
          <a:p>
            <a:pPr marL="819150" lvl="1"/>
            <a:r>
              <a:rPr lang="fi-FI" altLang="fi-FI" dirty="0"/>
              <a:t>esim. Ruoka- ja kahvitauot, elpyminen, vessassa käynnit</a:t>
            </a:r>
          </a:p>
          <a:p>
            <a:pPr marL="819150" lvl="1"/>
            <a:r>
              <a:rPr lang="fi-FI" altLang="fi-FI" dirty="0"/>
              <a:t>esimiehen kanssa jutustelu jne.</a:t>
            </a:r>
          </a:p>
          <a:p>
            <a:pPr>
              <a:buClr>
                <a:schemeClr val="tx1"/>
              </a:buClr>
            </a:pPr>
            <a:r>
              <a:rPr lang="fi-FI" altLang="fi-FI" dirty="0">
                <a:solidFill>
                  <a:schemeClr val="tx1"/>
                </a:solidFill>
              </a:rPr>
              <a:t>Työ jaetaan osiin, jotka aikatutkimuksella mitataan, näistä lasketaan yhteen työvaiheen työarvoaika</a:t>
            </a:r>
          </a:p>
          <a:p>
            <a:pPr>
              <a:buClr>
                <a:schemeClr val="tx1"/>
              </a:buClr>
            </a:pPr>
            <a:r>
              <a:rPr lang="fi-FI" altLang="fi-FI" dirty="0">
                <a:solidFill>
                  <a:schemeClr val="tx1"/>
                </a:solidFill>
              </a:rPr>
              <a:t>Työn analysointi on peruste kaikelle kapasiteetin mitoitukselle (laitteet ja henkilöt) </a:t>
            </a:r>
          </a:p>
        </p:txBody>
      </p:sp>
      <p:sp>
        <p:nvSpPr>
          <p:cNvPr id="3" name="Dian numeron paikkamerkki 2">
            <a:extLst>
              <a:ext uri="{FF2B5EF4-FFF2-40B4-BE49-F238E27FC236}">
                <a16:creationId xmlns:a16="http://schemas.microsoft.com/office/drawing/2014/main" id="{FF117787-C30A-9DF5-0D31-20E3E938DDA9}"/>
              </a:ext>
            </a:extLst>
          </p:cNvPr>
          <p:cNvSpPr>
            <a:spLocks noGrp="1"/>
          </p:cNvSpPr>
          <p:nvPr>
            <p:ph type="sldNum" sz="quarter" idx="4"/>
          </p:nvPr>
        </p:nvSpPr>
        <p:spPr/>
        <p:txBody>
          <a:bodyPr/>
          <a:lstStyle/>
          <a:p>
            <a:fld id="{1B7AF8CB-48FA-49AF-A98D-9C8217FAF623}" type="slidenum">
              <a:rPr lang="fi-FI" smtClean="0"/>
              <a:t>22</a:t>
            </a:fld>
            <a:endParaRPr lang="fi-FI"/>
          </a:p>
        </p:txBody>
      </p:sp>
      <p:sp>
        <p:nvSpPr>
          <p:cNvPr id="2" name="Alatunnisteen paikkamerkki 1">
            <a:extLst>
              <a:ext uri="{FF2B5EF4-FFF2-40B4-BE49-F238E27FC236}">
                <a16:creationId xmlns:a16="http://schemas.microsoft.com/office/drawing/2014/main" id="{6532734C-9116-10C2-F431-B5594865FD61}"/>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573FB7-FFDB-5150-7F3E-635E6CBFE3A8}"/>
              </a:ext>
            </a:extLst>
          </p:cNvPr>
          <p:cNvSpPr>
            <a:spLocks noGrp="1"/>
          </p:cNvSpPr>
          <p:nvPr>
            <p:ph type="title"/>
          </p:nvPr>
        </p:nvSpPr>
        <p:spPr/>
        <p:txBody>
          <a:bodyPr/>
          <a:lstStyle/>
          <a:p>
            <a:r>
              <a:rPr lang="fi-FI" dirty="0"/>
              <a:t>Tuottavuus</a:t>
            </a:r>
          </a:p>
        </p:txBody>
      </p:sp>
    </p:spTree>
    <p:extLst>
      <p:ext uri="{BB962C8B-B14F-4D97-AF65-F5344CB8AC3E}">
        <p14:creationId xmlns:p14="http://schemas.microsoft.com/office/powerpoint/2010/main" val="1481201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510B60E6-08B8-83D3-7986-38B6205F17E7}"/>
              </a:ext>
            </a:extLst>
          </p:cNvPr>
          <p:cNvSpPr>
            <a:spLocks noGrp="1" noChangeArrowheads="1"/>
          </p:cNvSpPr>
          <p:nvPr>
            <p:ph type="title"/>
          </p:nvPr>
        </p:nvSpPr>
        <p:spPr>
          <a:xfrm>
            <a:off x="433388" y="64294"/>
            <a:ext cx="10515600" cy="1325563"/>
          </a:xfrm>
        </p:spPr>
        <p:txBody>
          <a:bodyPr/>
          <a:lstStyle/>
          <a:p>
            <a:r>
              <a:rPr lang="fi-FI" altLang="fi-FI" dirty="0"/>
              <a:t>Tuottavuus</a:t>
            </a:r>
          </a:p>
        </p:txBody>
      </p:sp>
      <p:sp>
        <p:nvSpPr>
          <p:cNvPr id="214023" name="Rectangle 7">
            <a:extLst>
              <a:ext uri="{FF2B5EF4-FFF2-40B4-BE49-F238E27FC236}">
                <a16:creationId xmlns:a16="http://schemas.microsoft.com/office/drawing/2014/main" id="{2E927B84-079C-410B-FC57-A3DE7CFFB171}"/>
              </a:ext>
            </a:extLst>
          </p:cNvPr>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14024" name="Rectangle 8">
            <a:extLst>
              <a:ext uri="{FF2B5EF4-FFF2-40B4-BE49-F238E27FC236}">
                <a16:creationId xmlns:a16="http://schemas.microsoft.com/office/drawing/2014/main" id="{2552CFB7-9524-6982-6189-CDE47A6F32DA}"/>
              </a:ext>
            </a:extLst>
          </p:cNvPr>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14025" name="Rectangle 9">
            <a:extLst>
              <a:ext uri="{FF2B5EF4-FFF2-40B4-BE49-F238E27FC236}">
                <a16:creationId xmlns:a16="http://schemas.microsoft.com/office/drawing/2014/main" id="{CDB757E2-B4FD-A0C6-F8AA-79481037320D}"/>
              </a:ext>
            </a:extLst>
          </p:cNvPr>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nvGrpSpPr>
          <p:cNvPr id="214026" name="Group 10">
            <a:extLst>
              <a:ext uri="{FF2B5EF4-FFF2-40B4-BE49-F238E27FC236}">
                <a16:creationId xmlns:a16="http://schemas.microsoft.com/office/drawing/2014/main" id="{898C7FC7-1820-5FD6-7BCA-B3D970A019BA}"/>
              </a:ext>
            </a:extLst>
          </p:cNvPr>
          <p:cNvGrpSpPr>
            <a:grpSpLocks/>
          </p:cNvGrpSpPr>
          <p:nvPr/>
        </p:nvGrpSpPr>
        <p:grpSpPr bwMode="auto">
          <a:xfrm>
            <a:off x="3733800" y="2667000"/>
            <a:ext cx="3282950" cy="977900"/>
            <a:chOff x="2086" y="1728"/>
            <a:chExt cx="2068" cy="616"/>
          </a:xfrm>
        </p:grpSpPr>
        <p:sp>
          <p:nvSpPr>
            <p:cNvPr id="214027" name="Rectangle 11">
              <a:extLst>
                <a:ext uri="{FF2B5EF4-FFF2-40B4-BE49-F238E27FC236}">
                  <a16:creationId xmlns:a16="http://schemas.microsoft.com/office/drawing/2014/main" id="{C4ADD1BA-601C-0056-1337-0DCC5D8688B9}"/>
                </a:ext>
              </a:extLst>
            </p:cNvPr>
            <p:cNvSpPr>
              <a:spLocks noChangeArrowheads="1"/>
            </p:cNvSpPr>
            <p:nvPr/>
          </p:nvSpPr>
          <p:spPr bwMode="auto">
            <a:xfrm>
              <a:off x="2086" y="1728"/>
              <a:ext cx="2068" cy="616"/>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14028" name="Rectangle 12">
              <a:extLst>
                <a:ext uri="{FF2B5EF4-FFF2-40B4-BE49-F238E27FC236}">
                  <a16:creationId xmlns:a16="http://schemas.microsoft.com/office/drawing/2014/main" id="{979F5046-BAB9-80BD-54F5-2A82585015CB}"/>
                </a:ext>
              </a:extLst>
            </p:cNvPr>
            <p:cNvSpPr>
              <a:spLocks noChangeArrowheads="1"/>
            </p:cNvSpPr>
            <p:nvPr/>
          </p:nvSpPr>
          <p:spPr bwMode="auto">
            <a:xfrm>
              <a:off x="3277" y="1760"/>
              <a:ext cx="821" cy="506"/>
            </a:xfrm>
            <a:prstGeom prst="rect">
              <a:avLst/>
            </a:prstGeom>
            <a:solidFill>
              <a:srgbClr val="DADAD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lnSpc>
                  <a:spcPct val="120000"/>
                </a:lnSpc>
              </a:pPr>
              <a:r>
                <a:rPr lang="en-US" altLang="fi-FI" sz="2000" dirty="0" err="1"/>
                <a:t>Tuotokset</a:t>
              </a:r>
              <a:endParaRPr lang="en-US" altLang="fi-FI" sz="2000" dirty="0"/>
            </a:p>
            <a:p>
              <a:pPr algn="ctr">
                <a:lnSpc>
                  <a:spcPct val="120000"/>
                </a:lnSpc>
              </a:pPr>
              <a:r>
                <a:rPr lang="en-US" altLang="fi-FI" sz="2000" dirty="0" err="1"/>
                <a:t>Panokset</a:t>
              </a:r>
              <a:endParaRPr lang="en-US" altLang="fi-FI" sz="2000" dirty="0"/>
            </a:p>
          </p:txBody>
        </p:sp>
        <p:sp>
          <p:nvSpPr>
            <p:cNvPr id="214029" name="Line 13">
              <a:extLst>
                <a:ext uri="{FF2B5EF4-FFF2-40B4-BE49-F238E27FC236}">
                  <a16:creationId xmlns:a16="http://schemas.microsoft.com/office/drawing/2014/main" id="{6B71497A-C4CD-0279-103D-8460058DAD96}"/>
                </a:ext>
              </a:extLst>
            </p:cNvPr>
            <p:cNvSpPr>
              <a:spLocks noChangeShapeType="1"/>
            </p:cNvSpPr>
            <p:nvPr/>
          </p:nvSpPr>
          <p:spPr bwMode="auto">
            <a:xfrm>
              <a:off x="3306" y="2050"/>
              <a:ext cx="7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14030" name="Rectangle 14">
              <a:extLst>
                <a:ext uri="{FF2B5EF4-FFF2-40B4-BE49-F238E27FC236}">
                  <a16:creationId xmlns:a16="http://schemas.microsoft.com/office/drawing/2014/main" id="{BD2F63D1-01D0-83B1-98ED-F571A47002B3}"/>
                </a:ext>
              </a:extLst>
            </p:cNvPr>
            <p:cNvSpPr>
              <a:spLocks noChangeArrowheads="1"/>
            </p:cNvSpPr>
            <p:nvPr/>
          </p:nvSpPr>
          <p:spPr bwMode="auto">
            <a:xfrm>
              <a:off x="2169" y="1897"/>
              <a:ext cx="1150" cy="231"/>
            </a:xfrm>
            <a:prstGeom prst="rect">
              <a:avLst/>
            </a:prstGeom>
            <a:solidFill>
              <a:srgbClr val="DADAD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r>
                <a:rPr lang="en-US" altLang="fi-FI"/>
                <a:t>Tuottavuus =</a:t>
              </a:r>
            </a:p>
          </p:txBody>
        </p:sp>
      </p:grpSp>
      <p:sp>
        <p:nvSpPr>
          <p:cNvPr id="214031" name="Rectangle 15">
            <a:extLst>
              <a:ext uri="{FF2B5EF4-FFF2-40B4-BE49-F238E27FC236}">
                <a16:creationId xmlns:a16="http://schemas.microsoft.com/office/drawing/2014/main" id="{E5EA2A26-6F05-7A95-1627-929A43FD1522}"/>
              </a:ext>
            </a:extLst>
          </p:cNvPr>
          <p:cNvSpPr>
            <a:spLocks noChangeArrowheads="1"/>
          </p:cNvSpPr>
          <p:nvPr/>
        </p:nvSpPr>
        <p:spPr bwMode="auto">
          <a:xfrm>
            <a:off x="3810001" y="3657600"/>
            <a:ext cx="3167063"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marL="190500" indent="-190500">
              <a:tabLst>
                <a:tab pos="2386013" algn="l"/>
              </a:tabLst>
              <a:defRPr sz="2400">
                <a:solidFill>
                  <a:schemeClr val="tx1"/>
                </a:solidFill>
                <a:latin typeface="Times New Roman" panose="02020603050405020304" pitchFamily="18" charset="0"/>
              </a:defRPr>
            </a:lvl1pPr>
            <a:lvl2pPr>
              <a:tabLst>
                <a:tab pos="2386013" algn="l"/>
              </a:tabLst>
              <a:defRPr sz="2400">
                <a:solidFill>
                  <a:schemeClr val="tx1"/>
                </a:solidFill>
                <a:latin typeface="Times New Roman" panose="02020603050405020304" pitchFamily="18" charset="0"/>
              </a:defRPr>
            </a:lvl2pPr>
            <a:lvl3pPr>
              <a:tabLst>
                <a:tab pos="2386013" algn="l"/>
              </a:tabLst>
              <a:defRPr sz="2400">
                <a:solidFill>
                  <a:schemeClr val="tx1"/>
                </a:solidFill>
                <a:latin typeface="Times New Roman" panose="02020603050405020304" pitchFamily="18" charset="0"/>
              </a:defRPr>
            </a:lvl3pPr>
            <a:lvl4pPr>
              <a:tabLst>
                <a:tab pos="2386013" algn="l"/>
              </a:tabLst>
              <a:defRPr sz="2400">
                <a:solidFill>
                  <a:schemeClr val="tx1"/>
                </a:solidFill>
                <a:latin typeface="Times New Roman" panose="02020603050405020304" pitchFamily="18" charset="0"/>
              </a:defRPr>
            </a:lvl4pPr>
            <a:lvl5pPr>
              <a:tabLst>
                <a:tab pos="2386013"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2386013"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2386013"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2386013"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2386013" algn="l"/>
              </a:tabLst>
              <a:defRPr sz="2400">
                <a:solidFill>
                  <a:schemeClr val="tx1"/>
                </a:solidFill>
                <a:latin typeface="Times New Roman" panose="02020603050405020304" pitchFamily="18" charset="0"/>
              </a:defRPr>
            </a:lvl9pPr>
          </a:lstStyle>
          <a:p>
            <a:pPr>
              <a:lnSpc>
                <a:spcPct val="110000"/>
              </a:lnSpc>
              <a:buFontTx/>
              <a:buChar char="•"/>
            </a:pPr>
            <a:r>
              <a:rPr lang="en-US" altLang="fi-FI" sz="2200" dirty="0" err="1"/>
              <a:t>Kokonaistuottavuus</a:t>
            </a:r>
            <a:endParaRPr lang="en-US" altLang="fi-FI" sz="2200" dirty="0"/>
          </a:p>
          <a:p>
            <a:pPr>
              <a:lnSpc>
                <a:spcPct val="110000"/>
              </a:lnSpc>
              <a:buFontTx/>
              <a:buChar char="•"/>
            </a:pPr>
            <a:r>
              <a:rPr lang="en-US" altLang="fi-FI" sz="2200" dirty="0" err="1"/>
              <a:t>Investointituottavuus</a:t>
            </a:r>
            <a:r>
              <a:rPr lang="en-US" altLang="fi-FI" sz="2200" dirty="0"/>
              <a:t> </a:t>
            </a:r>
          </a:p>
          <a:p>
            <a:pPr>
              <a:lnSpc>
                <a:spcPct val="110000"/>
              </a:lnSpc>
              <a:buFontTx/>
              <a:buChar char="•"/>
            </a:pPr>
            <a:r>
              <a:rPr lang="en-US" altLang="fi-FI" sz="2200" dirty="0" err="1"/>
              <a:t>Työntuottavuus</a:t>
            </a:r>
            <a:endParaRPr lang="en-US" altLang="fi-FI" sz="2200" dirty="0"/>
          </a:p>
          <a:p>
            <a:pPr>
              <a:lnSpc>
                <a:spcPct val="110000"/>
              </a:lnSpc>
              <a:buFontTx/>
              <a:buChar char="•"/>
            </a:pPr>
            <a:r>
              <a:rPr lang="en-US" altLang="fi-FI" sz="2200" dirty="0" err="1"/>
              <a:t>Ainekäytön</a:t>
            </a:r>
            <a:r>
              <a:rPr lang="en-US" altLang="fi-FI" sz="2200" dirty="0"/>
              <a:t> </a:t>
            </a:r>
            <a:r>
              <a:rPr lang="en-US" altLang="fi-FI" sz="2200" dirty="0" err="1"/>
              <a:t>tuottavuus</a:t>
            </a:r>
            <a:endParaRPr lang="en-US" altLang="fi-FI" sz="2200" dirty="0"/>
          </a:p>
        </p:txBody>
      </p:sp>
      <p:sp>
        <p:nvSpPr>
          <p:cNvPr id="214032" name="Rectangle 16">
            <a:extLst>
              <a:ext uri="{FF2B5EF4-FFF2-40B4-BE49-F238E27FC236}">
                <a16:creationId xmlns:a16="http://schemas.microsoft.com/office/drawing/2014/main" id="{AB76E625-8E6B-715E-FADE-C7766FAF1772}"/>
              </a:ext>
            </a:extLst>
          </p:cNvPr>
          <p:cNvSpPr>
            <a:spLocks noChangeArrowheads="1"/>
          </p:cNvSpPr>
          <p:nvPr/>
        </p:nvSpPr>
        <p:spPr bwMode="auto">
          <a:xfrm>
            <a:off x="2221024" y="1361275"/>
            <a:ext cx="6806977"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fi-FI" dirty="0" err="1"/>
              <a:t>Tuottavuus</a:t>
            </a:r>
            <a:r>
              <a:rPr lang="en-US" altLang="fi-FI" dirty="0"/>
              <a:t> </a:t>
            </a:r>
            <a:r>
              <a:rPr lang="en-US" altLang="fi-FI" dirty="0" err="1"/>
              <a:t>merkitsee</a:t>
            </a:r>
            <a:r>
              <a:rPr lang="en-US" altLang="fi-FI" dirty="0"/>
              <a:t> </a:t>
            </a:r>
            <a:r>
              <a:rPr lang="en-US" altLang="fi-FI" dirty="0" err="1"/>
              <a:t>sitä</a:t>
            </a:r>
            <a:r>
              <a:rPr lang="en-US" altLang="fi-FI" dirty="0"/>
              <a:t>, </a:t>
            </a:r>
            <a:r>
              <a:rPr lang="en-US" altLang="fi-FI" dirty="0" err="1"/>
              <a:t>että</a:t>
            </a:r>
            <a:r>
              <a:rPr lang="en-US" altLang="fi-FI" dirty="0"/>
              <a:t> </a:t>
            </a:r>
            <a:r>
              <a:rPr lang="en-US" altLang="fi-FI" dirty="0" err="1"/>
              <a:t>tietyllä</a:t>
            </a:r>
            <a:r>
              <a:rPr lang="en-US" altLang="fi-FI" dirty="0"/>
              <a:t> </a:t>
            </a:r>
            <a:r>
              <a:rPr lang="en-US" altLang="fi-FI" dirty="0" err="1"/>
              <a:t>panoksella</a:t>
            </a:r>
            <a:r>
              <a:rPr lang="en-US" altLang="fi-FI" dirty="0"/>
              <a:t> </a:t>
            </a:r>
            <a:r>
              <a:rPr lang="en-US" altLang="fi-FI" dirty="0" err="1"/>
              <a:t>tulee</a:t>
            </a:r>
            <a:r>
              <a:rPr lang="en-US" altLang="fi-FI" dirty="0"/>
              <a:t> </a:t>
            </a:r>
            <a:r>
              <a:rPr lang="en-US" altLang="fi-FI" dirty="0" err="1"/>
              <a:t>saavuttaa</a:t>
            </a:r>
            <a:r>
              <a:rPr lang="en-US" altLang="fi-FI" dirty="0"/>
              <a:t> </a:t>
            </a:r>
            <a:r>
              <a:rPr lang="en-US" altLang="fi-FI" dirty="0" err="1"/>
              <a:t>mahdollisimman</a:t>
            </a:r>
            <a:r>
              <a:rPr lang="en-US" altLang="fi-FI" dirty="0"/>
              <a:t> </a:t>
            </a:r>
            <a:r>
              <a:rPr lang="en-US" altLang="fi-FI" dirty="0" err="1"/>
              <a:t>hyvä</a:t>
            </a:r>
            <a:r>
              <a:rPr lang="en-US" altLang="fi-FI" dirty="0"/>
              <a:t> </a:t>
            </a:r>
            <a:r>
              <a:rPr lang="en-US" altLang="fi-FI" dirty="0" err="1"/>
              <a:t>tuotos</a:t>
            </a:r>
            <a:r>
              <a:rPr lang="en-US" altLang="fi-FI" dirty="0"/>
              <a:t> tai </a:t>
            </a:r>
            <a:r>
              <a:rPr lang="en-US" altLang="fi-FI" dirty="0" err="1"/>
              <a:t>että</a:t>
            </a:r>
            <a:r>
              <a:rPr lang="en-US" altLang="fi-FI" dirty="0"/>
              <a:t> </a:t>
            </a:r>
            <a:r>
              <a:rPr lang="en-US" altLang="fi-FI" dirty="0" err="1"/>
              <a:t>tietty</a:t>
            </a:r>
            <a:r>
              <a:rPr lang="en-US" altLang="fi-FI" dirty="0"/>
              <a:t> </a:t>
            </a:r>
            <a:r>
              <a:rPr lang="en-US" altLang="fi-FI" dirty="0" err="1"/>
              <a:t>tuotos</a:t>
            </a:r>
            <a:r>
              <a:rPr lang="en-US" altLang="fi-FI" dirty="0"/>
              <a:t> </a:t>
            </a:r>
          </a:p>
          <a:p>
            <a:r>
              <a:rPr lang="en-US" altLang="fi-FI" dirty="0" err="1"/>
              <a:t>tulee</a:t>
            </a:r>
            <a:r>
              <a:rPr lang="en-US" altLang="fi-FI" dirty="0"/>
              <a:t> </a:t>
            </a:r>
            <a:r>
              <a:rPr lang="en-US" altLang="fi-FI" dirty="0" err="1"/>
              <a:t>saavuttaa</a:t>
            </a:r>
            <a:r>
              <a:rPr lang="en-US" altLang="fi-FI" dirty="0"/>
              <a:t> </a:t>
            </a:r>
            <a:r>
              <a:rPr lang="en-US" altLang="fi-FI" dirty="0" err="1"/>
              <a:t>mahdollisimman</a:t>
            </a:r>
            <a:r>
              <a:rPr lang="en-US" altLang="fi-FI" dirty="0"/>
              <a:t> </a:t>
            </a:r>
            <a:r>
              <a:rPr lang="en-US" altLang="fi-FI" dirty="0" err="1"/>
              <a:t>pienellä</a:t>
            </a:r>
            <a:r>
              <a:rPr lang="en-US" altLang="fi-FI" dirty="0"/>
              <a:t> </a:t>
            </a:r>
            <a:r>
              <a:rPr lang="en-US" altLang="fi-FI" dirty="0" err="1"/>
              <a:t>panoksella</a:t>
            </a:r>
            <a:r>
              <a:rPr lang="en-US" altLang="fi-FI" dirty="0"/>
              <a:t>.</a:t>
            </a:r>
          </a:p>
        </p:txBody>
      </p:sp>
      <p:sp>
        <p:nvSpPr>
          <p:cNvPr id="214033" name="Rectangle 17">
            <a:extLst>
              <a:ext uri="{FF2B5EF4-FFF2-40B4-BE49-F238E27FC236}">
                <a16:creationId xmlns:a16="http://schemas.microsoft.com/office/drawing/2014/main" id="{B5EC6C6A-9257-6EF5-689B-EFD62ACF6AC8}"/>
              </a:ext>
            </a:extLst>
          </p:cNvPr>
          <p:cNvSpPr>
            <a:spLocks noChangeArrowheads="1"/>
          </p:cNvSpPr>
          <p:nvPr/>
        </p:nvSpPr>
        <p:spPr bwMode="auto">
          <a:xfrm>
            <a:off x="2895601" y="5410200"/>
            <a:ext cx="4431279" cy="643766"/>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fi-FI" b="1"/>
              <a:t>Esim.</a:t>
            </a:r>
            <a:r>
              <a:rPr lang="en-US" altLang="fi-FI"/>
              <a:t> Montako tuuman rautanaulaa saadaan </a:t>
            </a:r>
          </a:p>
          <a:p>
            <a:r>
              <a:rPr lang="en-US" altLang="fi-FI"/>
              <a:t>kilosta rautaa? (ainekäytön tuottavuus)</a:t>
            </a:r>
          </a:p>
        </p:txBody>
      </p:sp>
      <p:pic>
        <p:nvPicPr>
          <p:cNvPr id="214034" name="Picture 18">
            <a:extLst>
              <a:ext uri="{FF2B5EF4-FFF2-40B4-BE49-F238E27FC236}">
                <a16:creationId xmlns:a16="http://schemas.microsoft.com/office/drawing/2014/main" id="{5567E059-D440-D3FC-060D-C5C97E57419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488" y="3581401"/>
            <a:ext cx="1331912"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latunnisteen paikkamerkki 1">
            <a:extLst>
              <a:ext uri="{FF2B5EF4-FFF2-40B4-BE49-F238E27FC236}">
                <a16:creationId xmlns:a16="http://schemas.microsoft.com/office/drawing/2014/main" id="{2B286A2C-05E9-C15E-7265-7C602EB429BC}"/>
              </a:ext>
            </a:extLst>
          </p:cNvPr>
          <p:cNvSpPr>
            <a:spLocks noGrp="1"/>
          </p:cNvSpPr>
          <p:nvPr>
            <p:ph type="ftr" sz="quarter" idx="11"/>
          </p:nvPr>
        </p:nvSpPr>
        <p:spPr/>
        <p:txBody>
          <a:bodyPr/>
          <a:lstStyle/>
          <a:p>
            <a:r>
              <a:rPr lang="fi-FI"/>
              <a:t>Rakentamistalous ja projektinjohto - Teollinen esivalmistus</a:t>
            </a:r>
          </a:p>
        </p:txBody>
      </p:sp>
      <p:sp>
        <p:nvSpPr>
          <p:cNvPr id="3" name="Dian numeron paikkamerkki 2">
            <a:extLst>
              <a:ext uri="{FF2B5EF4-FFF2-40B4-BE49-F238E27FC236}">
                <a16:creationId xmlns:a16="http://schemas.microsoft.com/office/drawing/2014/main" id="{271E5AEC-F7F9-C2D2-2FE7-0F672EAB714A}"/>
              </a:ext>
            </a:extLst>
          </p:cNvPr>
          <p:cNvSpPr>
            <a:spLocks noGrp="1"/>
          </p:cNvSpPr>
          <p:nvPr>
            <p:ph type="sldNum" sz="quarter" idx="12"/>
          </p:nvPr>
        </p:nvSpPr>
        <p:spPr/>
        <p:txBody>
          <a:bodyPr/>
          <a:lstStyle/>
          <a:p>
            <a:fld id="{1B7AF8CB-48FA-49AF-A98D-9C8217FAF623}" type="slidenum">
              <a:rPr lang="fi-FI" smtClean="0"/>
              <a:t>24</a:t>
            </a:fld>
            <a:endParaRPr lang="fi-FI"/>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E38B86AA-3275-5DF3-A2C4-B210AE4E11FE}"/>
              </a:ext>
            </a:extLst>
          </p:cNvPr>
          <p:cNvSpPr>
            <a:spLocks noGrp="1" noChangeArrowheads="1"/>
          </p:cNvSpPr>
          <p:nvPr>
            <p:ph type="title"/>
          </p:nvPr>
        </p:nvSpPr>
        <p:spPr/>
        <p:txBody>
          <a:bodyPr/>
          <a:lstStyle/>
          <a:p>
            <a:r>
              <a:rPr lang="fi-FI" altLang="fi-FI"/>
              <a:t>Tehokkuus</a:t>
            </a:r>
          </a:p>
        </p:txBody>
      </p:sp>
      <p:sp>
        <p:nvSpPr>
          <p:cNvPr id="215043" name="Rectangle 3">
            <a:extLst>
              <a:ext uri="{FF2B5EF4-FFF2-40B4-BE49-F238E27FC236}">
                <a16:creationId xmlns:a16="http://schemas.microsoft.com/office/drawing/2014/main" id="{BAA8C556-210F-AEFE-C895-204940F32415}"/>
              </a:ext>
            </a:extLst>
          </p:cNvPr>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15044" name="Rectangle 4">
            <a:extLst>
              <a:ext uri="{FF2B5EF4-FFF2-40B4-BE49-F238E27FC236}">
                <a16:creationId xmlns:a16="http://schemas.microsoft.com/office/drawing/2014/main" id="{98453301-5968-4C5A-459B-6AB3AC0A5642}"/>
              </a:ext>
            </a:extLst>
          </p:cNvPr>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15045" name="Rectangle 5">
            <a:extLst>
              <a:ext uri="{FF2B5EF4-FFF2-40B4-BE49-F238E27FC236}">
                <a16:creationId xmlns:a16="http://schemas.microsoft.com/office/drawing/2014/main" id="{2C34E1BE-1998-EFA8-A79B-52F8400D54BC}"/>
              </a:ext>
            </a:extLst>
          </p:cNvPr>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15056" name="Rectangle 16">
            <a:extLst>
              <a:ext uri="{FF2B5EF4-FFF2-40B4-BE49-F238E27FC236}">
                <a16:creationId xmlns:a16="http://schemas.microsoft.com/office/drawing/2014/main" id="{03A774E9-EBF8-BCA4-092C-B07AF3F9AE0A}"/>
              </a:ext>
            </a:extLst>
          </p:cNvPr>
          <p:cNvSpPr>
            <a:spLocks noChangeArrowheads="1"/>
          </p:cNvSpPr>
          <p:nvPr/>
        </p:nvSpPr>
        <p:spPr bwMode="auto">
          <a:xfrm>
            <a:off x="3859959" y="929884"/>
            <a:ext cx="7094674" cy="1197764"/>
          </a:xfrm>
          <a:prstGeom prst="rect">
            <a:avLst/>
          </a:prstGeom>
          <a:solidFill>
            <a:srgbClr val="ECECE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fi-FI" dirty="0" err="1"/>
              <a:t>Tehokkuudella</a:t>
            </a:r>
            <a:r>
              <a:rPr lang="en-US" altLang="fi-FI" dirty="0"/>
              <a:t> </a:t>
            </a:r>
            <a:r>
              <a:rPr lang="en-US" altLang="fi-FI" dirty="0" err="1"/>
              <a:t>tarkoitetaan</a:t>
            </a:r>
            <a:r>
              <a:rPr lang="en-US" altLang="fi-FI" dirty="0"/>
              <a:t> </a:t>
            </a:r>
            <a:r>
              <a:rPr lang="en-US" altLang="fi-FI" dirty="0" err="1"/>
              <a:t>sitä</a:t>
            </a:r>
            <a:r>
              <a:rPr lang="en-US" altLang="fi-FI" dirty="0"/>
              <a:t>, </a:t>
            </a:r>
            <a:r>
              <a:rPr lang="en-US" altLang="fi-FI" dirty="0" err="1"/>
              <a:t>miten</a:t>
            </a:r>
            <a:r>
              <a:rPr lang="en-US" altLang="fi-FI" dirty="0"/>
              <a:t> </a:t>
            </a:r>
            <a:r>
              <a:rPr lang="en-US" altLang="fi-FI" dirty="0" err="1"/>
              <a:t>hyvin</a:t>
            </a:r>
            <a:r>
              <a:rPr lang="en-US" altLang="fi-FI" dirty="0"/>
              <a:t> </a:t>
            </a:r>
            <a:r>
              <a:rPr lang="en-US" altLang="fi-FI" dirty="0" err="1"/>
              <a:t>resursseja</a:t>
            </a:r>
            <a:r>
              <a:rPr lang="en-US" altLang="fi-FI" dirty="0"/>
              <a:t> </a:t>
            </a:r>
            <a:r>
              <a:rPr lang="en-US" altLang="fi-FI" dirty="0" err="1"/>
              <a:t>käytetään</a:t>
            </a:r>
            <a:r>
              <a:rPr lang="en-US" altLang="fi-FI" dirty="0"/>
              <a:t> </a:t>
            </a:r>
            <a:r>
              <a:rPr lang="en-US" altLang="fi-FI" dirty="0" err="1"/>
              <a:t>eli</a:t>
            </a:r>
            <a:r>
              <a:rPr lang="en-US" altLang="fi-FI" dirty="0"/>
              <a:t> </a:t>
            </a:r>
            <a:r>
              <a:rPr lang="en-US" altLang="fi-FI" dirty="0" err="1"/>
              <a:t>sitä</a:t>
            </a:r>
            <a:r>
              <a:rPr lang="en-US" altLang="fi-FI" dirty="0"/>
              <a:t> </a:t>
            </a:r>
            <a:r>
              <a:rPr lang="en-US" altLang="fi-FI" dirty="0" err="1"/>
              <a:t>paljonko</a:t>
            </a:r>
            <a:r>
              <a:rPr lang="en-US" altLang="fi-FI" dirty="0"/>
              <a:t> </a:t>
            </a:r>
            <a:r>
              <a:rPr lang="en-US" altLang="fi-FI" dirty="0" err="1"/>
              <a:t>toteutuneet</a:t>
            </a:r>
            <a:r>
              <a:rPr lang="en-US" altLang="fi-FI" dirty="0"/>
              <a:t> </a:t>
            </a:r>
            <a:r>
              <a:rPr lang="en-US" altLang="fi-FI" dirty="0" err="1"/>
              <a:t>valmistusmäärät</a:t>
            </a:r>
            <a:r>
              <a:rPr lang="en-US" altLang="fi-FI" dirty="0"/>
              <a:t> </a:t>
            </a:r>
            <a:r>
              <a:rPr lang="en-US" altLang="fi-FI" dirty="0" err="1"/>
              <a:t>ovat</a:t>
            </a:r>
            <a:r>
              <a:rPr lang="en-US" altLang="fi-FI" dirty="0"/>
              <a:t> </a:t>
            </a:r>
            <a:r>
              <a:rPr lang="en-US" altLang="fi-FI" dirty="0" err="1"/>
              <a:t>suhteessa</a:t>
            </a:r>
            <a:r>
              <a:rPr lang="en-US" altLang="fi-FI" dirty="0"/>
              <a:t> </a:t>
            </a:r>
            <a:r>
              <a:rPr lang="en-US" altLang="fi-FI" dirty="0" err="1"/>
              <a:t>tavoitemääriin</a:t>
            </a:r>
            <a:r>
              <a:rPr lang="en-US" altLang="fi-FI" dirty="0"/>
              <a:t>. </a:t>
            </a:r>
            <a:r>
              <a:rPr lang="en-US" altLang="fi-FI" dirty="0" err="1"/>
              <a:t>Laitetehokkuudella</a:t>
            </a:r>
            <a:r>
              <a:rPr lang="en-US" altLang="fi-FI" dirty="0"/>
              <a:t> </a:t>
            </a:r>
            <a:r>
              <a:rPr lang="en-US" altLang="fi-FI" dirty="0" err="1"/>
              <a:t>tarkoitetaan</a:t>
            </a:r>
            <a:r>
              <a:rPr lang="en-US" altLang="fi-FI" dirty="0"/>
              <a:t> </a:t>
            </a:r>
            <a:r>
              <a:rPr lang="en-US" altLang="fi-FI" dirty="0" err="1"/>
              <a:t>sitä</a:t>
            </a:r>
            <a:r>
              <a:rPr lang="en-US" altLang="fi-FI" dirty="0"/>
              <a:t>, </a:t>
            </a:r>
            <a:r>
              <a:rPr lang="en-US" altLang="fi-FI" dirty="0" err="1"/>
              <a:t>kuinka</a:t>
            </a:r>
            <a:r>
              <a:rPr lang="en-US" altLang="fi-FI" dirty="0"/>
              <a:t> </a:t>
            </a:r>
            <a:r>
              <a:rPr lang="en-US" altLang="fi-FI" dirty="0" err="1"/>
              <a:t>suuren</a:t>
            </a:r>
            <a:r>
              <a:rPr lang="en-US" altLang="fi-FI" dirty="0"/>
              <a:t> </a:t>
            </a:r>
            <a:r>
              <a:rPr lang="en-US" altLang="fi-FI" dirty="0" err="1"/>
              <a:t>osan</a:t>
            </a:r>
            <a:r>
              <a:rPr lang="en-US" altLang="fi-FI" dirty="0"/>
              <a:t> </a:t>
            </a:r>
            <a:r>
              <a:rPr lang="en-US" altLang="fi-FI" dirty="0" err="1"/>
              <a:t>ajasta</a:t>
            </a:r>
            <a:r>
              <a:rPr lang="en-US" altLang="fi-FI" dirty="0"/>
              <a:t> </a:t>
            </a:r>
            <a:r>
              <a:rPr lang="en-US" altLang="fi-FI" dirty="0" err="1"/>
              <a:t>laitteesta</a:t>
            </a:r>
            <a:r>
              <a:rPr lang="en-US" altLang="fi-FI" dirty="0"/>
              <a:t> ns. </a:t>
            </a:r>
            <a:r>
              <a:rPr lang="en-US" altLang="fi-FI" dirty="0" err="1"/>
              <a:t>lastu</a:t>
            </a:r>
            <a:r>
              <a:rPr lang="en-US" altLang="fi-FI" dirty="0"/>
              <a:t> </a:t>
            </a:r>
            <a:r>
              <a:rPr lang="en-US" altLang="fi-FI" dirty="0" err="1"/>
              <a:t>lentää</a:t>
            </a:r>
            <a:r>
              <a:rPr lang="en-US" altLang="fi-FI" dirty="0"/>
              <a:t> </a:t>
            </a:r>
          </a:p>
        </p:txBody>
      </p:sp>
      <p:sp>
        <p:nvSpPr>
          <p:cNvPr id="215058" name="Rectangle 18">
            <a:extLst>
              <a:ext uri="{FF2B5EF4-FFF2-40B4-BE49-F238E27FC236}">
                <a16:creationId xmlns:a16="http://schemas.microsoft.com/office/drawing/2014/main" id="{9CAD6587-8F08-3BE2-8979-74B6548D4CB9}"/>
              </a:ext>
            </a:extLst>
          </p:cNvPr>
          <p:cNvSpPr>
            <a:spLocks noChangeArrowheads="1"/>
          </p:cNvSpPr>
          <p:nvPr/>
        </p:nvSpPr>
        <p:spPr bwMode="auto">
          <a:xfrm>
            <a:off x="3014663" y="4899026"/>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pic>
        <p:nvPicPr>
          <p:cNvPr id="2" name="Kuva 1">
            <a:extLst>
              <a:ext uri="{FF2B5EF4-FFF2-40B4-BE49-F238E27FC236}">
                <a16:creationId xmlns:a16="http://schemas.microsoft.com/office/drawing/2014/main" id="{BCC2A6EA-6A45-B45C-0323-DFFC91ADCB50}"/>
              </a:ext>
            </a:extLst>
          </p:cNvPr>
          <p:cNvPicPr>
            <a:picLocks noChangeAspect="1"/>
          </p:cNvPicPr>
          <p:nvPr/>
        </p:nvPicPr>
        <p:blipFill>
          <a:blip r:embed="rId2"/>
          <a:stretch>
            <a:fillRect/>
          </a:stretch>
        </p:blipFill>
        <p:spPr>
          <a:xfrm>
            <a:off x="3799403" y="2403153"/>
            <a:ext cx="4115305" cy="1817020"/>
          </a:xfrm>
          <a:prstGeom prst="rect">
            <a:avLst/>
          </a:prstGeom>
        </p:spPr>
      </p:pic>
      <p:sp>
        <p:nvSpPr>
          <p:cNvPr id="14" name="Rectangle 22">
            <a:extLst>
              <a:ext uri="{FF2B5EF4-FFF2-40B4-BE49-F238E27FC236}">
                <a16:creationId xmlns:a16="http://schemas.microsoft.com/office/drawing/2014/main" id="{F19AC1CD-FAE4-E260-6FDD-D576F36014F9}"/>
              </a:ext>
            </a:extLst>
          </p:cNvPr>
          <p:cNvSpPr>
            <a:spLocks noChangeArrowheads="1"/>
          </p:cNvSpPr>
          <p:nvPr/>
        </p:nvSpPr>
        <p:spPr bwMode="auto">
          <a:xfrm>
            <a:off x="1569924" y="2257160"/>
            <a:ext cx="1671934" cy="43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eaLnBrk="0" fontAlgn="base" hangingPunct="0">
              <a:spcBef>
                <a:spcPct val="0"/>
              </a:spcBef>
              <a:spcAft>
                <a:spcPct val="0"/>
              </a:spcAft>
              <a:defRPr sz="2400">
                <a:solidFill>
                  <a:schemeClr val="tx1"/>
                </a:solidFill>
                <a:latin typeface="Times New Roman" panose="02020603050405020304" pitchFamily="18" charset="0"/>
              </a:defRPr>
            </a:lvl6pPr>
            <a:lvl7pPr marL="3200400" eaLnBrk="0" fontAlgn="base" hangingPunct="0">
              <a:spcBef>
                <a:spcPct val="0"/>
              </a:spcBef>
              <a:spcAft>
                <a:spcPct val="0"/>
              </a:spcAft>
              <a:defRPr sz="2400">
                <a:solidFill>
                  <a:schemeClr val="tx1"/>
                </a:solidFill>
                <a:latin typeface="Times New Roman" panose="02020603050405020304" pitchFamily="18" charset="0"/>
              </a:defRPr>
            </a:lvl7pPr>
            <a:lvl8pPr marL="3657600" eaLnBrk="0" fontAlgn="base" hangingPunct="0">
              <a:spcBef>
                <a:spcPct val="0"/>
              </a:spcBef>
              <a:spcAft>
                <a:spcPct val="0"/>
              </a:spcAft>
              <a:defRPr sz="2400">
                <a:solidFill>
                  <a:schemeClr val="tx1"/>
                </a:solidFill>
                <a:latin typeface="Times New Roman" panose="02020603050405020304" pitchFamily="18" charset="0"/>
              </a:defRPr>
            </a:lvl8pPr>
            <a:lvl9pPr marL="41148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0000"/>
              </a:lnSpc>
            </a:pPr>
            <a:r>
              <a:rPr lang="en-US" altLang="fi-FI" sz="2200" dirty="0" err="1"/>
              <a:t>Esimerkkejä</a:t>
            </a:r>
            <a:r>
              <a:rPr lang="en-US" altLang="fi-FI" sz="2200" dirty="0"/>
              <a:t>:</a:t>
            </a:r>
          </a:p>
        </p:txBody>
      </p:sp>
      <p:pic>
        <p:nvPicPr>
          <p:cNvPr id="3" name="Kuva 2">
            <a:extLst>
              <a:ext uri="{FF2B5EF4-FFF2-40B4-BE49-F238E27FC236}">
                <a16:creationId xmlns:a16="http://schemas.microsoft.com/office/drawing/2014/main" id="{A1915F04-3397-4FEB-51C9-5333A61748A8}"/>
              </a:ext>
            </a:extLst>
          </p:cNvPr>
          <p:cNvPicPr>
            <a:picLocks noChangeAspect="1"/>
          </p:cNvPicPr>
          <p:nvPr/>
        </p:nvPicPr>
        <p:blipFill>
          <a:blip r:embed="rId3"/>
          <a:stretch>
            <a:fillRect/>
          </a:stretch>
        </p:blipFill>
        <p:spPr>
          <a:xfrm>
            <a:off x="3799403" y="4325776"/>
            <a:ext cx="4115305" cy="1817020"/>
          </a:xfrm>
          <a:prstGeom prst="rect">
            <a:avLst/>
          </a:prstGeom>
        </p:spPr>
      </p:pic>
      <p:sp>
        <p:nvSpPr>
          <p:cNvPr id="4" name="Alatunnisteen paikkamerkki 3">
            <a:extLst>
              <a:ext uri="{FF2B5EF4-FFF2-40B4-BE49-F238E27FC236}">
                <a16:creationId xmlns:a16="http://schemas.microsoft.com/office/drawing/2014/main" id="{60295A74-49D6-937F-F6F1-D54B5E8BBEFC}"/>
              </a:ext>
            </a:extLst>
          </p:cNvPr>
          <p:cNvSpPr>
            <a:spLocks noGrp="1"/>
          </p:cNvSpPr>
          <p:nvPr>
            <p:ph type="ftr" sz="quarter" idx="11"/>
          </p:nvPr>
        </p:nvSpPr>
        <p:spPr/>
        <p:txBody>
          <a:bodyPr/>
          <a:lstStyle/>
          <a:p>
            <a:r>
              <a:rPr lang="fi-FI"/>
              <a:t>Rakentamistalous ja projektinjohto - Teollinen esivalmistus</a:t>
            </a:r>
          </a:p>
        </p:txBody>
      </p:sp>
      <p:sp>
        <p:nvSpPr>
          <p:cNvPr id="5" name="Dian numeron paikkamerkki 4">
            <a:extLst>
              <a:ext uri="{FF2B5EF4-FFF2-40B4-BE49-F238E27FC236}">
                <a16:creationId xmlns:a16="http://schemas.microsoft.com/office/drawing/2014/main" id="{38756283-49F2-CA16-3954-9858A992ABE2}"/>
              </a:ext>
            </a:extLst>
          </p:cNvPr>
          <p:cNvSpPr>
            <a:spLocks noGrp="1"/>
          </p:cNvSpPr>
          <p:nvPr>
            <p:ph type="sldNum" sz="quarter" idx="12"/>
          </p:nvPr>
        </p:nvSpPr>
        <p:spPr/>
        <p:txBody>
          <a:bodyPr/>
          <a:lstStyle/>
          <a:p>
            <a:fld id="{1B7AF8CB-48FA-49AF-A98D-9C8217FAF623}" type="slidenum">
              <a:rPr lang="fi-FI" smtClean="0"/>
              <a:t>25</a:t>
            </a:fld>
            <a:endParaRPr lang="fi-FI"/>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1ED45987-D1F6-3990-615C-05E3E762C64F}"/>
              </a:ext>
            </a:extLst>
          </p:cNvPr>
          <p:cNvSpPr>
            <a:spLocks noGrp="1" noChangeArrowheads="1"/>
          </p:cNvSpPr>
          <p:nvPr>
            <p:ph type="title"/>
          </p:nvPr>
        </p:nvSpPr>
        <p:spPr/>
        <p:txBody>
          <a:bodyPr/>
          <a:lstStyle/>
          <a:p>
            <a:r>
              <a:rPr lang="fi-FI" altLang="fi-FI" dirty="0"/>
              <a:t>Tuottavuuslukuesimerkki</a:t>
            </a:r>
          </a:p>
        </p:txBody>
      </p:sp>
      <p:sp>
        <p:nvSpPr>
          <p:cNvPr id="197636" name="Rectangle 4">
            <a:extLst>
              <a:ext uri="{FF2B5EF4-FFF2-40B4-BE49-F238E27FC236}">
                <a16:creationId xmlns:a16="http://schemas.microsoft.com/office/drawing/2014/main" id="{4D4B740E-B161-C34E-4EA9-666EC260820C}"/>
              </a:ext>
            </a:extLst>
          </p:cNvPr>
          <p:cNvSpPr>
            <a:spLocks noGrp="1" noChangeArrowheads="1"/>
          </p:cNvSpPr>
          <p:nvPr>
            <p:ph idx="1"/>
          </p:nvPr>
        </p:nvSpPr>
        <p:spPr/>
        <p:txBody>
          <a:bodyPr>
            <a:normAutofit/>
          </a:bodyPr>
          <a:lstStyle/>
          <a:p>
            <a:pPr>
              <a:buClr>
                <a:schemeClr val="tx1"/>
              </a:buClr>
            </a:pPr>
            <a:r>
              <a:rPr lang="fi-FI" altLang="fi-FI" sz="2400" dirty="0">
                <a:solidFill>
                  <a:schemeClr val="tx1"/>
                </a:solidFill>
              </a:rPr>
              <a:t>Tehtyjä minuutteja (työarvoaikaa) / henkilö</a:t>
            </a:r>
          </a:p>
          <a:p>
            <a:pPr>
              <a:buClr>
                <a:schemeClr val="tx1"/>
              </a:buClr>
            </a:pPr>
            <a:r>
              <a:rPr lang="fi-FI" altLang="fi-FI" sz="2400" dirty="0">
                <a:solidFill>
                  <a:schemeClr val="tx1"/>
                </a:solidFill>
              </a:rPr>
              <a:t>Idea on, että lasketaan, paljonko jalostavaa työtä on tehty päivän kuluessa</a:t>
            </a:r>
          </a:p>
          <a:p>
            <a:pPr>
              <a:buClr>
                <a:schemeClr val="tx1"/>
              </a:buClr>
            </a:pPr>
            <a:r>
              <a:rPr lang="fi-FI" altLang="fi-FI" sz="2400" dirty="0">
                <a:solidFill>
                  <a:schemeClr val="tx1"/>
                </a:solidFill>
              </a:rPr>
              <a:t>Laskeminen:</a:t>
            </a:r>
          </a:p>
          <a:p>
            <a:pPr marL="819150" lvl="1">
              <a:buClr>
                <a:schemeClr val="tx1"/>
              </a:buClr>
            </a:pPr>
            <a:endParaRPr lang="fi-FI" altLang="fi-FI" dirty="0"/>
          </a:p>
          <a:p>
            <a:pPr>
              <a:buClr>
                <a:schemeClr val="tx1"/>
              </a:buClr>
            </a:pPr>
            <a:endParaRPr lang="fi-FI" altLang="fi-FI" sz="2400" dirty="0">
              <a:solidFill>
                <a:schemeClr val="tx1"/>
              </a:solidFill>
            </a:endParaRPr>
          </a:p>
          <a:p>
            <a:pPr>
              <a:buClr>
                <a:schemeClr val="tx1"/>
              </a:buClr>
            </a:pPr>
            <a:endParaRPr lang="fi-FI" altLang="fi-FI" sz="2400" dirty="0">
              <a:solidFill>
                <a:schemeClr val="tx1"/>
              </a:solidFill>
            </a:endParaRPr>
          </a:p>
          <a:p>
            <a:pPr>
              <a:buClr>
                <a:schemeClr val="tx1"/>
              </a:buClr>
            </a:pPr>
            <a:endParaRPr lang="fi-FI" altLang="fi-FI" sz="2400" dirty="0">
              <a:solidFill>
                <a:schemeClr val="tx1"/>
              </a:solidFill>
            </a:endParaRPr>
          </a:p>
          <a:p>
            <a:pPr>
              <a:buClr>
                <a:schemeClr val="tx1"/>
              </a:buClr>
            </a:pPr>
            <a:r>
              <a:rPr lang="fi-FI" altLang="fi-FI" sz="2400" dirty="0">
                <a:solidFill>
                  <a:schemeClr val="tx1"/>
                </a:solidFill>
              </a:rPr>
              <a:t>Apuaika (</a:t>
            </a:r>
            <a:r>
              <a:rPr lang="fi-FI" altLang="fi-FI" sz="2400" dirty="0" err="1">
                <a:solidFill>
                  <a:schemeClr val="tx1"/>
                </a:solidFill>
              </a:rPr>
              <a:t>esim</a:t>
            </a:r>
            <a:r>
              <a:rPr lang="fi-FI" altLang="fi-FI" sz="2400" dirty="0">
                <a:solidFill>
                  <a:schemeClr val="tx1"/>
                </a:solidFill>
              </a:rPr>
              <a:t> 15%) pitää huomioida työarvoajan määrittelyssä, samoin kuin päivittäinen työaika (tässä 8h)</a:t>
            </a:r>
          </a:p>
          <a:p>
            <a:pPr>
              <a:buClr>
                <a:schemeClr val="tx1"/>
              </a:buClr>
            </a:pPr>
            <a:r>
              <a:rPr lang="fi-FI" altLang="fi-FI" sz="2400" dirty="0">
                <a:solidFill>
                  <a:schemeClr val="tx1"/>
                </a:solidFill>
              </a:rPr>
              <a:t>Hyvä taso on 1, jos työntekijä on koko ajan sidottu tehtävään</a:t>
            </a:r>
          </a:p>
        </p:txBody>
      </p:sp>
      <p:sp>
        <p:nvSpPr>
          <p:cNvPr id="4" name="Dian numeron paikkamerkki 3">
            <a:extLst>
              <a:ext uri="{FF2B5EF4-FFF2-40B4-BE49-F238E27FC236}">
                <a16:creationId xmlns:a16="http://schemas.microsoft.com/office/drawing/2014/main" id="{CF00E7DC-5560-0C26-3172-9505F33D908D}"/>
              </a:ext>
            </a:extLst>
          </p:cNvPr>
          <p:cNvSpPr>
            <a:spLocks noGrp="1"/>
          </p:cNvSpPr>
          <p:nvPr>
            <p:ph type="sldNum" sz="quarter" idx="4"/>
          </p:nvPr>
        </p:nvSpPr>
        <p:spPr/>
        <p:txBody>
          <a:bodyPr/>
          <a:lstStyle/>
          <a:p>
            <a:fld id="{1B7AF8CB-48FA-49AF-A98D-9C8217FAF623}" type="slidenum">
              <a:rPr lang="fi-FI" smtClean="0"/>
              <a:t>26</a:t>
            </a:fld>
            <a:endParaRPr lang="fi-FI"/>
          </a:p>
        </p:txBody>
      </p:sp>
      <p:sp>
        <p:nvSpPr>
          <p:cNvPr id="3" name="Alatunnisteen paikkamerkki 2">
            <a:extLst>
              <a:ext uri="{FF2B5EF4-FFF2-40B4-BE49-F238E27FC236}">
                <a16:creationId xmlns:a16="http://schemas.microsoft.com/office/drawing/2014/main" id="{6DC596EC-9060-3E09-FF5D-6B7FA987C66D}"/>
              </a:ext>
            </a:extLst>
          </p:cNvPr>
          <p:cNvSpPr>
            <a:spLocks noGrp="1"/>
          </p:cNvSpPr>
          <p:nvPr>
            <p:ph type="ftr" sz="quarter" idx="3"/>
          </p:nvPr>
        </p:nvSpPr>
        <p:spPr/>
        <p:txBody>
          <a:bodyPr/>
          <a:lstStyle/>
          <a:p>
            <a:r>
              <a:rPr lang="fi-FI"/>
              <a:t>Rakentamistalous ja projektinjohto - Teollinen esivalmistus</a:t>
            </a:r>
          </a:p>
        </p:txBody>
      </p:sp>
      <p:pic>
        <p:nvPicPr>
          <p:cNvPr id="2" name="Kuva 1">
            <a:extLst>
              <a:ext uri="{FF2B5EF4-FFF2-40B4-BE49-F238E27FC236}">
                <a16:creationId xmlns:a16="http://schemas.microsoft.com/office/drawing/2014/main" id="{79827EB7-D094-A1EF-4871-4E5527AB6E23}"/>
              </a:ext>
            </a:extLst>
          </p:cNvPr>
          <p:cNvPicPr>
            <a:picLocks noChangeAspect="1"/>
          </p:cNvPicPr>
          <p:nvPr/>
        </p:nvPicPr>
        <p:blipFill>
          <a:blip r:embed="rId2"/>
          <a:stretch>
            <a:fillRect/>
          </a:stretch>
        </p:blipFill>
        <p:spPr>
          <a:xfrm>
            <a:off x="1410961" y="3234015"/>
            <a:ext cx="8405201" cy="11262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861EA772-3F5D-DB42-8E92-1198B4FDA096}"/>
              </a:ext>
            </a:extLst>
          </p:cNvPr>
          <p:cNvSpPr>
            <a:spLocks noGrp="1" noChangeArrowheads="1"/>
          </p:cNvSpPr>
          <p:nvPr>
            <p:ph type="title"/>
          </p:nvPr>
        </p:nvSpPr>
        <p:spPr/>
        <p:txBody>
          <a:bodyPr/>
          <a:lstStyle/>
          <a:p>
            <a:r>
              <a:rPr lang="fi-FI" altLang="fi-FI" dirty="0"/>
              <a:t>Hyötysuhde/käyttöaste</a:t>
            </a:r>
          </a:p>
        </p:txBody>
      </p:sp>
      <p:sp>
        <p:nvSpPr>
          <p:cNvPr id="5" name="Sisällön paikkamerkki 4">
            <a:extLst>
              <a:ext uri="{FF2B5EF4-FFF2-40B4-BE49-F238E27FC236}">
                <a16:creationId xmlns:a16="http://schemas.microsoft.com/office/drawing/2014/main" id="{865EA373-AEA0-EADC-1707-7C07C14C9C14}"/>
              </a:ext>
            </a:extLst>
          </p:cNvPr>
          <p:cNvSpPr>
            <a:spLocks noGrp="1"/>
          </p:cNvSpPr>
          <p:nvPr>
            <p:ph idx="1"/>
          </p:nvPr>
        </p:nvSpPr>
        <p:spPr/>
        <p:txBody>
          <a:bodyPr/>
          <a:lstStyle/>
          <a:p>
            <a:endParaRPr lang="fi-FI"/>
          </a:p>
        </p:txBody>
      </p:sp>
      <p:sp>
        <p:nvSpPr>
          <p:cNvPr id="4" name="Dian numeron paikkamerkki 3">
            <a:extLst>
              <a:ext uri="{FF2B5EF4-FFF2-40B4-BE49-F238E27FC236}">
                <a16:creationId xmlns:a16="http://schemas.microsoft.com/office/drawing/2014/main" id="{F15B4AE6-6702-D8BC-A0D1-ACDAE9944B63}"/>
              </a:ext>
            </a:extLst>
          </p:cNvPr>
          <p:cNvSpPr>
            <a:spLocks noGrp="1"/>
          </p:cNvSpPr>
          <p:nvPr>
            <p:ph type="sldNum" sz="quarter" idx="4"/>
          </p:nvPr>
        </p:nvSpPr>
        <p:spPr/>
        <p:txBody>
          <a:bodyPr/>
          <a:lstStyle/>
          <a:p>
            <a:fld id="{1B7AF8CB-48FA-49AF-A98D-9C8217FAF623}" type="slidenum">
              <a:rPr lang="fi-FI" smtClean="0"/>
              <a:t>27</a:t>
            </a:fld>
            <a:endParaRPr lang="fi-FI"/>
          </a:p>
        </p:txBody>
      </p:sp>
      <p:sp>
        <p:nvSpPr>
          <p:cNvPr id="2" name="Alatunnisteen paikkamerkki 1">
            <a:extLst>
              <a:ext uri="{FF2B5EF4-FFF2-40B4-BE49-F238E27FC236}">
                <a16:creationId xmlns:a16="http://schemas.microsoft.com/office/drawing/2014/main" id="{799D1E9F-DCA3-AD44-402A-E6FC8E38050D}"/>
              </a:ext>
            </a:extLst>
          </p:cNvPr>
          <p:cNvSpPr>
            <a:spLocks noGrp="1"/>
          </p:cNvSpPr>
          <p:nvPr>
            <p:ph type="ftr" sz="quarter" idx="3"/>
          </p:nvPr>
        </p:nvSpPr>
        <p:spPr/>
        <p:txBody>
          <a:bodyPr/>
          <a:lstStyle/>
          <a:p>
            <a:r>
              <a:rPr lang="fi-FI"/>
              <a:t>Rakentamistalous ja projektinjohto - Teollinen esivalmistus</a:t>
            </a:r>
          </a:p>
        </p:txBody>
      </p:sp>
      <p:graphicFrame>
        <p:nvGraphicFramePr>
          <p:cNvPr id="223238" name="Object 6">
            <a:hlinkClick r:id="" action="ppaction://ole?verb=0"/>
            <a:extLst>
              <a:ext uri="{FF2B5EF4-FFF2-40B4-BE49-F238E27FC236}">
                <a16:creationId xmlns:a16="http://schemas.microsoft.com/office/drawing/2014/main" id="{E2BC1220-DFAE-D4B9-45D4-D9A6B6664F3D}"/>
              </a:ext>
            </a:extLst>
          </p:cNvPr>
          <p:cNvGraphicFramePr>
            <a:graphicFrameLocks/>
          </p:cNvGraphicFramePr>
          <p:nvPr/>
        </p:nvGraphicFramePr>
        <p:xfrm>
          <a:off x="2751517" y="3033111"/>
          <a:ext cx="3935412" cy="2262187"/>
        </p:xfrm>
        <a:graphic>
          <a:graphicData uri="http://schemas.openxmlformats.org/presentationml/2006/ole">
            <mc:AlternateContent xmlns:mc="http://schemas.openxmlformats.org/markup-compatibility/2006">
              <mc:Choice xmlns:v="urn:schemas-microsoft-com:vml" Requires="v">
                <p:oleObj name="ABC SnapGraphics" r:id="rId2" imgW="3122280" imgH="1828800" progId="SnapGraphics">
                  <p:embed/>
                </p:oleObj>
              </mc:Choice>
              <mc:Fallback>
                <p:oleObj name="ABC SnapGraphics" r:id="rId2" imgW="3122280" imgH="1828800" progId="SnapGraphics">
                  <p:embed/>
                  <p:pic>
                    <p:nvPicPr>
                      <p:cNvPr id="223238" name="Object 6">
                        <a:hlinkClick r:id="" action="ppaction://ole?verb=0"/>
                        <a:extLst>
                          <a:ext uri="{FF2B5EF4-FFF2-40B4-BE49-F238E27FC236}">
                            <a16:creationId xmlns:a16="http://schemas.microsoft.com/office/drawing/2014/main" id="{E2BC1220-DFAE-D4B9-45D4-D9A6B6664F3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517" y="3033111"/>
                        <a:ext cx="3935412"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3239" name="Rectangle 7">
            <a:extLst>
              <a:ext uri="{FF2B5EF4-FFF2-40B4-BE49-F238E27FC236}">
                <a16:creationId xmlns:a16="http://schemas.microsoft.com/office/drawing/2014/main" id="{2E60E070-9F02-B60B-4E3D-DA3204177121}"/>
              </a:ext>
            </a:extLst>
          </p:cNvPr>
          <p:cNvSpPr>
            <a:spLocks noChangeArrowheads="1"/>
          </p:cNvSpPr>
          <p:nvPr/>
        </p:nvSpPr>
        <p:spPr bwMode="auto">
          <a:xfrm>
            <a:off x="1554378" y="3530259"/>
            <a:ext cx="14968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fi-FI" altLang="fi-FI" dirty="0"/>
              <a:t>Työarvotunnit</a:t>
            </a:r>
          </a:p>
        </p:txBody>
      </p:sp>
      <p:sp>
        <p:nvSpPr>
          <p:cNvPr id="223240" name="Rectangle 8">
            <a:extLst>
              <a:ext uri="{FF2B5EF4-FFF2-40B4-BE49-F238E27FC236}">
                <a16:creationId xmlns:a16="http://schemas.microsoft.com/office/drawing/2014/main" id="{3EA57371-6EE8-D910-5B61-8221AB7E1AED}"/>
              </a:ext>
            </a:extLst>
          </p:cNvPr>
          <p:cNvSpPr>
            <a:spLocks noChangeArrowheads="1"/>
          </p:cNvSpPr>
          <p:nvPr/>
        </p:nvSpPr>
        <p:spPr bwMode="auto">
          <a:xfrm>
            <a:off x="1167157" y="4272894"/>
            <a:ext cx="1884107"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fi-FI" altLang="fi-FI" dirty="0"/>
              <a:t>Käytetyt työtunnit</a:t>
            </a:r>
          </a:p>
        </p:txBody>
      </p:sp>
      <p:sp>
        <p:nvSpPr>
          <p:cNvPr id="223241" name="Rectangle 9">
            <a:extLst>
              <a:ext uri="{FF2B5EF4-FFF2-40B4-BE49-F238E27FC236}">
                <a16:creationId xmlns:a16="http://schemas.microsoft.com/office/drawing/2014/main" id="{6B6A5293-5118-B20F-F80F-2E2DBF763B90}"/>
              </a:ext>
            </a:extLst>
          </p:cNvPr>
          <p:cNvSpPr>
            <a:spLocks noChangeArrowheads="1"/>
          </p:cNvSpPr>
          <p:nvPr/>
        </p:nvSpPr>
        <p:spPr bwMode="auto">
          <a:xfrm>
            <a:off x="4546980" y="5104798"/>
            <a:ext cx="49532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fi-FI" altLang="fi-FI" sz="1600"/>
              <a:t>179</a:t>
            </a:r>
          </a:p>
        </p:txBody>
      </p:sp>
      <p:sp>
        <p:nvSpPr>
          <p:cNvPr id="223242" name="Rectangle 10">
            <a:extLst>
              <a:ext uri="{FF2B5EF4-FFF2-40B4-BE49-F238E27FC236}">
                <a16:creationId xmlns:a16="http://schemas.microsoft.com/office/drawing/2014/main" id="{DA9C829C-ADCD-59DA-4367-D6A0F89ACB86}"/>
              </a:ext>
            </a:extLst>
          </p:cNvPr>
          <p:cNvSpPr>
            <a:spLocks noChangeArrowheads="1"/>
          </p:cNvSpPr>
          <p:nvPr/>
        </p:nvSpPr>
        <p:spPr bwMode="auto">
          <a:xfrm>
            <a:off x="5488368" y="5104798"/>
            <a:ext cx="49532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fi-FI" altLang="fi-FI" sz="1600"/>
              <a:t>236</a:t>
            </a:r>
          </a:p>
        </p:txBody>
      </p:sp>
      <p:sp>
        <p:nvSpPr>
          <p:cNvPr id="223243" name="Rectangle 11">
            <a:extLst>
              <a:ext uri="{FF2B5EF4-FFF2-40B4-BE49-F238E27FC236}">
                <a16:creationId xmlns:a16="http://schemas.microsoft.com/office/drawing/2014/main" id="{57E36029-BBE8-D9A4-5F84-1DCD096861AB}"/>
              </a:ext>
            </a:extLst>
          </p:cNvPr>
          <p:cNvSpPr>
            <a:spLocks noChangeArrowheads="1"/>
          </p:cNvSpPr>
          <p:nvPr/>
        </p:nvSpPr>
        <p:spPr bwMode="auto">
          <a:xfrm>
            <a:off x="5724904" y="4639661"/>
            <a:ext cx="791884"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fi-FI" altLang="fi-FI" sz="1600"/>
              <a:t>t / min.</a:t>
            </a:r>
          </a:p>
        </p:txBody>
      </p:sp>
      <p:sp>
        <p:nvSpPr>
          <p:cNvPr id="223244" name="Rectangle 12">
            <a:extLst>
              <a:ext uri="{FF2B5EF4-FFF2-40B4-BE49-F238E27FC236}">
                <a16:creationId xmlns:a16="http://schemas.microsoft.com/office/drawing/2014/main" id="{6F6CEC85-459F-CDBF-ABF5-6AED8F127100}"/>
              </a:ext>
            </a:extLst>
          </p:cNvPr>
          <p:cNvSpPr>
            <a:spLocks noChangeArrowheads="1"/>
          </p:cNvSpPr>
          <p:nvPr/>
        </p:nvSpPr>
        <p:spPr bwMode="auto">
          <a:xfrm>
            <a:off x="2437843" y="1877410"/>
            <a:ext cx="4052236" cy="1206500"/>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23245" name="Rectangle 13">
            <a:extLst>
              <a:ext uri="{FF2B5EF4-FFF2-40B4-BE49-F238E27FC236}">
                <a16:creationId xmlns:a16="http://schemas.microsoft.com/office/drawing/2014/main" id="{4CB0B4E1-2A5C-7AEE-47FD-17CDF8943DEB}"/>
              </a:ext>
            </a:extLst>
          </p:cNvPr>
          <p:cNvSpPr>
            <a:spLocks noChangeArrowheads="1"/>
          </p:cNvSpPr>
          <p:nvPr/>
        </p:nvSpPr>
        <p:spPr bwMode="auto">
          <a:xfrm>
            <a:off x="3788290" y="2079022"/>
            <a:ext cx="2407968" cy="80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120000"/>
              </a:lnSpc>
            </a:pPr>
            <a:r>
              <a:rPr lang="fi-FI" altLang="fi-FI" sz="2000" dirty="0"/>
              <a:t>Työarvotunnit töistä</a:t>
            </a:r>
          </a:p>
          <a:p>
            <a:pPr algn="ctr">
              <a:lnSpc>
                <a:spcPct val="120000"/>
              </a:lnSpc>
            </a:pPr>
            <a:r>
              <a:rPr lang="fi-FI" altLang="fi-FI" sz="2000" dirty="0"/>
              <a:t>Töihin käytetyt tunnit</a:t>
            </a:r>
          </a:p>
        </p:txBody>
      </p:sp>
      <p:sp>
        <p:nvSpPr>
          <p:cNvPr id="223246" name="Line 14">
            <a:extLst>
              <a:ext uri="{FF2B5EF4-FFF2-40B4-BE49-F238E27FC236}">
                <a16:creationId xmlns:a16="http://schemas.microsoft.com/office/drawing/2014/main" id="{F4261B0F-5B73-2F4E-C237-CFD44171DF18}"/>
              </a:ext>
            </a:extLst>
          </p:cNvPr>
          <p:cNvSpPr>
            <a:spLocks noChangeShapeType="1"/>
          </p:cNvSpPr>
          <p:nvPr/>
        </p:nvSpPr>
        <p:spPr bwMode="auto">
          <a:xfrm>
            <a:off x="3708779" y="2480660"/>
            <a:ext cx="25590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223247" name="Rectangle 15">
            <a:extLst>
              <a:ext uri="{FF2B5EF4-FFF2-40B4-BE49-F238E27FC236}">
                <a16:creationId xmlns:a16="http://schemas.microsoft.com/office/drawing/2014/main" id="{C6417D0E-907A-FE9D-A9D0-DA7E25A7C311}"/>
              </a:ext>
            </a:extLst>
          </p:cNvPr>
          <p:cNvSpPr>
            <a:spLocks noChangeArrowheads="1"/>
          </p:cNvSpPr>
          <p:nvPr/>
        </p:nvSpPr>
        <p:spPr bwMode="auto">
          <a:xfrm>
            <a:off x="2437843" y="2281375"/>
            <a:ext cx="1300037"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fi-FI" altLang="fi-FI" dirty="0">
                <a:latin typeface="SymbolProp BT" pitchFamily="18" charset="2"/>
              </a:rPr>
              <a:t>Hyötysuhde</a:t>
            </a:r>
          </a:p>
        </p:txBody>
      </p:sp>
      <p:sp>
        <p:nvSpPr>
          <p:cNvPr id="223250" name="Line 18">
            <a:extLst>
              <a:ext uri="{FF2B5EF4-FFF2-40B4-BE49-F238E27FC236}">
                <a16:creationId xmlns:a16="http://schemas.microsoft.com/office/drawing/2014/main" id="{5F09DBF8-58E7-4813-43BF-78BB3348F8AE}"/>
              </a:ext>
            </a:extLst>
          </p:cNvPr>
          <p:cNvSpPr>
            <a:spLocks noChangeShapeType="1"/>
          </p:cNvSpPr>
          <p:nvPr/>
        </p:nvSpPr>
        <p:spPr bwMode="auto">
          <a:xfrm>
            <a:off x="4805099" y="-272529"/>
            <a:ext cx="5207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pic>
        <p:nvPicPr>
          <p:cNvPr id="3" name="Kuva 2">
            <a:extLst>
              <a:ext uri="{FF2B5EF4-FFF2-40B4-BE49-F238E27FC236}">
                <a16:creationId xmlns:a16="http://schemas.microsoft.com/office/drawing/2014/main" id="{E90B08C3-FC02-8EEF-8459-AB704CAA3872}"/>
              </a:ext>
            </a:extLst>
          </p:cNvPr>
          <p:cNvPicPr>
            <a:picLocks noChangeAspect="1"/>
          </p:cNvPicPr>
          <p:nvPr/>
        </p:nvPicPr>
        <p:blipFill>
          <a:blip r:embed="rId4"/>
          <a:stretch>
            <a:fillRect/>
          </a:stretch>
        </p:blipFill>
        <p:spPr>
          <a:xfrm>
            <a:off x="7567366" y="3721687"/>
            <a:ext cx="2888014" cy="110241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A151B62-A09B-1D5F-CF49-7D2486FF5BBF}"/>
              </a:ext>
            </a:extLst>
          </p:cNvPr>
          <p:cNvSpPr>
            <a:spLocks noGrp="1" noChangeArrowheads="1"/>
          </p:cNvSpPr>
          <p:nvPr>
            <p:ph type="title"/>
          </p:nvPr>
        </p:nvSpPr>
        <p:spPr/>
        <p:txBody>
          <a:bodyPr/>
          <a:lstStyle/>
          <a:p>
            <a:r>
              <a:rPr lang="fi-FI" altLang="fi-FI" dirty="0"/>
              <a:t>Tuottavuuden kehittäminen</a:t>
            </a:r>
          </a:p>
        </p:txBody>
      </p:sp>
      <p:sp>
        <p:nvSpPr>
          <p:cNvPr id="206851" name="Rectangle 3">
            <a:extLst>
              <a:ext uri="{FF2B5EF4-FFF2-40B4-BE49-F238E27FC236}">
                <a16:creationId xmlns:a16="http://schemas.microsoft.com/office/drawing/2014/main" id="{873CE5F7-33E6-BE2D-F539-24B25CF5068A}"/>
              </a:ext>
            </a:extLst>
          </p:cNvPr>
          <p:cNvSpPr>
            <a:spLocks noGrp="1" noChangeArrowheads="1"/>
          </p:cNvSpPr>
          <p:nvPr>
            <p:ph idx="1"/>
          </p:nvPr>
        </p:nvSpPr>
        <p:spPr/>
        <p:txBody>
          <a:bodyPr>
            <a:normAutofit fontScale="85000" lnSpcReduction="20000"/>
          </a:bodyPr>
          <a:lstStyle/>
          <a:p>
            <a:pPr marL="0" indent="0" defTabSz="598488">
              <a:buNone/>
              <a:tabLst>
                <a:tab pos="714375" algn="l"/>
                <a:tab pos="1254125" algn="l"/>
              </a:tabLst>
            </a:pPr>
            <a:r>
              <a:rPr lang="fi-FI" altLang="fi-FI" sz="2400" dirty="0">
                <a:solidFill>
                  <a:schemeClr val="tx1"/>
                </a:solidFill>
              </a:rPr>
              <a:t>Tuottavuutta voidaan kehittää lukuisin eri tavoin</a:t>
            </a:r>
          </a:p>
          <a:p>
            <a:pPr marL="0" indent="0" defTabSz="598488">
              <a:buNone/>
              <a:tabLst>
                <a:tab pos="714375" algn="l"/>
                <a:tab pos="1254125" algn="l"/>
              </a:tabLst>
            </a:pPr>
            <a:r>
              <a:rPr lang="fi-FI" altLang="fi-FI" sz="2400" dirty="0"/>
              <a:t>	Työmenetelmiä kehittämällä</a:t>
            </a:r>
          </a:p>
          <a:p>
            <a:pPr marL="0" indent="0" defTabSz="598488">
              <a:buNone/>
              <a:tabLst>
                <a:tab pos="714375" algn="l"/>
                <a:tab pos="1254125" algn="l"/>
              </a:tabLst>
            </a:pPr>
            <a:r>
              <a:rPr lang="fi-FI" altLang="fi-FI" sz="2400" dirty="0">
                <a:solidFill>
                  <a:schemeClr val="tx1"/>
                </a:solidFill>
              </a:rPr>
              <a:t>	</a:t>
            </a:r>
            <a:r>
              <a:rPr lang="fi-FI" altLang="fi-FI" sz="2400" dirty="0"/>
              <a:t>Tuotteen valmistettavuutta parantamalla</a:t>
            </a:r>
          </a:p>
          <a:p>
            <a:pPr marL="0" indent="0" defTabSz="598488">
              <a:buNone/>
              <a:tabLst>
                <a:tab pos="714375" algn="l"/>
                <a:tab pos="1254125" algn="l"/>
              </a:tabLst>
            </a:pPr>
            <a:r>
              <a:rPr lang="fi-FI" altLang="fi-FI" sz="2400" dirty="0">
                <a:solidFill>
                  <a:schemeClr val="tx1"/>
                </a:solidFill>
              </a:rPr>
              <a:t>	Tuotantoautomaation avulla</a:t>
            </a:r>
          </a:p>
          <a:p>
            <a:pPr marL="0" indent="0" defTabSz="598488">
              <a:buNone/>
              <a:tabLst>
                <a:tab pos="714375" algn="l"/>
                <a:tab pos="1254125" algn="l"/>
              </a:tabLst>
            </a:pPr>
            <a:r>
              <a:rPr lang="fi-FI" altLang="fi-FI" sz="2400" dirty="0"/>
              <a:t>	Turhaa työtä poistamalla</a:t>
            </a:r>
          </a:p>
          <a:p>
            <a:pPr marL="0" indent="0" defTabSz="598488">
              <a:buNone/>
              <a:tabLst>
                <a:tab pos="714375" algn="l"/>
                <a:tab pos="1254125" algn="l"/>
              </a:tabLst>
            </a:pPr>
            <a:r>
              <a:rPr lang="fi-FI" altLang="fi-FI" sz="2400" dirty="0"/>
              <a:t>	</a:t>
            </a:r>
            <a:r>
              <a:rPr lang="fi-FI" altLang="fi-FI" sz="2400" i="1" dirty="0" err="1"/>
              <a:t>Virtauttamalla</a:t>
            </a:r>
            <a:r>
              <a:rPr lang="fi-FI" altLang="fi-FI" sz="2400" i="1" dirty="0"/>
              <a:t> tuotantoa</a:t>
            </a:r>
          </a:p>
          <a:p>
            <a:pPr marL="0" indent="0" defTabSz="598488">
              <a:buNone/>
              <a:tabLst>
                <a:tab pos="714375" algn="l"/>
                <a:tab pos="1254125" algn="l"/>
              </a:tabLst>
            </a:pPr>
            <a:r>
              <a:rPr lang="fi-FI" altLang="fi-FI" sz="2400" dirty="0"/>
              <a:t>		Virtauksen ollessa hyvä päästään koko ajan tekemään 				jalostavaa työtä ja odottelu </a:t>
            </a:r>
            <a:r>
              <a:rPr lang="fi-FI" altLang="fi-FI" sz="2400" dirty="0" err="1"/>
              <a:t>ym</a:t>
            </a:r>
            <a:r>
              <a:rPr lang="fi-FI" altLang="fi-FI" sz="2400" dirty="0"/>
              <a:t> hukka vähenee</a:t>
            </a:r>
          </a:p>
          <a:p>
            <a:pPr marL="0" indent="0" defTabSz="598488">
              <a:buNone/>
              <a:tabLst>
                <a:tab pos="714375" algn="l"/>
                <a:tab pos="1254125" algn="l"/>
              </a:tabLst>
            </a:pPr>
            <a:r>
              <a:rPr lang="fi-FI" altLang="fi-FI" sz="2400" dirty="0"/>
              <a:t>			Virtaus paranee kun</a:t>
            </a:r>
          </a:p>
          <a:p>
            <a:pPr marL="0" indent="0" defTabSz="598488">
              <a:buNone/>
              <a:tabLst>
                <a:tab pos="714375" algn="l"/>
                <a:tab pos="1254125" algn="l"/>
                <a:tab pos="1792288" algn="l"/>
              </a:tabLst>
            </a:pPr>
            <a:r>
              <a:rPr lang="fi-FI" altLang="fi-FI" sz="2400" dirty="0"/>
              <a:t>					pullonkauloja avarretaan</a:t>
            </a:r>
          </a:p>
          <a:p>
            <a:pPr marL="0" indent="0" defTabSz="598488">
              <a:buNone/>
              <a:tabLst>
                <a:tab pos="714375" algn="l"/>
                <a:tab pos="1254125" algn="l"/>
                <a:tab pos="1792288" algn="l"/>
              </a:tabLst>
            </a:pPr>
            <a:r>
              <a:rPr lang="fi-FI" altLang="fi-FI" sz="2400" dirty="0"/>
              <a:t>					nostetaan käyttöasteita</a:t>
            </a:r>
          </a:p>
          <a:p>
            <a:pPr marL="0" indent="0" defTabSz="598488">
              <a:buNone/>
              <a:tabLst>
                <a:tab pos="714375" algn="l"/>
                <a:tab pos="1254125" algn="l"/>
                <a:tab pos="1792288" algn="l"/>
              </a:tabLst>
            </a:pPr>
            <a:r>
              <a:rPr lang="fi-FI" altLang="fi-FI" sz="2400" dirty="0"/>
              <a:t>					lisätään kapasiteettia tarvittaviin kohtiin </a:t>
            </a:r>
          </a:p>
          <a:p>
            <a:pPr marL="0" indent="0" defTabSz="598488">
              <a:buNone/>
              <a:tabLst>
                <a:tab pos="714375" algn="l"/>
                <a:tab pos="1254125" algn="l"/>
              </a:tabLst>
            </a:pPr>
            <a:r>
              <a:rPr lang="fi-FI" altLang="fi-FI" sz="2400" dirty="0">
                <a:solidFill>
                  <a:schemeClr val="tx1"/>
                </a:solidFill>
              </a:rPr>
              <a:t>	</a:t>
            </a:r>
            <a:endParaRPr lang="fi-FI" altLang="fi-FI" sz="2400" dirty="0"/>
          </a:p>
          <a:p>
            <a:pPr marL="0" indent="0" algn="ctr">
              <a:buNone/>
            </a:pPr>
            <a:endParaRPr lang="fi-FI" altLang="fi-FI" dirty="0">
              <a:solidFill>
                <a:schemeClr val="tx1"/>
              </a:solidFill>
            </a:endParaRPr>
          </a:p>
        </p:txBody>
      </p:sp>
      <p:sp>
        <p:nvSpPr>
          <p:cNvPr id="4" name="Dian numeron paikkamerkki 3">
            <a:extLst>
              <a:ext uri="{FF2B5EF4-FFF2-40B4-BE49-F238E27FC236}">
                <a16:creationId xmlns:a16="http://schemas.microsoft.com/office/drawing/2014/main" id="{C47DC036-41AF-E3DF-40C2-9F3272DCA18E}"/>
              </a:ext>
            </a:extLst>
          </p:cNvPr>
          <p:cNvSpPr>
            <a:spLocks noGrp="1"/>
          </p:cNvSpPr>
          <p:nvPr>
            <p:ph type="sldNum" sz="quarter" idx="4"/>
          </p:nvPr>
        </p:nvSpPr>
        <p:spPr/>
        <p:txBody>
          <a:bodyPr/>
          <a:lstStyle/>
          <a:p>
            <a:fld id="{1B7AF8CB-48FA-49AF-A98D-9C8217FAF623}" type="slidenum">
              <a:rPr lang="fi-FI" smtClean="0"/>
              <a:t>28</a:t>
            </a:fld>
            <a:endParaRPr lang="fi-FI"/>
          </a:p>
        </p:txBody>
      </p:sp>
      <p:sp>
        <p:nvSpPr>
          <p:cNvPr id="3" name="Alatunnisteen paikkamerkki 2">
            <a:extLst>
              <a:ext uri="{FF2B5EF4-FFF2-40B4-BE49-F238E27FC236}">
                <a16:creationId xmlns:a16="http://schemas.microsoft.com/office/drawing/2014/main" id="{152EDB2A-1911-D4E4-6821-12F1B3861595}"/>
              </a:ext>
            </a:extLst>
          </p:cNvPr>
          <p:cNvSpPr>
            <a:spLocks noGrp="1"/>
          </p:cNvSpPr>
          <p:nvPr>
            <p:ph type="ftr" sz="quarter" idx="3"/>
          </p:nvPr>
        </p:nvSpPr>
        <p:spPr/>
        <p:txBody>
          <a:bodyPr/>
          <a:lstStyle/>
          <a:p>
            <a:r>
              <a:rPr lang="fi-FI"/>
              <a:t>Rakentamistalous ja projektinjohto - Teollinen esivalmistus</a:t>
            </a:r>
          </a:p>
        </p:txBody>
      </p:sp>
      <p:sp>
        <p:nvSpPr>
          <p:cNvPr id="2" name="Tekstiruutu 1">
            <a:extLst>
              <a:ext uri="{FF2B5EF4-FFF2-40B4-BE49-F238E27FC236}">
                <a16:creationId xmlns:a16="http://schemas.microsoft.com/office/drawing/2014/main" id="{29E81C93-67AB-211B-647A-57780B6B8042}"/>
              </a:ext>
            </a:extLst>
          </p:cNvPr>
          <p:cNvSpPr txBox="1"/>
          <p:nvPr/>
        </p:nvSpPr>
        <p:spPr>
          <a:xfrm>
            <a:off x="8267709" y="1974261"/>
            <a:ext cx="3517152" cy="923330"/>
          </a:xfrm>
          <a:prstGeom prst="rect">
            <a:avLst/>
          </a:prstGeom>
          <a:noFill/>
          <a:ln>
            <a:solidFill>
              <a:schemeClr val="accent1"/>
            </a:solidFill>
          </a:ln>
        </p:spPr>
        <p:txBody>
          <a:bodyPr wrap="square" rtlCol="0">
            <a:spAutoFit/>
          </a:bodyPr>
          <a:lstStyle/>
          <a:p>
            <a:r>
              <a:rPr lang="fi-FI" dirty="0"/>
              <a:t>Kärjistäen: ensin kannattaa tehdä koko päivä töitä ja</a:t>
            </a:r>
          </a:p>
          <a:p>
            <a:r>
              <a:rPr lang="fi-FI" dirty="0"/>
              <a:t>vasta sitten automatisoida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538938E-D04D-7371-9D02-FFFE2678366B}"/>
              </a:ext>
            </a:extLst>
          </p:cNvPr>
          <p:cNvSpPr>
            <a:spLocks noGrp="1" noChangeArrowheads="1"/>
          </p:cNvSpPr>
          <p:nvPr>
            <p:ph type="title"/>
          </p:nvPr>
        </p:nvSpPr>
        <p:spPr/>
        <p:txBody>
          <a:bodyPr>
            <a:normAutofit/>
          </a:bodyPr>
          <a:lstStyle/>
          <a:p>
            <a:r>
              <a:rPr lang="fi-FI" altLang="fi-FI"/>
              <a:t>Pullonkaulojen avartaminen</a:t>
            </a:r>
          </a:p>
        </p:txBody>
      </p:sp>
      <p:sp>
        <p:nvSpPr>
          <p:cNvPr id="207875" name="Rectangle 3">
            <a:extLst>
              <a:ext uri="{FF2B5EF4-FFF2-40B4-BE49-F238E27FC236}">
                <a16:creationId xmlns:a16="http://schemas.microsoft.com/office/drawing/2014/main" id="{34458B16-A4D6-2921-61F1-F5B71A29BF2F}"/>
              </a:ext>
            </a:extLst>
          </p:cNvPr>
          <p:cNvSpPr>
            <a:spLocks noGrp="1" noChangeArrowheads="1"/>
          </p:cNvSpPr>
          <p:nvPr>
            <p:ph idx="1"/>
          </p:nvPr>
        </p:nvSpPr>
        <p:spPr/>
        <p:txBody>
          <a:bodyPr>
            <a:normAutofit fontScale="70000" lnSpcReduction="20000"/>
          </a:bodyPr>
          <a:lstStyle/>
          <a:p>
            <a:pPr marL="280988" indent="-280988">
              <a:buClr>
                <a:schemeClr val="tx1"/>
              </a:buClr>
              <a:buNone/>
            </a:pPr>
            <a:r>
              <a:rPr lang="fi-FI" altLang="fi-FI" sz="2400" dirty="0">
                <a:solidFill>
                  <a:schemeClr val="tx1"/>
                </a:solidFill>
              </a:rPr>
              <a:t>Analysoidaan pullonkaulassa tehtävä työ</a:t>
            </a:r>
          </a:p>
          <a:p>
            <a:pPr marL="280988" indent="-280988">
              <a:buClr>
                <a:schemeClr val="tx1"/>
              </a:buClr>
              <a:buNone/>
            </a:pPr>
            <a:endParaRPr lang="fi-FI" altLang="fi-FI" dirty="0"/>
          </a:p>
          <a:p>
            <a:pPr marL="357188" lvl="1" indent="-357188"/>
            <a:r>
              <a:rPr lang="fi-FI" altLang="fi-FI" dirty="0"/>
              <a:t>Onko kaikki työ tarpeellista ja tehdäänkö se fiksusti (tarkastelu vaihe vaiheelta)?</a:t>
            </a:r>
          </a:p>
          <a:p>
            <a:pPr marL="357188" lvl="1" indent="-357188"/>
            <a:r>
              <a:rPr lang="fi-FI" altLang="fi-FI" dirty="0"/>
              <a:t>Rationalisointi = vaiheittainen työarvoajan lyhentäminen</a:t>
            </a:r>
          </a:p>
          <a:p>
            <a:pPr marL="357188" lvl="1" indent="-357188"/>
            <a:r>
              <a:rPr lang="fi-FI" altLang="fi-FI" dirty="0"/>
              <a:t>Vähennetty työarvoaika poistetaan kapasiteettilaskennasta ja seurannasta, heti kun muutokset on toteutettu </a:t>
            </a:r>
          </a:p>
          <a:p>
            <a:pPr marL="357188" lvl="1" indent="-357188"/>
            <a:r>
              <a:rPr lang="fi-FI" altLang="fi-FI" dirty="0"/>
              <a:t>Tehdäänkö pullonkaulassa oikeita asioita?</a:t>
            </a:r>
          </a:p>
          <a:p>
            <a:pPr marL="357188" lvl="2" indent="-357188"/>
            <a:r>
              <a:rPr lang="fi-FI" altLang="fi-FI" sz="2400" dirty="0"/>
              <a:t>Kuluuko aika esimerkiksi materiaalien metsästämiseen?</a:t>
            </a:r>
          </a:p>
          <a:p>
            <a:pPr marL="357188" lvl="2" indent="-357188"/>
            <a:r>
              <a:rPr lang="fi-FI" altLang="fi-FI" sz="2400" dirty="0"/>
              <a:t>Meneekö aikaa kävelyyn ja kurkotteluun tms. (työpisteiden ergonomia)?</a:t>
            </a:r>
          </a:p>
          <a:p>
            <a:pPr marL="357188" lvl="1" indent="-357188"/>
            <a:r>
              <a:rPr lang="fi-FI" altLang="fi-FI" dirty="0"/>
              <a:t>Voidaanko tuotteen valmistettavuutta tai työkalujen sopivuutta parantaa?</a:t>
            </a:r>
          </a:p>
          <a:p>
            <a:pPr marL="357188" indent="-357188">
              <a:buClr>
                <a:schemeClr val="tx1"/>
              </a:buClr>
            </a:pPr>
            <a:r>
              <a:rPr lang="fi-FI" altLang="fi-FI" sz="2400" b="0" dirty="0">
                <a:solidFill>
                  <a:schemeClr val="tx1"/>
                </a:solidFill>
              </a:rPr>
              <a:t>Voidaanko osa pullonkaulan työstä siirtää edelliseen tai seuraavaan työvaiheeseen?</a:t>
            </a:r>
          </a:p>
          <a:p>
            <a:pPr marL="357188" indent="-357188">
              <a:buClr>
                <a:schemeClr val="tx1"/>
              </a:buClr>
            </a:pPr>
            <a:r>
              <a:rPr lang="fi-FI" altLang="fi-FI" sz="2400" b="0" dirty="0">
                <a:solidFill>
                  <a:schemeClr val="tx1"/>
                </a:solidFill>
              </a:rPr>
              <a:t>Miten tällöin käy linjan kapasiteetin tasapainon</a:t>
            </a:r>
          </a:p>
          <a:p>
            <a:pPr marL="357188" indent="-357188">
              <a:buClr>
                <a:schemeClr val="tx1"/>
              </a:buClr>
            </a:pPr>
            <a:r>
              <a:rPr lang="fi-FI" altLang="fi-FI" sz="2400" b="0" dirty="0">
                <a:solidFill>
                  <a:schemeClr val="tx1"/>
                </a:solidFill>
              </a:rPr>
              <a:t>Voidaanko korjausajan tai muun ”turhan työn” osuutta vähentää?</a:t>
            </a:r>
          </a:p>
          <a:p>
            <a:pPr marL="357188" indent="-357188">
              <a:buClr>
                <a:schemeClr val="tx1"/>
              </a:buClr>
            </a:pPr>
            <a:endParaRPr lang="fi-FI" altLang="fi-FI" sz="2400" b="0" dirty="0">
              <a:solidFill>
                <a:schemeClr val="tx1"/>
              </a:solidFill>
            </a:endParaRPr>
          </a:p>
          <a:p>
            <a:pPr marL="357188" indent="-357188">
              <a:buClr>
                <a:schemeClr val="tx1"/>
              </a:buClr>
            </a:pPr>
            <a:r>
              <a:rPr lang="fi-FI" altLang="fi-FI" sz="2400" b="0" dirty="0">
                <a:solidFill>
                  <a:schemeClr val="tx1"/>
                </a:solidFill>
              </a:rPr>
              <a:t>Mihin pullonkaula kehitystoimenpiteiden tuloksena siirtyy?</a:t>
            </a:r>
          </a:p>
          <a:p>
            <a:pPr marL="666750" lvl="1" indent="-195263"/>
            <a:endParaRPr lang="fi-FI" altLang="fi-FI" dirty="0"/>
          </a:p>
        </p:txBody>
      </p:sp>
      <p:sp>
        <p:nvSpPr>
          <p:cNvPr id="3" name="Dian numeron paikkamerkki 2">
            <a:extLst>
              <a:ext uri="{FF2B5EF4-FFF2-40B4-BE49-F238E27FC236}">
                <a16:creationId xmlns:a16="http://schemas.microsoft.com/office/drawing/2014/main" id="{BE94BA01-D1F6-B2DE-4C9F-7C7D9162B7AD}"/>
              </a:ext>
            </a:extLst>
          </p:cNvPr>
          <p:cNvSpPr>
            <a:spLocks noGrp="1"/>
          </p:cNvSpPr>
          <p:nvPr>
            <p:ph type="sldNum" sz="quarter" idx="4"/>
          </p:nvPr>
        </p:nvSpPr>
        <p:spPr/>
        <p:txBody>
          <a:bodyPr/>
          <a:lstStyle/>
          <a:p>
            <a:fld id="{1B7AF8CB-48FA-49AF-A98D-9C8217FAF623}" type="slidenum">
              <a:rPr lang="fi-FI" smtClean="0"/>
              <a:t>29</a:t>
            </a:fld>
            <a:endParaRPr lang="fi-FI"/>
          </a:p>
        </p:txBody>
      </p:sp>
      <p:sp>
        <p:nvSpPr>
          <p:cNvPr id="2" name="Alatunnisteen paikkamerkki 1">
            <a:extLst>
              <a:ext uri="{FF2B5EF4-FFF2-40B4-BE49-F238E27FC236}">
                <a16:creationId xmlns:a16="http://schemas.microsoft.com/office/drawing/2014/main" id="{BFDFB0D6-F3D2-653C-BB41-CF083DCD0872}"/>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4"/>
          <p:cNvPicPr preferRelativeResize="0"/>
          <p:nvPr/>
        </p:nvPicPr>
        <p:blipFill rotWithShape="1">
          <a:blip r:embed="rId3">
            <a:alphaModFix/>
          </a:blip>
          <a:srcRect/>
          <a:stretch/>
        </p:blipFill>
        <p:spPr>
          <a:xfrm>
            <a:off x="325289" y="327216"/>
            <a:ext cx="11541422" cy="5717029"/>
          </a:xfrm>
          <a:prstGeom prst="rect">
            <a:avLst/>
          </a:prstGeom>
          <a:noFill/>
          <a:ln>
            <a:noFill/>
          </a:ln>
        </p:spPr>
      </p:pic>
      <p:sp>
        <p:nvSpPr>
          <p:cNvPr id="243" name="Google Shape;243;p24"/>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dirty="0"/>
              <a:t>Rakentamistalous ja projektijohto</a:t>
            </a:r>
            <a:endParaRPr dirty="0"/>
          </a:p>
        </p:txBody>
      </p:sp>
      <p:sp>
        <p:nvSpPr>
          <p:cNvPr id="244" name="Google Shape;244;p24"/>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058407-3932-75D7-DDA9-AFD4AAE86DA8}"/>
              </a:ext>
            </a:extLst>
          </p:cNvPr>
          <p:cNvSpPr>
            <a:spLocks noGrp="1"/>
          </p:cNvSpPr>
          <p:nvPr>
            <p:ph type="title"/>
          </p:nvPr>
        </p:nvSpPr>
        <p:spPr/>
        <p:txBody>
          <a:bodyPr/>
          <a:lstStyle/>
          <a:p>
            <a:r>
              <a:rPr lang="fi-FI" dirty="0"/>
              <a:t>Kapasiteetin korkeampi käyttöaste</a:t>
            </a:r>
          </a:p>
        </p:txBody>
      </p:sp>
      <p:sp>
        <p:nvSpPr>
          <p:cNvPr id="3" name="Sisällön paikkamerkki 2">
            <a:extLst>
              <a:ext uri="{FF2B5EF4-FFF2-40B4-BE49-F238E27FC236}">
                <a16:creationId xmlns:a16="http://schemas.microsoft.com/office/drawing/2014/main" id="{A8068E6E-6EAC-526E-B8CA-37168BFAD27B}"/>
              </a:ext>
            </a:extLst>
          </p:cNvPr>
          <p:cNvSpPr>
            <a:spLocks noGrp="1"/>
          </p:cNvSpPr>
          <p:nvPr>
            <p:ph idx="1"/>
          </p:nvPr>
        </p:nvSpPr>
        <p:spPr/>
        <p:txBody>
          <a:bodyPr/>
          <a:lstStyle/>
          <a:p>
            <a:pPr>
              <a:buClr>
                <a:schemeClr val="tx1"/>
              </a:buClr>
            </a:pPr>
            <a:r>
              <a:rPr lang="fi-FI" altLang="fi-FI" sz="2000" b="0" dirty="0">
                <a:solidFill>
                  <a:schemeClr val="tx1"/>
                </a:solidFill>
              </a:rPr>
              <a:t>Tehdäänkö pullonkaulassa koko ajan töitä?</a:t>
            </a:r>
          </a:p>
          <a:p>
            <a:pPr lvl="1">
              <a:buClr>
                <a:schemeClr val="tx1"/>
              </a:buClr>
            </a:pPr>
            <a:r>
              <a:rPr lang="fi-FI" altLang="fi-FI" sz="2000" dirty="0"/>
              <a:t>Voidaanko työtä tasoittaa materiaalipuskurilla ennen pullonkaulaa ja sen jälkeen?</a:t>
            </a:r>
          </a:p>
          <a:p>
            <a:pPr lvl="1">
              <a:buClr>
                <a:schemeClr val="tx1"/>
              </a:buClr>
            </a:pPr>
            <a:r>
              <a:rPr lang="fi-FI" altLang="fi-FI" sz="2000" dirty="0"/>
              <a:t>Seisovatko koneet vuoronvaihdossa tai taukojen aikana?</a:t>
            </a:r>
          </a:p>
          <a:p>
            <a:pPr>
              <a:buClr>
                <a:schemeClr val="tx1"/>
              </a:buClr>
            </a:pPr>
            <a:r>
              <a:rPr lang="fi-FI" altLang="fi-FI" sz="2000" b="0" dirty="0">
                <a:solidFill>
                  <a:schemeClr val="tx1"/>
                </a:solidFill>
              </a:rPr>
              <a:t>Voidaanko tuotantoa kasvattaa esim. myymällä lisää?</a:t>
            </a:r>
          </a:p>
          <a:p>
            <a:pPr>
              <a:buClr>
                <a:schemeClr val="tx1"/>
              </a:buClr>
            </a:pPr>
            <a:r>
              <a:rPr lang="fi-FI" altLang="fi-FI" sz="2000" b="0" dirty="0">
                <a:solidFill>
                  <a:schemeClr val="tx1"/>
                </a:solidFill>
              </a:rPr>
              <a:t>Voidaanko työvaiheesta vähentää koneita ja/tai henkilöitä (ylikapasiteetin purku)?</a:t>
            </a:r>
          </a:p>
          <a:p>
            <a:pPr>
              <a:buClr>
                <a:schemeClr val="tx1"/>
              </a:buClr>
            </a:pPr>
            <a:r>
              <a:rPr lang="fi-FI" altLang="fi-FI" sz="2000" b="0" dirty="0">
                <a:solidFill>
                  <a:schemeClr val="tx1"/>
                </a:solidFill>
              </a:rPr>
              <a:t>Voidaanko kiireaikojen jättämiä kuroa kiinni hiljaisina hetkinä?</a:t>
            </a:r>
          </a:p>
          <a:p>
            <a:pPr>
              <a:buClr>
                <a:schemeClr val="tx1"/>
              </a:buClr>
            </a:pPr>
            <a:r>
              <a:rPr lang="fi-FI" altLang="fi-FI" sz="2000" b="0" dirty="0">
                <a:solidFill>
                  <a:schemeClr val="tx1"/>
                </a:solidFill>
              </a:rPr>
              <a:t>Korjataanko pullonkaulan rikkoutuneet koneet tarpeeksi nopeasti?</a:t>
            </a:r>
          </a:p>
          <a:p>
            <a:pPr>
              <a:buClr>
                <a:schemeClr val="tx1"/>
              </a:buClr>
            </a:pPr>
            <a:r>
              <a:rPr lang="fi-FI" altLang="fi-FI" sz="2000" b="0" dirty="0">
                <a:solidFill>
                  <a:schemeClr val="tx1"/>
                </a:solidFill>
              </a:rPr>
              <a:t>Voidaanko pullonkaulan koneiden huoltoa tehdä hiljaisina aikoina?</a:t>
            </a:r>
          </a:p>
          <a:p>
            <a:pPr lvl="1">
              <a:buClr>
                <a:schemeClr val="tx1"/>
              </a:buClr>
            </a:pPr>
            <a:r>
              <a:rPr lang="fi-FI" altLang="fi-FI" sz="2000" dirty="0"/>
              <a:t>Siirtyminen ennakoivaan huoltoon</a:t>
            </a:r>
          </a:p>
          <a:p>
            <a:pPr>
              <a:buClr>
                <a:schemeClr val="tx1"/>
              </a:buClr>
            </a:pPr>
            <a:r>
              <a:rPr lang="fi-FI" altLang="fi-FI" sz="2000" b="0" dirty="0">
                <a:solidFill>
                  <a:schemeClr val="tx1"/>
                </a:solidFill>
              </a:rPr>
              <a:t>Voidaanko pullonkaulassa lyhentää asetusaikoja?</a:t>
            </a:r>
          </a:p>
          <a:p>
            <a:endParaRPr lang="fi-FI" dirty="0"/>
          </a:p>
        </p:txBody>
      </p:sp>
      <p:sp>
        <p:nvSpPr>
          <p:cNvPr id="4" name="Dian numeron paikkamerkki 3">
            <a:extLst>
              <a:ext uri="{FF2B5EF4-FFF2-40B4-BE49-F238E27FC236}">
                <a16:creationId xmlns:a16="http://schemas.microsoft.com/office/drawing/2014/main" id="{19FD07EC-81D7-4C2A-5651-5570CD284D41}"/>
              </a:ext>
            </a:extLst>
          </p:cNvPr>
          <p:cNvSpPr>
            <a:spLocks noGrp="1"/>
          </p:cNvSpPr>
          <p:nvPr>
            <p:ph type="sldNum" sz="quarter" idx="4"/>
          </p:nvPr>
        </p:nvSpPr>
        <p:spPr/>
        <p:txBody>
          <a:bodyPr/>
          <a:lstStyle/>
          <a:p>
            <a:fld id="{B338A197-4EA2-4D23-935D-0DB0ED09FF0F}" type="slidenum">
              <a:rPr lang="fi-FI" smtClean="0"/>
              <a:pPr/>
              <a:t>30</a:t>
            </a:fld>
            <a:endParaRPr lang="fi-FI" dirty="0"/>
          </a:p>
        </p:txBody>
      </p:sp>
      <p:sp>
        <p:nvSpPr>
          <p:cNvPr id="5" name="Alatunnisteen paikkamerkki 4">
            <a:extLst>
              <a:ext uri="{FF2B5EF4-FFF2-40B4-BE49-F238E27FC236}">
                <a16:creationId xmlns:a16="http://schemas.microsoft.com/office/drawing/2014/main" id="{2434C8EB-0F22-4F5F-EFAD-8402856F4D57}"/>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144253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B26551-163D-7027-5E26-4403B60AB6D7}"/>
              </a:ext>
            </a:extLst>
          </p:cNvPr>
          <p:cNvSpPr>
            <a:spLocks noGrp="1"/>
          </p:cNvSpPr>
          <p:nvPr>
            <p:ph type="title"/>
          </p:nvPr>
        </p:nvSpPr>
        <p:spPr/>
        <p:txBody>
          <a:bodyPr/>
          <a:lstStyle/>
          <a:p>
            <a:r>
              <a:rPr lang="fi-FI" dirty="0"/>
              <a:t>Lean ja jatkuva parantaminen</a:t>
            </a:r>
          </a:p>
        </p:txBody>
      </p:sp>
    </p:spTree>
    <p:extLst>
      <p:ext uri="{BB962C8B-B14F-4D97-AF65-F5344CB8AC3E}">
        <p14:creationId xmlns:p14="http://schemas.microsoft.com/office/powerpoint/2010/main" val="747257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2346070-0796-F516-C184-D75C188FA4C8}"/>
              </a:ext>
            </a:extLst>
          </p:cNvPr>
          <p:cNvSpPr>
            <a:spLocks noGrp="1" noRot="1" noChangeArrowheads="1"/>
          </p:cNvSpPr>
          <p:nvPr>
            <p:ph type="title"/>
          </p:nvPr>
        </p:nvSpPr>
        <p:spPr/>
        <p:txBody>
          <a:bodyPr/>
          <a:lstStyle/>
          <a:p>
            <a:r>
              <a:rPr lang="fi-FI" altLang="fi-FI"/>
              <a:t>LEAN tuotantofilosofia</a:t>
            </a:r>
          </a:p>
        </p:txBody>
      </p:sp>
      <p:sp>
        <p:nvSpPr>
          <p:cNvPr id="4099" name="Rectangle 3">
            <a:extLst>
              <a:ext uri="{FF2B5EF4-FFF2-40B4-BE49-F238E27FC236}">
                <a16:creationId xmlns:a16="http://schemas.microsoft.com/office/drawing/2014/main" id="{D40744A7-AD3D-932E-48DA-B011552A293F}"/>
              </a:ext>
            </a:extLst>
          </p:cNvPr>
          <p:cNvSpPr>
            <a:spLocks noGrp="1" noRot="1" noChangeArrowheads="1"/>
          </p:cNvSpPr>
          <p:nvPr>
            <p:ph idx="1"/>
          </p:nvPr>
        </p:nvSpPr>
        <p:spPr/>
        <p:txBody>
          <a:bodyPr>
            <a:normAutofit fontScale="85000" lnSpcReduction="10000"/>
          </a:bodyPr>
          <a:lstStyle/>
          <a:p>
            <a:pPr>
              <a:lnSpc>
                <a:spcPct val="80000"/>
              </a:lnSpc>
            </a:pPr>
            <a:r>
              <a:rPr lang="fi-FI" altLang="fi-FI" sz="2000" dirty="0"/>
              <a:t>Lähtöisin Japanista</a:t>
            </a:r>
          </a:p>
          <a:p>
            <a:pPr lvl="1">
              <a:lnSpc>
                <a:spcPct val="80000"/>
              </a:lnSpc>
            </a:pPr>
            <a:r>
              <a:rPr lang="fi-FI" altLang="fi-FI" sz="1800" dirty="0"/>
              <a:t>Toyota </a:t>
            </a:r>
            <a:r>
              <a:rPr lang="fi-FI" altLang="fi-FI" sz="1800" dirty="0" err="1"/>
              <a:t>production</a:t>
            </a:r>
            <a:r>
              <a:rPr lang="fi-FI" altLang="fi-FI" sz="1800" dirty="0"/>
              <a:t> </a:t>
            </a:r>
            <a:r>
              <a:rPr lang="fi-FI" altLang="fi-FI" sz="1800" dirty="0" err="1"/>
              <a:t>system</a:t>
            </a:r>
            <a:r>
              <a:rPr lang="fi-FI" altLang="fi-FI" sz="1800" dirty="0"/>
              <a:t> taustalla</a:t>
            </a:r>
          </a:p>
          <a:p>
            <a:pPr>
              <a:lnSpc>
                <a:spcPct val="80000"/>
              </a:lnSpc>
            </a:pPr>
            <a:r>
              <a:rPr lang="fi-FI" altLang="fi-FI" sz="2000" dirty="0"/>
              <a:t> J. </a:t>
            </a:r>
            <a:r>
              <a:rPr lang="fi-FI" altLang="fi-FI" sz="2000" dirty="0" err="1"/>
              <a:t>Womack</a:t>
            </a:r>
            <a:r>
              <a:rPr lang="fi-FI" altLang="fi-FI" sz="2000" dirty="0"/>
              <a:t> et </a:t>
            </a:r>
            <a:r>
              <a:rPr lang="fi-FI" altLang="fi-FI" sz="2000" dirty="0" err="1"/>
              <a:t>al</a:t>
            </a:r>
            <a:r>
              <a:rPr lang="fi-FI" altLang="fi-FI" sz="2000" dirty="0"/>
              <a:t>: ”</a:t>
            </a:r>
            <a:r>
              <a:rPr lang="fi-FI" altLang="fi-FI" sz="2000" dirty="0" err="1"/>
              <a:t>The</a:t>
            </a:r>
            <a:r>
              <a:rPr lang="fi-FI" altLang="fi-FI" sz="2000" dirty="0"/>
              <a:t> Machine </a:t>
            </a:r>
            <a:r>
              <a:rPr lang="fi-FI" altLang="fi-FI" sz="2000" dirty="0" err="1"/>
              <a:t>that</a:t>
            </a:r>
            <a:r>
              <a:rPr lang="fi-FI" altLang="fi-FI" sz="2000" dirty="0"/>
              <a:t> </a:t>
            </a:r>
            <a:r>
              <a:rPr lang="fi-FI" altLang="fi-FI" sz="2000" dirty="0" err="1"/>
              <a:t>Changed</a:t>
            </a:r>
            <a:r>
              <a:rPr lang="fi-FI" altLang="fi-FI" sz="2000" dirty="0"/>
              <a:t> </a:t>
            </a:r>
            <a:r>
              <a:rPr lang="fi-FI" altLang="fi-FI" sz="2000" dirty="0" err="1"/>
              <a:t>the</a:t>
            </a:r>
            <a:r>
              <a:rPr lang="fi-FI" altLang="fi-FI" sz="2000" dirty="0"/>
              <a:t> World” –kirja toi käsitteen 1980-luvulla tunnetuksi Länsimaissa</a:t>
            </a:r>
          </a:p>
          <a:p>
            <a:pPr>
              <a:lnSpc>
                <a:spcPct val="80000"/>
              </a:lnSpc>
            </a:pPr>
            <a:r>
              <a:rPr lang="fi-FI" altLang="fi-FI" sz="2000" dirty="0"/>
              <a:t>Tavoittelee hukan vähentämistä prosesseista ja siten keskeytymättömän, virtaavan arvoketjun aikaansaamista</a:t>
            </a:r>
          </a:p>
          <a:p>
            <a:pPr>
              <a:lnSpc>
                <a:spcPct val="80000"/>
              </a:lnSpc>
            </a:pPr>
            <a:r>
              <a:rPr lang="fi-FI" altLang="fi-FI" sz="2000" dirty="0"/>
              <a:t>On ollut aika pitkään ohjaavana tuotantofilosofiana teollisuudessa ja soveltuu ajatuksiltaan erinomaisesti myös rakentamiseen</a:t>
            </a:r>
          </a:p>
          <a:p>
            <a:pPr>
              <a:lnSpc>
                <a:spcPct val="80000"/>
              </a:lnSpc>
            </a:pPr>
            <a:r>
              <a:rPr lang="fi-FI" altLang="fi-FI" sz="2000" dirty="0"/>
              <a:t>LEAN ei ole vain tehtaiden kehittämistä vaan se soveltuu nimenomaan koko arvoketjuun myynnistä toimitukseen</a:t>
            </a:r>
          </a:p>
          <a:p>
            <a:pPr>
              <a:lnSpc>
                <a:spcPct val="80000"/>
              </a:lnSpc>
            </a:pPr>
            <a:endParaRPr lang="fi-FI" altLang="fi-FI" sz="2000" dirty="0"/>
          </a:p>
          <a:p>
            <a:pPr>
              <a:lnSpc>
                <a:spcPct val="80000"/>
              </a:lnSpc>
            </a:pPr>
            <a:r>
              <a:rPr lang="fi-FI" altLang="fi-FI" sz="2000" dirty="0"/>
              <a:t>Tyypillistä ”</a:t>
            </a:r>
            <a:r>
              <a:rPr lang="fi-FI" altLang="fi-FI" sz="2000" dirty="0" err="1"/>
              <a:t>Liinille</a:t>
            </a:r>
            <a:r>
              <a:rPr lang="fi-FI" altLang="fi-FI" sz="2000" dirty="0"/>
              <a:t>” tehtaalle ja muulle prosessille on:</a:t>
            </a:r>
          </a:p>
          <a:p>
            <a:pPr lvl="1">
              <a:lnSpc>
                <a:spcPct val="80000"/>
              </a:lnSpc>
            </a:pPr>
            <a:r>
              <a:rPr lang="fi-FI" altLang="fi-FI" sz="1800" dirty="0"/>
              <a:t>Pienet varastot ja vähäinen keskeneräinen tuotanto</a:t>
            </a:r>
          </a:p>
          <a:p>
            <a:pPr lvl="1">
              <a:lnSpc>
                <a:spcPct val="80000"/>
              </a:lnSpc>
            </a:pPr>
            <a:r>
              <a:rPr lang="fi-FI" altLang="fi-FI" sz="1800" dirty="0"/>
              <a:t>Selkeät tavoitteet ja mittarit</a:t>
            </a:r>
          </a:p>
          <a:p>
            <a:pPr lvl="1">
              <a:lnSpc>
                <a:spcPct val="80000"/>
              </a:lnSpc>
            </a:pPr>
            <a:r>
              <a:rPr lang="fi-FI" altLang="fi-FI" sz="1800" dirty="0"/>
              <a:t>Hyvä ja osaava tuotannonohjaus, joka usein on tilausohjautuvaa ja perustuu imuun</a:t>
            </a:r>
          </a:p>
          <a:p>
            <a:pPr lvl="1">
              <a:lnSpc>
                <a:spcPct val="80000"/>
              </a:lnSpc>
            </a:pPr>
            <a:r>
              <a:rPr lang="fi-FI" altLang="fi-FI" sz="1800" dirty="0"/>
              <a:t>Materiaalin hyvä virtaus läpi tehtaan, lyhyet läpäisyajat</a:t>
            </a:r>
          </a:p>
          <a:p>
            <a:pPr lvl="1">
              <a:lnSpc>
                <a:spcPct val="80000"/>
              </a:lnSpc>
            </a:pPr>
            <a:r>
              <a:rPr lang="fi-FI" altLang="fi-FI" sz="1800" dirty="0"/>
              <a:t>Hyvä asiakaspalvelukyky ja siten asiakastyytyväisyys</a:t>
            </a:r>
          </a:p>
          <a:p>
            <a:pPr lvl="1">
              <a:lnSpc>
                <a:spcPct val="80000"/>
              </a:lnSpc>
            </a:pPr>
            <a:r>
              <a:rPr lang="fi-FI" altLang="fi-FI" sz="1800" dirty="0"/>
              <a:t>Jatkuvan parantamisen meininki ja tyytyväinen henkilöstö</a:t>
            </a:r>
          </a:p>
          <a:p>
            <a:pPr>
              <a:lnSpc>
                <a:spcPct val="80000"/>
              </a:lnSpc>
              <a:buFont typeface="Wingdings" panose="05000000000000000000" pitchFamily="2" charset="2"/>
              <a:buNone/>
            </a:pPr>
            <a:r>
              <a:rPr lang="fi-FI" altLang="fi-FI" sz="2000" dirty="0"/>
              <a:t> </a:t>
            </a:r>
          </a:p>
          <a:p>
            <a:pPr>
              <a:lnSpc>
                <a:spcPct val="80000"/>
              </a:lnSpc>
            </a:pPr>
            <a:endParaRPr lang="fi-FI" altLang="fi-FI" sz="2000" dirty="0"/>
          </a:p>
          <a:p>
            <a:pPr lvl="1">
              <a:lnSpc>
                <a:spcPct val="80000"/>
              </a:lnSpc>
            </a:pPr>
            <a:endParaRPr lang="fi-FI" altLang="fi-FI" sz="1800" dirty="0"/>
          </a:p>
        </p:txBody>
      </p:sp>
      <p:sp>
        <p:nvSpPr>
          <p:cNvPr id="3" name="Dian numeron paikkamerkki 2">
            <a:extLst>
              <a:ext uri="{FF2B5EF4-FFF2-40B4-BE49-F238E27FC236}">
                <a16:creationId xmlns:a16="http://schemas.microsoft.com/office/drawing/2014/main" id="{81B63A7B-0685-584B-C452-42F2AA420233}"/>
              </a:ext>
            </a:extLst>
          </p:cNvPr>
          <p:cNvSpPr>
            <a:spLocks noGrp="1"/>
          </p:cNvSpPr>
          <p:nvPr>
            <p:ph type="sldNum" sz="quarter" idx="4"/>
          </p:nvPr>
        </p:nvSpPr>
        <p:spPr/>
        <p:txBody>
          <a:bodyPr/>
          <a:lstStyle/>
          <a:p>
            <a:fld id="{1B7AF8CB-48FA-49AF-A98D-9C8217FAF623}" type="slidenum">
              <a:rPr lang="fi-FI" smtClean="0"/>
              <a:t>32</a:t>
            </a:fld>
            <a:endParaRPr lang="fi-FI"/>
          </a:p>
        </p:txBody>
      </p:sp>
      <p:sp>
        <p:nvSpPr>
          <p:cNvPr id="2" name="Alatunnisteen paikkamerkki 1">
            <a:extLst>
              <a:ext uri="{FF2B5EF4-FFF2-40B4-BE49-F238E27FC236}">
                <a16:creationId xmlns:a16="http://schemas.microsoft.com/office/drawing/2014/main" id="{F099528D-5873-1D2D-165F-0252E1494307}"/>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F834960-276B-7A37-7B96-C75014A03F89}"/>
              </a:ext>
            </a:extLst>
          </p:cNvPr>
          <p:cNvSpPr>
            <a:spLocks noGrp="1" noRot="1" noChangeArrowheads="1"/>
          </p:cNvSpPr>
          <p:nvPr>
            <p:ph type="title"/>
          </p:nvPr>
        </p:nvSpPr>
        <p:spPr/>
        <p:txBody>
          <a:bodyPr/>
          <a:lstStyle/>
          <a:p>
            <a:r>
              <a:rPr lang="fi-FI" altLang="fi-FI" dirty="0" err="1"/>
              <a:t>LEANiin</a:t>
            </a:r>
            <a:r>
              <a:rPr lang="fi-FI" altLang="fi-FI" dirty="0"/>
              <a:t> liittyviä käsitteitä</a:t>
            </a:r>
          </a:p>
        </p:txBody>
      </p:sp>
      <p:sp>
        <p:nvSpPr>
          <p:cNvPr id="6147" name="Rectangle 3">
            <a:extLst>
              <a:ext uri="{FF2B5EF4-FFF2-40B4-BE49-F238E27FC236}">
                <a16:creationId xmlns:a16="http://schemas.microsoft.com/office/drawing/2014/main" id="{D0B18259-3CC8-DC54-ABB0-8F66DD00E406}"/>
              </a:ext>
            </a:extLst>
          </p:cNvPr>
          <p:cNvSpPr>
            <a:spLocks noGrp="1" noRot="1" noChangeArrowheads="1"/>
          </p:cNvSpPr>
          <p:nvPr>
            <p:ph idx="1"/>
          </p:nvPr>
        </p:nvSpPr>
        <p:spPr/>
        <p:txBody>
          <a:bodyPr/>
          <a:lstStyle/>
          <a:p>
            <a:r>
              <a:rPr lang="fi-FI" altLang="fi-FI" dirty="0"/>
              <a:t>MUDA, hukka, turha työ</a:t>
            </a:r>
          </a:p>
          <a:p>
            <a:r>
              <a:rPr lang="fi-FI" altLang="fi-FI" dirty="0"/>
              <a:t>KAIZEN, jatkuva parantaminen</a:t>
            </a:r>
          </a:p>
          <a:p>
            <a:r>
              <a:rPr lang="fi-FI" altLang="fi-FI" dirty="0"/>
              <a:t>KANBAN, ohjauksen visuaalisuus</a:t>
            </a:r>
          </a:p>
          <a:p>
            <a:r>
              <a:rPr lang="fi-FI" altLang="fi-FI" dirty="0"/>
              <a:t>Imuohjaus, ohjataan tarpeen mukaan (Myös </a:t>
            </a:r>
            <a:r>
              <a:rPr lang="fi-FI" altLang="fi-FI" dirty="0" err="1"/>
              <a:t>JiT</a:t>
            </a:r>
            <a:r>
              <a:rPr lang="fi-FI" altLang="fi-FI" dirty="0"/>
              <a:t> = Just in Time)</a:t>
            </a:r>
          </a:p>
          <a:p>
            <a:r>
              <a:rPr lang="fi-FI" altLang="fi-FI" dirty="0"/>
              <a:t>Visualisointi, prosessit sellaisiksi, että heti näkee onko kaikki kunnossa</a:t>
            </a:r>
          </a:p>
          <a:p>
            <a:r>
              <a:rPr lang="fi-FI" altLang="fi-FI" dirty="0"/>
              <a:t>Tuotannon </a:t>
            </a:r>
            <a:r>
              <a:rPr lang="fi-FI" altLang="fi-FI" dirty="0" err="1"/>
              <a:t>virtautus</a:t>
            </a:r>
            <a:endParaRPr lang="fi-FI" altLang="fi-FI" dirty="0"/>
          </a:p>
        </p:txBody>
      </p:sp>
      <p:sp>
        <p:nvSpPr>
          <p:cNvPr id="3" name="Dian numeron paikkamerkki 2">
            <a:extLst>
              <a:ext uri="{FF2B5EF4-FFF2-40B4-BE49-F238E27FC236}">
                <a16:creationId xmlns:a16="http://schemas.microsoft.com/office/drawing/2014/main" id="{271D8405-99B1-90F0-A574-26FDA7436599}"/>
              </a:ext>
            </a:extLst>
          </p:cNvPr>
          <p:cNvSpPr>
            <a:spLocks noGrp="1"/>
          </p:cNvSpPr>
          <p:nvPr>
            <p:ph type="sldNum" sz="quarter" idx="4"/>
          </p:nvPr>
        </p:nvSpPr>
        <p:spPr/>
        <p:txBody>
          <a:bodyPr/>
          <a:lstStyle/>
          <a:p>
            <a:fld id="{1B7AF8CB-48FA-49AF-A98D-9C8217FAF623}" type="slidenum">
              <a:rPr lang="fi-FI" smtClean="0"/>
              <a:t>33</a:t>
            </a:fld>
            <a:endParaRPr lang="fi-FI"/>
          </a:p>
        </p:txBody>
      </p:sp>
      <p:sp>
        <p:nvSpPr>
          <p:cNvPr id="2" name="Alatunnisteen paikkamerkki 1">
            <a:extLst>
              <a:ext uri="{FF2B5EF4-FFF2-40B4-BE49-F238E27FC236}">
                <a16:creationId xmlns:a16="http://schemas.microsoft.com/office/drawing/2014/main" id="{750DFDEA-18E3-0625-74E7-8DF57BBA3794}"/>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C6AD45-A33F-5A72-E925-1431F19EAC96}"/>
              </a:ext>
            </a:extLst>
          </p:cNvPr>
          <p:cNvSpPr>
            <a:spLocks noGrp="1"/>
          </p:cNvSpPr>
          <p:nvPr>
            <p:ph type="title"/>
          </p:nvPr>
        </p:nvSpPr>
        <p:spPr/>
        <p:txBody>
          <a:bodyPr/>
          <a:lstStyle/>
          <a:p>
            <a:pPr>
              <a:defRPr/>
            </a:pPr>
            <a:r>
              <a:rPr lang="fi-FI" kern="0" dirty="0">
                <a:latin typeface="+mj-lt"/>
                <a:cs typeface="+mj-cs"/>
              </a:rPr>
              <a:t>MUDA – Hukka, turha työ</a:t>
            </a:r>
          </a:p>
        </p:txBody>
      </p:sp>
      <p:sp>
        <p:nvSpPr>
          <p:cNvPr id="3" name="Sisällön paikkamerkki 2">
            <a:extLst>
              <a:ext uri="{FF2B5EF4-FFF2-40B4-BE49-F238E27FC236}">
                <a16:creationId xmlns:a16="http://schemas.microsoft.com/office/drawing/2014/main" id="{0ABA7AFC-96BF-AE18-5F2A-E1B6C0851587}"/>
              </a:ext>
            </a:extLst>
          </p:cNvPr>
          <p:cNvSpPr>
            <a:spLocks noGrp="1"/>
          </p:cNvSpPr>
          <p:nvPr>
            <p:ph idx="1"/>
          </p:nvPr>
        </p:nvSpPr>
        <p:spPr/>
        <p:txBody>
          <a:bodyPr>
            <a:normAutofit/>
          </a:bodyPr>
          <a:lstStyle/>
          <a:p>
            <a:r>
              <a:rPr lang="fi-FI" altLang="fi-FI" dirty="0"/>
              <a:t>Keskeistä </a:t>
            </a:r>
            <a:r>
              <a:rPr lang="fi-FI" altLang="fi-FI" dirty="0" err="1"/>
              <a:t>LEANissa</a:t>
            </a:r>
            <a:r>
              <a:rPr lang="fi-FI" altLang="fi-FI" dirty="0"/>
              <a:t> on tunnistaa prosessissa esiintyvää hukkaa tai turhaa työtä ja pyrkiä poistamaan se menetelmiä kehittämällä</a:t>
            </a:r>
          </a:p>
          <a:p>
            <a:pPr lvl="1"/>
            <a:r>
              <a:rPr lang="fi-FI" altLang="fi-FI" dirty="0"/>
              <a:t>tarpeeton materiaalin siirtely varaston ja tuotannon välillä</a:t>
            </a:r>
          </a:p>
          <a:p>
            <a:pPr lvl="1"/>
            <a:r>
              <a:rPr lang="fi-FI" altLang="fi-FI" dirty="0"/>
              <a:t>tilaelementtien nostossa on järkevää valmistella nosto niin, että elementti nousee kerralla suorassa eikä niin, että sitä joudutaan lukuisia kertoja säätämään</a:t>
            </a:r>
          </a:p>
          <a:p>
            <a:pPr lvl="1"/>
            <a:r>
              <a:rPr lang="fi-FI" altLang="fi-FI" dirty="0"/>
              <a:t>työvälineiden haeskelu tehtaalla, koska ne eivät ole paikoillaan</a:t>
            </a:r>
          </a:p>
          <a:p>
            <a:pPr lvl="1"/>
            <a:r>
              <a:rPr lang="fi-FI" altLang="fi-FI" dirty="0"/>
              <a:t>pakkausten tekeminen niin, että tavara on asennukseen nähden väärässä järjestyksessä</a:t>
            </a:r>
          </a:p>
        </p:txBody>
      </p:sp>
      <p:sp>
        <p:nvSpPr>
          <p:cNvPr id="5" name="Dian numeron paikkamerkki 4">
            <a:extLst>
              <a:ext uri="{FF2B5EF4-FFF2-40B4-BE49-F238E27FC236}">
                <a16:creationId xmlns:a16="http://schemas.microsoft.com/office/drawing/2014/main" id="{8E7F5044-9AEE-9D5D-332D-FD972927C7B9}"/>
              </a:ext>
            </a:extLst>
          </p:cNvPr>
          <p:cNvSpPr>
            <a:spLocks noGrp="1"/>
          </p:cNvSpPr>
          <p:nvPr>
            <p:ph type="sldNum" sz="quarter" idx="4"/>
          </p:nvPr>
        </p:nvSpPr>
        <p:spPr/>
        <p:txBody>
          <a:bodyPr/>
          <a:lstStyle/>
          <a:p>
            <a:fld id="{29F9C4DE-FE03-49A6-B80A-5CB3F2E3EEBF}" type="slidenum">
              <a:rPr lang="fi-FI" smtClean="0"/>
              <a:t>34</a:t>
            </a:fld>
            <a:endParaRPr lang="fi-FI"/>
          </a:p>
        </p:txBody>
      </p:sp>
      <p:sp>
        <p:nvSpPr>
          <p:cNvPr id="4" name="Alatunnisteen paikkamerkki 3">
            <a:extLst>
              <a:ext uri="{FF2B5EF4-FFF2-40B4-BE49-F238E27FC236}">
                <a16:creationId xmlns:a16="http://schemas.microsoft.com/office/drawing/2014/main" id="{F1D8CEC1-0CF5-7DB1-2926-29C6E81F18F4}"/>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7D404B-8748-E51F-81A6-CE7E925A2033}"/>
              </a:ext>
            </a:extLst>
          </p:cNvPr>
          <p:cNvSpPr>
            <a:spLocks noGrp="1"/>
          </p:cNvSpPr>
          <p:nvPr>
            <p:ph type="title"/>
          </p:nvPr>
        </p:nvSpPr>
        <p:spPr/>
        <p:txBody>
          <a:bodyPr/>
          <a:lstStyle/>
          <a:p>
            <a:r>
              <a:rPr lang="fi-FI" altLang="fi-FI"/>
              <a:t>KAIZEN – </a:t>
            </a:r>
            <a:r>
              <a:rPr lang="fi-FI" altLang="fi-FI" sz="2400"/>
              <a:t>jatkuva parantaminen</a:t>
            </a:r>
          </a:p>
        </p:txBody>
      </p:sp>
      <p:sp>
        <p:nvSpPr>
          <p:cNvPr id="3" name="Sisällön paikkamerkki 2">
            <a:extLst>
              <a:ext uri="{FF2B5EF4-FFF2-40B4-BE49-F238E27FC236}">
                <a16:creationId xmlns:a16="http://schemas.microsoft.com/office/drawing/2014/main" id="{99C2F92C-276C-EFAA-3943-3B250FE61C25}"/>
              </a:ext>
            </a:extLst>
          </p:cNvPr>
          <p:cNvSpPr>
            <a:spLocks noGrp="1"/>
          </p:cNvSpPr>
          <p:nvPr>
            <p:ph idx="1"/>
          </p:nvPr>
        </p:nvSpPr>
        <p:spPr/>
        <p:txBody>
          <a:bodyPr/>
          <a:lstStyle/>
          <a:p>
            <a:r>
              <a:rPr lang="fi-FI" altLang="fi-FI" sz="2400" dirty="0"/>
              <a:t>Tuottavuuden parantamista pienin askelin jatkuvasti - koko henkilöstö ja kaikki toiminnot aktiivisesti osallistuen</a:t>
            </a:r>
          </a:p>
          <a:p>
            <a:r>
              <a:rPr lang="fi-FI" altLang="fi-FI" sz="2400" dirty="0"/>
              <a:t>Reagoidaan heti kun havaitaan ongelma / parannusmahdollisuus</a:t>
            </a:r>
          </a:p>
          <a:p>
            <a:r>
              <a:rPr lang="fi-FI" altLang="fi-FI" sz="2400" dirty="0"/>
              <a:t>5 peruselementtiä: ryhmätyö, kurinalaisuus, parantunut moraali, laatupiirit, parannusehdotukset</a:t>
            </a:r>
          </a:p>
          <a:p>
            <a:r>
              <a:rPr lang="fi-FI" altLang="fi-FI" sz="2400" dirty="0"/>
              <a:t>Yhdenmukaista toiminta – mittaa toiminta – vertaa vaatimuksiin – innovoi parannuksia - yhdenmukaista uusi toiminta – jatka </a:t>
            </a:r>
            <a:r>
              <a:rPr lang="fi-FI" altLang="fi-FI" sz="2400" i="1" dirty="0"/>
              <a:t>loputtomiin</a:t>
            </a:r>
          </a:p>
          <a:p>
            <a:endParaRPr lang="fi-FI" altLang="fi-FI" sz="2400" dirty="0"/>
          </a:p>
        </p:txBody>
      </p:sp>
      <p:sp>
        <p:nvSpPr>
          <p:cNvPr id="5" name="Dian numeron paikkamerkki 4">
            <a:extLst>
              <a:ext uri="{FF2B5EF4-FFF2-40B4-BE49-F238E27FC236}">
                <a16:creationId xmlns:a16="http://schemas.microsoft.com/office/drawing/2014/main" id="{4512F38E-DD38-91CC-4A6D-F73D291287C7}"/>
              </a:ext>
            </a:extLst>
          </p:cNvPr>
          <p:cNvSpPr>
            <a:spLocks noGrp="1"/>
          </p:cNvSpPr>
          <p:nvPr>
            <p:ph type="sldNum" sz="quarter" idx="4"/>
          </p:nvPr>
        </p:nvSpPr>
        <p:spPr/>
        <p:txBody>
          <a:bodyPr/>
          <a:lstStyle/>
          <a:p>
            <a:fld id="{29F9C4DE-FE03-49A6-B80A-5CB3F2E3EEBF}" type="slidenum">
              <a:rPr lang="fi-FI" smtClean="0"/>
              <a:t>35</a:t>
            </a:fld>
            <a:endParaRPr lang="fi-FI"/>
          </a:p>
        </p:txBody>
      </p:sp>
      <p:sp>
        <p:nvSpPr>
          <p:cNvPr id="4" name="Alatunnisteen paikkamerkki 3">
            <a:extLst>
              <a:ext uri="{FF2B5EF4-FFF2-40B4-BE49-F238E27FC236}">
                <a16:creationId xmlns:a16="http://schemas.microsoft.com/office/drawing/2014/main" id="{4F71F550-F22C-A775-768B-EF43B65398F6}"/>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C6AD45-A33F-5A72-E925-1431F19EAC96}"/>
              </a:ext>
            </a:extLst>
          </p:cNvPr>
          <p:cNvSpPr>
            <a:spLocks noGrp="1"/>
          </p:cNvSpPr>
          <p:nvPr>
            <p:ph type="title"/>
          </p:nvPr>
        </p:nvSpPr>
        <p:spPr/>
        <p:txBody>
          <a:bodyPr/>
          <a:lstStyle/>
          <a:p>
            <a:pPr>
              <a:defRPr/>
            </a:pPr>
            <a:r>
              <a:rPr lang="fi-FI" kern="0" dirty="0">
                <a:latin typeface="+mj-lt"/>
                <a:cs typeface="+mj-cs"/>
              </a:rPr>
              <a:t>KANBAN</a:t>
            </a:r>
          </a:p>
        </p:txBody>
      </p:sp>
      <p:sp>
        <p:nvSpPr>
          <p:cNvPr id="3" name="Sisällön paikkamerkki 2">
            <a:extLst>
              <a:ext uri="{FF2B5EF4-FFF2-40B4-BE49-F238E27FC236}">
                <a16:creationId xmlns:a16="http://schemas.microsoft.com/office/drawing/2014/main" id="{0ABA7AFC-96BF-AE18-5F2A-E1B6C0851587}"/>
              </a:ext>
            </a:extLst>
          </p:cNvPr>
          <p:cNvSpPr>
            <a:spLocks noGrp="1"/>
          </p:cNvSpPr>
          <p:nvPr>
            <p:ph idx="1"/>
          </p:nvPr>
        </p:nvSpPr>
        <p:spPr>
          <a:xfrm>
            <a:off x="838200" y="1825625"/>
            <a:ext cx="5885688" cy="4351338"/>
          </a:xfrm>
        </p:spPr>
        <p:txBody>
          <a:bodyPr>
            <a:normAutofit fontScale="92500" lnSpcReduction="10000"/>
          </a:bodyPr>
          <a:lstStyle/>
          <a:p>
            <a:r>
              <a:rPr lang="fi-FI" altLang="fi-FI" dirty="0"/>
              <a:t>Erilaisia </a:t>
            </a:r>
            <a:r>
              <a:rPr lang="fi-FI" altLang="fi-FI" dirty="0" err="1"/>
              <a:t>Kanban</a:t>
            </a:r>
            <a:r>
              <a:rPr lang="fi-FI" altLang="fi-FI" dirty="0"/>
              <a:t>-ohjausmalleja on paljon</a:t>
            </a:r>
          </a:p>
          <a:p>
            <a:r>
              <a:rPr lang="fi-FI" altLang="fi-FI" dirty="0"/>
              <a:t>Sana </a:t>
            </a:r>
            <a:r>
              <a:rPr lang="fi-FI" altLang="fi-FI" dirty="0" err="1"/>
              <a:t>kanban</a:t>
            </a:r>
            <a:r>
              <a:rPr lang="fi-FI" altLang="fi-FI" dirty="0"/>
              <a:t> tarkoittaa korttia tai visuaalista tulostetta.</a:t>
            </a:r>
          </a:p>
          <a:p>
            <a:r>
              <a:rPr lang="fi-FI" altLang="fi-FI" dirty="0"/>
              <a:t>Imuohjaus / visuaaliset ohjausmenetelmät ovat tyypillisiä </a:t>
            </a:r>
            <a:r>
              <a:rPr lang="fi-FI" altLang="fi-FI" dirty="0" err="1"/>
              <a:t>Kanban</a:t>
            </a:r>
            <a:r>
              <a:rPr lang="fi-FI" altLang="fi-FI" dirty="0"/>
              <a:t>-sovelluksia</a:t>
            </a:r>
          </a:p>
          <a:p>
            <a:r>
              <a:rPr lang="fi-FI" altLang="fi-FI" dirty="0" err="1"/>
              <a:t>Kanbanin</a:t>
            </a:r>
            <a:r>
              <a:rPr lang="fi-FI" altLang="fi-FI" dirty="0"/>
              <a:t> (kortin/signaalin) avulla seuraava työvaihe viestittää edelliselle (tai materiaalitoimittajalle) että se tarvitsee lisää "tuotoksia" (esimerkiksi moduuleja). </a:t>
            </a:r>
          </a:p>
          <a:p>
            <a:endParaRPr lang="fi-FI" altLang="fi-FI" dirty="0"/>
          </a:p>
        </p:txBody>
      </p:sp>
      <p:sp>
        <p:nvSpPr>
          <p:cNvPr id="7" name="Dian numeron paikkamerkki 6">
            <a:extLst>
              <a:ext uri="{FF2B5EF4-FFF2-40B4-BE49-F238E27FC236}">
                <a16:creationId xmlns:a16="http://schemas.microsoft.com/office/drawing/2014/main" id="{14B71FF0-6796-2666-A307-9B06DC6AB364}"/>
              </a:ext>
            </a:extLst>
          </p:cNvPr>
          <p:cNvSpPr>
            <a:spLocks noGrp="1"/>
          </p:cNvSpPr>
          <p:nvPr>
            <p:ph type="sldNum" sz="quarter" idx="4"/>
          </p:nvPr>
        </p:nvSpPr>
        <p:spPr/>
        <p:txBody>
          <a:bodyPr/>
          <a:lstStyle/>
          <a:p>
            <a:fld id="{29F9C4DE-FE03-49A6-B80A-5CB3F2E3EEBF}" type="slidenum">
              <a:rPr lang="fi-FI" smtClean="0"/>
              <a:t>36</a:t>
            </a:fld>
            <a:endParaRPr lang="fi-FI"/>
          </a:p>
        </p:txBody>
      </p:sp>
      <p:sp>
        <p:nvSpPr>
          <p:cNvPr id="6" name="Alatunnisteen paikkamerkki 5">
            <a:extLst>
              <a:ext uri="{FF2B5EF4-FFF2-40B4-BE49-F238E27FC236}">
                <a16:creationId xmlns:a16="http://schemas.microsoft.com/office/drawing/2014/main" id="{E3BD1C59-3831-64AB-1FF6-24B70E00C55C}"/>
              </a:ext>
            </a:extLst>
          </p:cNvPr>
          <p:cNvSpPr>
            <a:spLocks noGrp="1"/>
          </p:cNvSpPr>
          <p:nvPr>
            <p:ph type="ftr" sz="quarter" idx="3"/>
          </p:nvPr>
        </p:nvSpPr>
        <p:spPr/>
        <p:txBody>
          <a:bodyPr/>
          <a:lstStyle/>
          <a:p>
            <a:r>
              <a:rPr lang="fi-FI"/>
              <a:t>Rakentamistalous ja projektinjohto - Teollinen esivalmistus</a:t>
            </a:r>
          </a:p>
        </p:txBody>
      </p:sp>
      <p:pic>
        <p:nvPicPr>
          <p:cNvPr id="4" name="Picture 6">
            <a:extLst>
              <a:ext uri="{FF2B5EF4-FFF2-40B4-BE49-F238E27FC236}">
                <a16:creationId xmlns:a16="http://schemas.microsoft.com/office/drawing/2014/main" id="{03C47367-69A9-AE53-EBB5-E851D03D1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0027" y="1301655"/>
            <a:ext cx="4431710" cy="2831901"/>
          </a:xfrm>
          <a:prstGeom prst="rect">
            <a:avLst/>
          </a:prstGeom>
          <a:noFill/>
          <a:ln>
            <a:noFill/>
          </a:ln>
          <a:effectLst/>
          <a:extLst>
            <a:ext uri="{909E8E84-426E-40DD-AFC4-6F175D3DCCD1}">
              <a14:hiddenFill xmlns:a14="http://schemas.microsoft.com/office/drawing/2010/main">
                <a:solidFill>
                  <a:srgbClr val="C53E28"/>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iruutu 4">
            <a:extLst>
              <a:ext uri="{FF2B5EF4-FFF2-40B4-BE49-F238E27FC236}">
                <a16:creationId xmlns:a16="http://schemas.microsoft.com/office/drawing/2014/main" id="{8A016C82-7639-60BA-F937-3CDD3647AA36}"/>
              </a:ext>
            </a:extLst>
          </p:cNvPr>
          <p:cNvSpPr txBox="1"/>
          <p:nvPr/>
        </p:nvSpPr>
        <p:spPr>
          <a:xfrm>
            <a:off x="6970027" y="4347948"/>
            <a:ext cx="4565945" cy="1200329"/>
          </a:xfrm>
          <a:prstGeom prst="rect">
            <a:avLst/>
          </a:prstGeom>
          <a:noFill/>
        </p:spPr>
        <p:txBody>
          <a:bodyPr wrap="square" rtlCol="0">
            <a:spAutoFit/>
          </a:bodyPr>
          <a:lstStyle/>
          <a:p>
            <a:r>
              <a:rPr lang="fi-FI" dirty="0"/>
              <a:t>Aina ei tarvitse olla kallista: kuvan </a:t>
            </a:r>
          </a:p>
          <a:p>
            <a:r>
              <a:rPr lang="fi-FI" dirty="0"/>
              <a:t>ohjaus perustuu siihen, että kun tapissa oleva</a:t>
            </a:r>
          </a:p>
          <a:p>
            <a:r>
              <a:rPr lang="fi-FI" dirty="0"/>
              <a:t>teippi näkyy, varastomies täyttää uuden rullan.</a:t>
            </a:r>
          </a:p>
          <a:p>
            <a:r>
              <a:rPr lang="fi-FI" dirty="0"/>
              <a:t>Näin teippi ei pääse loppumaan</a:t>
            </a:r>
          </a:p>
        </p:txBody>
      </p:sp>
    </p:spTree>
    <p:extLst>
      <p:ext uri="{BB962C8B-B14F-4D97-AF65-F5344CB8AC3E}">
        <p14:creationId xmlns:p14="http://schemas.microsoft.com/office/powerpoint/2010/main" val="848457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36EE34-8E77-8D60-6C6F-9F132F1E9AE1}"/>
              </a:ext>
            </a:extLst>
          </p:cNvPr>
          <p:cNvSpPr>
            <a:spLocks noGrp="1"/>
          </p:cNvSpPr>
          <p:nvPr>
            <p:ph type="title"/>
          </p:nvPr>
        </p:nvSpPr>
        <p:spPr/>
        <p:txBody>
          <a:bodyPr/>
          <a:lstStyle/>
          <a:p>
            <a:r>
              <a:rPr lang="fi-FI" altLang="fi-FI"/>
              <a:t>Imuohjaus</a:t>
            </a:r>
            <a:endParaRPr lang="fi-FI" altLang="fi-FI" sz="3200"/>
          </a:p>
        </p:txBody>
      </p:sp>
      <p:sp>
        <p:nvSpPr>
          <p:cNvPr id="3" name="Sisällön paikkamerkki 2">
            <a:extLst>
              <a:ext uri="{FF2B5EF4-FFF2-40B4-BE49-F238E27FC236}">
                <a16:creationId xmlns:a16="http://schemas.microsoft.com/office/drawing/2014/main" id="{69136B46-27A8-20D9-B98C-E423C07123E0}"/>
              </a:ext>
            </a:extLst>
          </p:cNvPr>
          <p:cNvSpPr>
            <a:spLocks noGrp="1"/>
          </p:cNvSpPr>
          <p:nvPr>
            <p:ph idx="1"/>
          </p:nvPr>
        </p:nvSpPr>
        <p:spPr/>
        <p:txBody>
          <a:bodyPr>
            <a:normAutofit lnSpcReduction="10000"/>
          </a:bodyPr>
          <a:lstStyle/>
          <a:p>
            <a:r>
              <a:rPr lang="fi-FI" altLang="fi-FI" sz="1800"/>
              <a:t>Imuohjaus käynnistyy asiakaskysynnästä ja se ikään kuin imee valmiita osakokonaisuuksia läpi koko tehtaan tuotantoprosessin. </a:t>
            </a:r>
          </a:p>
          <a:p>
            <a:r>
              <a:rPr lang="fi-FI" altLang="fi-FI" sz="1800"/>
              <a:t>Informaatio kulkee vastavirtaan ja materiaali ja osat myötävirtaan</a:t>
            </a:r>
          </a:p>
          <a:p>
            <a:r>
              <a:rPr lang="fi-FI" altLang="fi-FI" sz="1800"/>
              <a:t>JIT -periaate on tuotannon valvonnan ja johtamisfilosofian yhdistelmä</a:t>
            </a:r>
          </a:p>
          <a:p>
            <a:pPr lvl="1"/>
            <a:r>
              <a:rPr lang="fi-FI" altLang="fi-FI" sz="1400"/>
              <a:t>tarkka kontrolli tarvittavien varastojen ja tuotannon työasemien välillä </a:t>
            </a:r>
          </a:p>
          <a:p>
            <a:pPr lvl="1"/>
            <a:r>
              <a:rPr lang="fi-FI" altLang="fi-FI" sz="1400"/>
              <a:t>tuotantoprosessien toistettavuus </a:t>
            </a:r>
          </a:p>
          <a:p>
            <a:pPr lvl="1"/>
            <a:r>
              <a:rPr lang="fi-FI" altLang="fi-FI" sz="1400"/>
              <a:t>suuri ja materiaalivirrat tarkasti määritettyjä </a:t>
            </a:r>
          </a:p>
          <a:p>
            <a:pPr lvl="1"/>
            <a:r>
              <a:rPr lang="fi-FI" altLang="fi-FI" sz="1400"/>
              <a:t>pienet eräkoot =&gt; pieni vaihto-omaisuus </a:t>
            </a:r>
          </a:p>
          <a:p>
            <a:pPr lvl="1"/>
            <a:r>
              <a:rPr lang="fi-FI" altLang="fi-FI" sz="1400"/>
              <a:t>lyhyet asetusajat </a:t>
            </a:r>
          </a:p>
          <a:p>
            <a:pPr lvl="1"/>
            <a:r>
              <a:rPr lang="fi-FI" altLang="fi-FI" sz="1400"/>
              <a:t>tasainen kuormitus </a:t>
            </a:r>
          </a:p>
          <a:p>
            <a:pPr lvl="1"/>
            <a:r>
              <a:rPr lang="fi-FI" altLang="fi-FI" sz="1400"/>
              <a:t>komponentit ja työmenetelmät standardisoituja </a:t>
            </a:r>
          </a:p>
          <a:p>
            <a:pPr lvl="1"/>
            <a:r>
              <a:rPr lang="fi-FI" altLang="fi-FI" sz="1400"/>
              <a:t>korkea laatutaso </a:t>
            </a:r>
          </a:p>
          <a:p>
            <a:pPr lvl="1"/>
            <a:r>
              <a:rPr lang="fi-FI" altLang="fi-FI" sz="1400"/>
              <a:t>läheiset kontaktit alihankkijoihin</a:t>
            </a:r>
          </a:p>
          <a:p>
            <a:pPr lvl="1"/>
            <a:r>
              <a:rPr lang="fi-FI" altLang="fi-FI" sz="1400"/>
              <a:t>joustava ja sitoutunut henkilöstö </a:t>
            </a:r>
          </a:p>
          <a:p>
            <a:pPr lvl="1"/>
            <a:r>
              <a:rPr lang="fi-FI" altLang="fi-FI" sz="1400"/>
              <a:t>tuotteen mukainen layout </a:t>
            </a:r>
          </a:p>
          <a:p>
            <a:pPr lvl="1"/>
            <a:r>
              <a:rPr lang="fi-FI" altLang="fi-FI" sz="1400"/>
              <a:t>ennakkohuolto </a:t>
            </a:r>
          </a:p>
          <a:p>
            <a:pPr lvl="1"/>
            <a:r>
              <a:rPr lang="fi-FI" altLang="fi-FI" sz="1400"/>
              <a:t>jatkuva parantaminen </a:t>
            </a:r>
          </a:p>
        </p:txBody>
      </p:sp>
      <p:sp>
        <p:nvSpPr>
          <p:cNvPr id="5" name="Dian numeron paikkamerkki 4">
            <a:extLst>
              <a:ext uri="{FF2B5EF4-FFF2-40B4-BE49-F238E27FC236}">
                <a16:creationId xmlns:a16="http://schemas.microsoft.com/office/drawing/2014/main" id="{B6F3F45E-30D7-5AC6-81CA-F99C8DFECC3C}"/>
              </a:ext>
            </a:extLst>
          </p:cNvPr>
          <p:cNvSpPr>
            <a:spLocks noGrp="1"/>
          </p:cNvSpPr>
          <p:nvPr>
            <p:ph type="sldNum" sz="quarter" idx="4"/>
          </p:nvPr>
        </p:nvSpPr>
        <p:spPr/>
        <p:txBody>
          <a:bodyPr/>
          <a:lstStyle/>
          <a:p>
            <a:fld id="{29F9C4DE-FE03-49A6-B80A-5CB3F2E3EEBF}" type="slidenum">
              <a:rPr lang="fi-FI" smtClean="0"/>
              <a:t>37</a:t>
            </a:fld>
            <a:endParaRPr lang="fi-FI"/>
          </a:p>
        </p:txBody>
      </p:sp>
      <p:sp>
        <p:nvSpPr>
          <p:cNvPr id="4" name="Alatunnisteen paikkamerkki 3">
            <a:extLst>
              <a:ext uri="{FF2B5EF4-FFF2-40B4-BE49-F238E27FC236}">
                <a16:creationId xmlns:a16="http://schemas.microsoft.com/office/drawing/2014/main" id="{CBFFB61D-5175-170B-11B1-4458FA0644C4}"/>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9CF63F-EB97-0A52-ACFA-4EFAC2820A40}"/>
              </a:ext>
            </a:extLst>
          </p:cNvPr>
          <p:cNvSpPr>
            <a:spLocks noGrp="1"/>
          </p:cNvSpPr>
          <p:nvPr>
            <p:ph type="title"/>
          </p:nvPr>
        </p:nvSpPr>
        <p:spPr/>
        <p:txBody>
          <a:bodyPr/>
          <a:lstStyle/>
          <a:p>
            <a:pPr>
              <a:defRPr/>
            </a:pPr>
            <a:r>
              <a:rPr lang="fi-FI" kern="0" dirty="0">
                <a:latin typeface="+mj-lt"/>
                <a:cs typeface="+mj-cs"/>
              </a:rPr>
              <a:t>Visualisointi</a:t>
            </a:r>
          </a:p>
        </p:txBody>
      </p:sp>
      <p:sp>
        <p:nvSpPr>
          <p:cNvPr id="3" name="Sisällön paikkamerkki 2">
            <a:extLst>
              <a:ext uri="{FF2B5EF4-FFF2-40B4-BE49-F238E27FC236}">
                <a16:creationId xmlns:a16="http://schemas.microsoft.com/office/drawing/2014/main" id="{D4F4FCB8-8412-AA69-6BA4-F9D56BE5B6AA}"/>
              </a:ext>
            </a:extLst>
          </p:cNvPr>
          <p:cNvSpPr>
            <a:spLocks noGrp="1"/>
          </p:cNvSpPr>
          <p:nvPr>
            <p:ph idx="1"/>
          </p:nvPr>
        </p:nvSpPr>
        <p:spPr/>
        <p:txBody>
          <a:bodyPr>
            <a:normAutofit fontScale="92500" lnSpcReduction="20000"/>
          </a:bodyPr>
          <a:lstStyle/>
          <a:p>
            <a:r>
              <a:rPr lang="fi-FI" altLang="fi-FI" sz="2400" dirty="0"/>
              <a:t>Tuotannon visualisoinnilla tarkoitetaan sitä, että esim. työpisteissä on helposti nähtävissä ovatko materiaalit seuraavaa työtä varten valmiina tai tuotantolinjalla nähdään, ovatko kaikki työpisteet toiminnassa</a:t>
            </a:r>
          </a:p>
          <a:p>
            <a:r>
              <a:rPr lang="fi-FI" altLang="fi-FI" sz="2400" dirty="0"/>
              <a:t>Usein käytetään ns. visuaalista ohjausta </a:t>
            </a:r>
          </a:p>
          <a:p>
            <a:pPr lvl="1"/>
            <a:r>
              <a:rPr lang="fi-FI" altLang="fi-FI" dirty="0"/>
              <a:t>2-laatikko-ohjaus (vaikkapa samoja ruuveja on kahdessa laatikossa hyllyssä peräkkäin, kun ensimmäinen laatikko tyhjenee, se toimii ohjausimpulssina materiaalin täytölle).</a:t>
            </a:r>
          </a:p>
          <a:p>
            <a:pPr lvl="1"/>
            <a:r>
              <a:rPr lang="fi-FI" altLang="fi-FI" dirty="0"/>
              <a:t>Materiaalikärryt voidaan järjestää niin, että jokaiselle osalle on oma lokeronsa ja helposti näkee, onko kaikki täytetty</a:t>
            </a:r>
          </a:p>
          <a:p>
            <a:pPr lvl="1"/>
            <a:r>
              <a:rPr lang="fi-FI" altLang="fi-FI" dirty="0"/>
              <a:t>Usein käytetään myös erilaisia merkkejä (vihreä pieni lippu/merkki kun tuote on valmis) </a:t>
            </a:r>
          </a:p>
          <a:p>
            <a:pPr lvl="1"/>
            <a:r>
              <a:rPr lang="fi-FI" altLang="fi-FI" dirty="0"/>
              <a:t>Tuotannonohjaustaulut ja </a:t>
            </a:r>
            <a:r>
              <a:rPr lang="fi-FI" altLang="fi-FI" dirty="0" err="1"/>
              <a:t>kanbankortit</a:t>
            </a:r>
            <a:r>
              <a:rPr lang="fi-FI" altLang="fi-FI" dirty="0"/>
              <a:t> ovat myös visuaalisia ohjauskeinoja</a:t>
            </a:r>
          </a:p>
          <a:p>
            <a:pPr lvl="1"/>
            <a:r>
              <a:rPr lang="fi-FI" altLang="fi-FI" dirty="0"/>
              <a:t>Eräässä kiinalaisessa tehtaassa materiaaliosaston henkilöillä oli eriväriset työtakit kuin tuotantolinjan väellä, oli helppo huomata, jos tehtävät ja sallitut alueet olivat menossa sekaisin (vain materiaaliosaston työntekijät saivat hakea varastosta materiaalit linjoille, koska he osasivat myös poistaa materiaalit saldoilta) </a:t>
            </a:r>
          </a:p>
        </p:txBody>
      </p:sp>
      <p:sp>
        <p:nvSpPr>
          <p:cNvPr id="5" name="Dian numeron paikkamerkki 4">
            <a:extLst>
              <a:ext uri="{FF2B5EF4-FFF2-40B4-BE49-F238E27FC236}">
                <a16:creationId xmlns:a16="http://schemas.microsoft.com/office/drawing/2014/main" id="{218605BC-478E-2A78-0396-EDAD1B5D3D47}"/>
              </a:ext>
            </a:extLst>
          </p:cNvPr>
          <p:cNvSpPr>
            <a:spLocks noGrp="1"/>
          </p:cNvSpPr>
          <p:nvPr>
            <p:ph type="sldNum" sz="quarter" idx="4"/>
          </p:nvPr>
        </p:nvSpPr>
        <p:spPr/>
        <p:txBody>
          <a:bodyPr/>
          <a:lstStyle/>
          <a:p>
            <a:fld id="{29F9C4DE-FE03-49A6-B80A-5CB3F2E3EEBF}" type="slidenum">
              <a:rPr lang="fi-FI" smtClean="0"/>
              <a:t>38</a:t>
            </a:fld>
            <a:endParaRPr lang="fi-FI"/>
          </a:p>
        </p:txBody>
      </p:sp>
      <p:sp>
        <p:nvSpPr>
          <p:cNvPr id="4" name="Alatunnisteen paikkamerkki 3">
            <a:extLst>
              <a:ext uri="{FF2B5EF4-FFF2-40B4-BE49-F238E27FC236}">
                <a16:creationId xmlns:a16="http://schemas.microsoft.com/office/drawing/2014/main" id="{34C413E8-E6A4-7F46-A1B8-6360F9ED0421}"/>
              </a:ext>
            </a:extLst>
          </p:cNvPr>
          <p:cNvSpPr>
            <a:spLocks noGrp="1"/>
          </p:cNvSpPr>
          <p:nvPr>
            <p:ph type="ftr" sz="quarter" idx="3"/>
          </p:nvPr>
        </p:nvSpPr>
        <p:spPr/>
        <p:txBody>
          <a:bodyPr/>
          <a:lstStyle/>
          <a:p>
            <a:r>
              <a:rPr lang="fi-FI"/>
              <a:t>Rakentamistalous ja projektinjohto - Teollinen esivalmistus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17D5-E66B-A3B7-920E-7ED25DCD2102}"/>
              </a:ext>
            </a:extLst>
          </p:cNvPr>
          <p:cNvSpPr>
            <a:spLocks noGrp="1"/>
          </p:cNvSpPr>
          <p:nvPr>
            <p:ph type="title"/>
          </p:nvPr>
        </p:nvSpPr>
        <p:spPr/>
        <p:txBody>
          <a:bodyPr/>
          <a:lstStyle/>
          <a:p>
            <a:r>
              <a:rPr lang="fi-FI" dirty="0"/>
              <a:t>Työnjohto</a:t>
            </a:r>
          </a:p>
        </p:txBody>
      </p:sp>
      <p:sp>
        <p:nvSpPr>
          <p:cNvPr id="3" name="Content Placeholder 2">
            <a:extLst>
              <a:ext uri="{FF2B5EF4-FFF2-40B4-BE49-F238E27FC236}">
                <a16:creationId xmlns:a16="http://schemas.microsoft.com/office/drawing/2014/main" id="{9BA9BEAD-391A-09DF-B091-394C4203C6D2}"/>
              </a:ext>
            </a:extLst>
          </p:cNvPr>
          <p:cNvSpPr>
            <a:spLocks noGrp="1"/>
          </p:cNvSpPr>
          <p:nvPr>
            <p:ph idx="1"/>
          </p:nvPr>
        </p:nvSpPr>
        <p:spPr/>
        <p:txBody>
          <a:bodyPr>
            <a:normAutofit fontScale="92500" lnSpcReduction="20000"/>
          </a:bodyPr>
          <a:lstStyle/>
          <a:p>
            <a:pPr marL="0" indent="0">
              <a:buNone/>
            </a:pPr>
            <a:r>
              <a:rPr lang="fi-FI" dirty="0"/>
              <a:t>Tässä esitetään vain joitakin huomioita työnjohdon tehtävistä elementtituotannossa, jotka ehkä poikkeavat normaaleista työmaatehtävistä</a:t>
            </a:r>
          </a:p>
          <a:p>
            <a:pPr marL="0" indent="0">
              <a:buNone/>
            </a:pPr>
            <a:r>
              <a:rPr lang="fi-FI" dirty="0"/>
              <a:t>Päivittäisen työnjohdon merkitys on erittäin suuri tehtaan menestykselle</a:t>
            </a:r>
          </a:p>
          <a:p>
            <a:pPr marL="0" indent="0">
              <a:buNone/>
            </a:pPr>
            <a:endParaRPr lang="fi-FI" dirty="0"/>
          </a:p>
          <a:p>
            <a:pPr marL="0" indent="0">
              <a:buNone/>
            </a:pPr>
            <a:r>
              <a:rPr lang="fi-FI" dirty="0"/>
              <a:t>Tehtaan työnjohdon pitää</a:t>
            </a:r>
          </a:p>
          <a:p>
            <a:pPr marL="447675" indent="309563" defTabSz="896938"/>
            <a:r>
              <a:rPr lang="fi-FI" dirty="0"/>
              <a:t>Huolehtia tuotannon virtauksesta ja linjan tasapainottamisesta</a:t>
            </a:r>
          </a:p>
          <a:p>
            <a:pPr marL="447675" indent="309563" defTabSz="896938"/>
            <a:r>
              <a:rPr lang="fi-FI" dirty="0"/>
              <a:t>Suunnitella työmenetelmien tarvittavat muutokset kohteen vaihtuessa</a:t>
            </a:r>
          </a:p>
          <a:p>
            <a:pPr marL="447675" indent="309563" defTabSz="714375"/>
            <a:r>
              <a:rPr lang="fi-FI" dirty="0"/>
              <a:t>Varmistaa tuotannon edellytysten olemassaolo ennen kohteen 	tuotannon aloittamista</a:t>
            </a:r>
          </a:p>
          <a:p>
            <a:pPr marL="447675" indent="309563" defTabSz="896938"/>
            <a:r>
              <a:rPr lang="fi-FI" dirty="0"/>
              <a:t>Ohjata työpisteiden ja linjan jatkuvaa parantamista</a:t>
            </a:r>
          </a:p>
          <a:p>
            <a:pPr marL="447675" indent="309563" defTabSz="896938"/>
            <a:r>
              <a:rPr lang="fi-FI" dirty="0"/>
              <a:t>Määritellä ja ohjata resurssit tilanteen mukaisesti linjalle</a:t>
            </a:r>
          </a:p>
        </p:txBody>
      </p:sp>
      <p:sp>
        <p:nvSpPr>
          <p:cNvPr id="6" name="Dian numeron paikkamerkki 5">
            <a:extLst>
              <a:ext uri="{FF2B5EF4-FFF2-40B4-BE49-F238E27FC236}">
                <a16:creationId xmlns:a16="http://schemas.microsoft.com/office/drawing/2014/main" id="{5917B893-7940-8F7D-ECFF-9FC623C6C22A}"/>
              </a:ext>
            </a:extLst>
          </p:cNvPr>
          <p:cNvSpPr>
            <a:spLocks noGrp="1"/>
          </p:cNvSpPr>
          <p:nvPr>
            <p:ph type="sldNum" sz="quarter" idx="4"/>
          </p:nvPr>
        </p:nvSpPr>
        <p:spPr/>
        <p:txBody>
          <a:bodyPr/>
          <a:lstStyle/>
          <a:p>
            <a:fld id="{1B7AF8CB-48FA-49AF-A98D-9C8217FAF623}" type="slidenum">
              <a:rPr lang="fi-FI" smtClean="0"/>
              <a:t>39</a:t>
            </a:fld>
            <a:endParaRPr lang="fi-FI"/>
          </a:p>
        </p:txBody>
      </p:sp>
      <p:sp>
        <p:nvSpPr>
          <p:cNvPr id="5" name="Alatunnisteen paikkamerkki 4">
            <a:extLst>
              <a:ext uri="{FF2B5EF4-FFF2-40B4-BE49-F238E27FC236}">
                <a16:creationId xmlns:a16="http://schemas.microsoft.com/office/drawing/2014/main" id="{62FBE539-A903-AFA1-B3FB-99F9A371C091}"/>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302466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dirty="0"/>
              <a:t>Sauli Ylinen, Puutuoteteollisuus ry</a:t>
            </a:r>
          </a:p>
          <a:p>
            <a:pPr marL="0" lvl="0" indent="0" algn="l" rtl="0">
              <a:lnSpc>
                <a:spcPct val="90000"/>
              </a:lnSpc>
              <a:spcBef>
                <a:spcPts val="0"/>
              </a:spcBef>
              <a:spcAft>
                <a:spcPts val="0"/>
              </a:spcAft>
              <a:buClr>
                <a:schemeClr val="dk1"/>
              </a:buClr>
              <a:buSzPts val="2800"/>
              <a:buNone/>
            </a:pPr>
            <a:r>
              <a:rPr lang="fi-FI" dirty="0"/>
              <a:t>Karri Kosonen, Muutostuuli Oy</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dirty="0"/>
              <a:t>Julkaisupäivä: 15.7.2022 </a:t>
            </a:r>
            <a:endParaRPr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2" name="Alatunnisteen paikkamerkki 1">
            <a:extLst>
              <a:ext uri="{FF2B5EF4-FFF2-40B4-BE49-F238E27FC236}">
                <a16:creationId xmlns:a16="http://schemas.microsoft.com/office/drawing/2014/main" id="{F076D860-C760-A38F-0876-31D19568DAE7}"/>
              </a:ext>
            </a:extLst>
          </p:cNvPr>
          <p:cNvSpPr>
            <a:spLocks noGrp="1"/>
          </p:cNvSpPr>
          <p:nvPr>
            <p:ph type="ftr" idx="11"/>
          </p:nvPr>
        </p:nvSpPr>
        <p:spPr/>
        <p:txBody>
          <a:bodyPr/>
          <a:lstStyle/>
          <a:p>
            <a:r>
              <a:rPr lang="fi-FI"/>
              <a:t>Rakentamistalous ja projektinjohto - Teollinen esivalmistus</a:t>
            </a:r>
            <a:endParaRPr lang="fi-FI" dirty="0"/>
          </a:p>
        </p:txBody>
      </p:sp>
      <p:sp>
        <p:nvSpPr>
          <p:cNvPr id="3" name="Dian numeron paikkamerkki 2">
            <a:extLst>
              <a:ext uri="{FF2B5EF4-FFF2-40B4-BE49-F238E27FC236}">
                <a16:creationId xmlns:a16="http://schemas.microsoft.com/office/drawing/2014/main" id="{A4C9511D-236A-D4F5-31D9-624C5A8B972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1A36E7-397F-9A3E-12C5-74146CCA4728}"/>
              </a:ext>
            </a:extLst>
          </p:cNvPr>
          <p:cNvSpPr>
            <a:spLocks noGrp="1"/>
          </p:cNvSpPr>
          <p:nvPr>
            <p:ph type="title"/>
          </p:nvPr>
        </p:nvSpPr>
        <p:spPr/>
        <p:txBody>
          <a:bodyPr/>
          <a:lstStyle/>
          <a:p>
            <a:r>
              <a:rPr lang="fi-FI" dirty="0"/>
              <a:t>Suunnittelun merkitys teollisessa valmistamisessa</a:t>
            </a:r>
          </a:p>
        </p:txBody>
      </p:sp>
    </p:spTree>
    <p:extLst>
      <p:ext uri="{BB962C8B-B14F-4D97-AF65-F5344CB8AC3E}">
        <p14:creationId xmlns:p14="http://schemas.microsoft.com/office/powerpoint/2010/main" val="2600122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Suunnittelun merkitys teollisessa valmistamisessa</a:t>
            </a:r>
          </a:p>
        </p:txBody>
      </p:sp>
      <p:sp>
        <p:nvSpPr>
          <p:cNvPr id="3" name="Sisällön paikkamerkki 2"/>
          <p:cNvSpPr>
            <a:spLocks noGrp="1"/>
          </p:cNvSpPr>
          <p:nvPr>
            <p:ph idx="1"/>
          </p:nvPr>
        </p:nvSpPr>
        <p:spPr/>
        <p:txBody>
          <a:bodyPr>
            <a:normAutofit fontScale="77500" lnSpcReduction="20000"/>
          </a:bodyPr>
          <a:lstStyle/>
          <a:p>
            <a:endParaRPr lang="fi-FI" dirty="0"/>
          </a:p>
          <a:p>
            <a:r>
              <a:rPr lang="fi-FI" dirty="0"/>
              <a:t>Teollisessa valmistamisessa vaatimus suunnittelun sisällölle on merkittävästi perinteistä suurempi</a:t>
            </a:r>
          </a:p>
          <a:p>
            <a:pPr lvl="1"/>
            <a:r>
              <a:rPr lang="fi-FI" dirty="0"/>
              <a:t>Esimerkiksi työmaalla rakennettaessa timpurille voi suunnitelmassa kertoa, että montako ja millaista naulaa pitää lyödä. Naulausrobotille pitää kertoa jokaisen naulan paikka kaikissa dimensioissa.</a:t>
            </a:r>
          </a:p>
          <a:p>
            <a:r>
              <a:rPr lang="fi-FI" dirty="0"/>
              <a:t>Teollisten tuotteiden suunnittelussa tulee huomioida tuotannon reunaehdot. Valmistustavasta johtuen kappaleilla on tyypillisesti: </a:t>
            </a:r>
          </a:p>
          <a:p>
            <a:pPr lvl="1"/>
            <a:r>
              <a:rPr lang="fi-FI" dirty="0"/>
              <a:t>Jotkin maksimidimensiot L X K X P ja jokin maksimipaino</a:t>
            </a:r>
          </a:p>
          <a:p>
            <a:pPr lvl="1"/>
            <a:r>
              <a:rPr lang="fi-FI" dirty="0"/>
              <a:t>Tuotteen asennettavuuteen liittyviä reunaehtoja, kuten toleranssit (vaikuttaa detaljikkaan) tai nostojärjestys tai kiinnitystapa (vaikuttaa esim. kantavien seinien sijainteihin)</a:t>
            </a:r>
          </a:p>
          <a:p>
            <a:pPr lvl="1"/>
            <a:r>
              <a:rPr lang="fi-FI" dirty="0"/>
              <a:t>Taloudelliseen toteutukseen liittyviä reunaehtoja</a:t>
            </a:r>
          </a:p>
          <a:p>
            <a:pPr lvl="2"/>
            <a:r>
              <a:rPr lang="fi-FI" dirty="0"/>
              <a:t>Pyritään hyödyntämään vakioituja osavalmisteita</a:t>
            </a:r>
          </a:p>
          <a:p>
            <a:pPr lvl="2"/>
            <a:r>
              <a:rPr lang="fi-FI" dirty="0"/>
              <a:t>Esimerkiksi ovien koko on tyypillinen vakioitu osavalmiste</a:t>
            </a:r>
          </a:p>
          <a:p>
            <a:r>
              <a:rPr lang="fi-FI" dirty="0"/>
              <a:t>Tuotantosuunnittelu (DFMA) on osa muuta suunnittelua ja muun suunnittelun tulee mahdollistaa tuotannollisesti tehokas toteutus</a:t>
            </a:r>
          </a:p>
        </p:txBody>
      </p:sp>
      <p:sp>
        <p:nvSpPr>
          <p:cNvPr id="5" name="Dian numeron paikkamerkki 4">
            <a:extLst>
              <a:ext uri="{FF2B5EF4-FFF2-40B4-BE49-F238E27FC236}">
                <a16:creationId xmlns:a16="http://schemas.microsoft.com/office/drawing/2014/main" id="{6770C379-8220-78A9-02F5-C5558CBBB14D}"/>
              </a:ext>
            </a:extLst>
          </p:cNvPr>
          <p:cNvSpPr>
            <a:spLocks noGrp="1"/>
          </p:cNvSpPr>
          <p:nvPr>
            <p:ph type="sldNum" sz="quarter" idx="4"/>
          </p:nvPr>
        </p:nvSpPr>
        <p:spPr/>
        <p:txBody>
          <a:bodyPr/>
          <a:lstStyle/>
          <a:p>
            <a:fld id="{1B7AF8CB-48FA-49AF-A98D-9C8217FAF623}" type="slidenum">
              <a:rPr lang="fi-FI" smtClean="0"/>
              <a:t>41</a:t>
            </a:fld>
            <a:endParaRPr lang="fi-FI"/>
          </a:p>
        </p:txBody>
      </p:sp>
      <p:sp>
        <p:nvSpPr>
          <p:cNvPr id="4" name="Alatunnisteen paikkamerkki 3">
            <a:extLst>
              <a:ext uri="{FF2B5EF4-FFF2-40B4-BE49-F238E27FC236}">
                <a16:creationId xmlns:a16="http://schemas.microsoft.com/office/drawing/2014/main" id="{CD96D195-F7C4-B0EE-177B-77C4B35E51C4}"/>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3269147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Määritelmä</a:t>
            </a:r>
          </a:p>
        </p:txBody>
      </p:sp>
      <p:sp>
        <p:nvSpPr>
          <p:cNvPr id="3" name="Sisällön paikkamerkki 2"/>
          <p:cNvSpPr>
            <a:spLocks noGrp="1"/>
          </p:cNvSpPr>
          <p:nvPr>
            <p:ph idx="1"/>
          </p:nvPr>
        </p:nvSpPr>
        <p:spPr/>
        <p:txBody>
          <a:bodyPr>
            <a:normAutofit fontScale="92500" lnSpcReduction="10000"/>
          </a:bodyPr>
          <a:lstStyle/>
          <a:p>
            <a:r>
              <a:rPr lang="fi-FI" dirty="0"/>
              <a:t>DFM tai DFMA</a:t>
            </a:r>
          </a:p>
          <a:p>
            <a:pPr lvl="1"/>
            <a:r>
              <a:rPr lang="fi-FI" dirty="0"/>
              <a:t>DFM (Design for Manufacturing tai </a:t>
            </a:r>
            <a:r>
              <a:rPr lang="fi-FI" dirty="0" err="1"/>
              <a:t>Manufacturability</a:t>
            </a:r>
            <a:r>
              <a:rPr lang="fi-FI" dirty="0"/>
              <a:t>)</a:t>
            </a:r>
          </a:p>
          <a:p>
            <a:pPr lvl="2"/>
            <a:r>
              <a:rPr lang="fi-FI" dirty="0"/>
              <a:t>Menetelmä, joka parantaa teollisen valmistuksen tehokkuutta tuotekehityksen keinoin</a:t>
            </a:r>
          </a:p>
          <a:p>
            <a:pPr lvl="3"/>
            <a:r>
              <a:rPr lang="fi-FI" dirty="0"/>
              <a:t>Vähennetään tehtaan kokoonpanotyön määrää</a:t>
            </a:r>
          </a:p>
          <a:p>
            <a:pPr lvl="3"/>
            <a:r>
              <a:rPr lang="fi-FI" dirty="0"/>
              <a:t>Helpotetaan työvaiheiden suorittamista</a:t>
            </a:r>
          </a:p>
          <a:p>
            <a:pPr lvl="3"/>
            <a:r>
              <a:rPr lang="fi-FI" dirty="0"/>
              <a:t>Vähennetään osien määrää</a:t>
            </a:r>
          </a:p>
          <a:p>
            <a:pPr lvl="3"/>
            <a:r>
              <a:rPr lang="fi-FI" dirty="0"/>
              <a:t>Mahdollistetaan esivalmistettujen osakokonaisuuksien käyttöä</a:t>
            </a:r>
          </a:p>
          <a:p>
            <a:pPr lvl="3"/>
            <a:r>
              <a:rPr lang="fi-FI" dirty="0"/>
              <a:t>Hyödynnetään alihankittavia osia ja osakokonaisuuksia</a:t>
            </a:r>
          </a:p>
          <a:p>
            <a:pPr lvl="3"/>
            <a:r>
              <a:rPr lang="fi-FI" dirty="0"/>
              <a:t>Vakioidaan suunnitteluratkaisuja</a:t>
            </a:r>
          </a:p>
          <a:p>
            <a:pPr marL="1333500" lvl="3" indent="0">
              <a:buNone/>
            </a:pPr>
            <a:r>
              <a:rPr lang="fi-FI" dirty="0"/>
              <a:t> </a:t>
            </a:r>
          </a:p>
          <a:p>
            <a:pPr lvl="1"/>
            <a:r>
              <a:rPr lang="fi-FI" dirty="0"/>
              <a:t>DFMA (Design for Manufacturing and Assembly)</a:t>
            </a:r>
          </a:p>
          <a:p>
            <a:pPr lvl="2"/>
            <a:r>
              <a:rPr lang="fi-FI" dirty="0"/>
              <a:t>Laajempi näkökulma edelliseen, jossa huomioidaan erityisesti loppukokoonpano, jos tuotekehitys tehdään laajempaan osakokonaisuuteen. Esimerkiksi laivanrakennuksen komponenttien suunnittelu ottaa huomioon telakan kokoonpanotyön vaatimukset.</a:t>
            </a:r>
          </a:p>
        </p:txBody>
      </p:sp>
      <p:sp>
        <p:nvSpPr>
          <p:cNvPr id="5" name="Dian numeron paikkamerkki 4">
            <a:extLst>
              <a:ext uri="{FF2B5EF4-FFF2-40B4-BE49-F238E27FC236}">
                <a16:creationId xmlns:a16="http://schemas.microsoft.com/office/drawing/2014/main" id="{6E29E751-32FC-B8DA-2E09-16C4C66D9D50}"/>
              </a:ext>
            </a:extLst>
          </p:cNvPr>
          <p:cNvSpPr>
            <a:spLocks noGrp="1"/>
          </p:cNvSpPr>
          <p:nvPr>
            <p:ph type="sldNum" sz="quarter" idx="4"/>
          </p:nvPr>
        </p:nvSpPr>
        <p:spPr/>
        <p:txBody>
          <a:bodyPr/>
          <a:lstStyle/>
          <a:p>
            <a:fld id="{1B7AF8CB-48FA-49AF-A98D-9C8217FAF623}" type="slidenum">
              <a:rPr lang="fi-FI" smtClean="0"/>
              <a:t>42</a:t>
            </a:fld>
            <a:endParaRPr lang="fi-FI"/>
          </a:p>
        </p:txBody>
      </p:sp>
      <p:sp>
        <p:nvSpPr>
          <p:cNvPr id="4" name="Alatunnisteen paikkamerkki 3">
            <a:extLst>
              <a:ext uri="{FF2B5EF4-FFF2-40B4-BE49-F238E27FC236}">
                <a16:creationId xmlns:a16="http://schemas.microsoft.com/office/drawing/2014/main" id="{3E2CE74A-600B-B54E-ED9D-78104BB99947}"/>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4225787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DFMA Tilaelementtirakentamisessa</a:t>
            </a:r>
          </a:p>
        </p:txBody>
      </p:sp>
      <p:sp>
        <p:nvSpPr>
          <p:cNvPr id="5" name="Sisällön paikkamerkki 2">
            <a:extLst>
              <a:ext uri="{FF2B5EF4-FFF2-40B4-BE49-F238E27FC236}">
                <a16:creationId xmlns:a16="http://schemas.microsoft.com/office/drawing/2014/main" id="{07E952AA-1B64-4C1D-B31B-2DB7686DF4E4}"/>
              </a:ext>
            </a:extLst>
          </p:cNvPr>
          <p:cNvSpPr>
            <a:spLocks noGrp="1"/>
          </p:cNvSpPr>
          <p:nvPr>
            <p:ph idx="1"/>
          </p:nvPr>
        </p:nvSpPr>
        <p:spPr/>
        <p:txBody>
          <a:bodyPr>
            <a:normAutofit fontScale="62500" lnSpcReduction="20000"/>
          </a:bodyPr>
          <a:lstStyle/>
          <a:p>
            <a:r>
              <a:rPr lang="fi-FI" dirty="0"/>
              <a:t>Esimerkkejä</a:t>
            </a:r>
          </a:p>
          <a:p>
            <a:pPr lvl="2"/>
            <a:r>
              <a:rPr lang="fi-FI" sz="2800" dirty="0"/>
              <a:t>Vähennetään tehtaan kokoonpanotyön määrää</a:t>
            </a:r>
          </a:p>
          <a:p>
            <a:pPr lvl="3"/>
            <a:r>
              <a:rPr lang="fi-FI" sz="2600" dirty="0"/>
              <a:t>Keittiön sijoittaminen märkätilan yhteyteen</a:t>
            </a:r>
          </a:p>
          <a:p>
            <a:pPr lvl="3"/>
            <a:r>
              <a:rPr lang="fi-FI" sz="2600" dirty="0" err="1"/>
              <a:t>Alaslasketun</a:t>
            </a:r>
            <a:r>
              <a:rPr lang="fi-FI" sz="2600" dirty="0"/>
              <a:t> katon korvaaminen esivalmistetulla vakiokotelolla</a:t>
            </a:r>
          </a:p>
          <a:p>
            <a:pPr lvl="2"/>
            <a:r>
              <a:rPr lang="fi-FI" sz="2800" dirty="0"/>
              <a:t>Helpotetaan työvaiheiden suorittamista</a:t>
            </a:r>
          </a:p>
          <a:p>
            <a:pPr lvl="3"/>
            <a:r>
              <a:rPr lang="fi-FI" sz="2600" dirty="0"/>
              <a:t>Alapohjan kokoaminen yhdeltä puolelta</a:t>
            </a:r>
          </a:p>
          <a:p>
            <a:pPr lvl="3"/>
            <a:r>
              <a:rPr lang="fi-FI" sz="2600" dirty="0"/>
              <a:t>Alapohjan jäykkyys, toleranssit</a:t>
            </a:r>
          </a:p>
          <a:p>
            <a:pPr lvl="3"/>
            <a:r>
              <a:rPr lang="fi-FI" sz="2600" dirty="0"/>
              <a:t>Seinien pintakäsittely valmiiksi ennen elementin kasausta</a:t>
            </a:r>
          </a:p>
          <a:p>
            <a:pPr lvl="3"/>
            <a:r>
              <a:rPr lang="fi-FI" sz="2600" dirty="0"/>
              <a:t>Työvaiheiden suunnittelu niin, että työ ei ruuhkaudu</a:t>
            </a:r>
          </a:p>
          <a:p>
            <a:pPr lvl="2"/>
            <a:r>
              <a:rPr lang="fi-FI" sz="2800" dirty="0"/>
              <a:t>Vähennetään osien määrää</a:t>
            </a:r>
          </a:p>
          <a:p>
            <a:pPr lvl="3"/>
            <a:r>
              <a:rPr lang="fi-FI" sz="2600" dirty="0"/>
              <a:t>Palkistot, ruuvaukset, levytykset</a:t>
            </a:r>
          </a:p>
          <a:p>
            <a:pPr lvl="2"/>
            <a:r>
              <a:rPr lang="fi-FI" sz="2800" dirty="0"/>
              <a:t>Mahdollistetaan esivalmistettujen osakokonaisuuksien käyttöä</a:t>
            </a:r>
          </a:p>
          <a:p>
            <a:pPr lvl="3"/>
            <a:r>
              <a:rPr lang="fi-FI" sz="2600" dirty="0"/>
              <a:t>Sähkökeskus, LVIS-kuilu, Keittiön kaapistot, tasot </a:t>
            </a:r>
            <a:r>
              <a:rPr lang="fi-FI" sz="2600" dirty="0" err="1"/>
              <a:t>jne</a:t>
            </a:r>
            <a:endParaRPr lang="fi-FI" sz="2600" dirty="0"/>
          </a:p>
          <a:p>
            <a:pPr lvl="2"/>
            <a:r>
              <a:rPr lang="fi-FI" sz="2800" dirty="0"/>
              <a:t>Hyödynnetään alihankittavia osia ja osakokonaisuuksia</a:t>
            </a:r>
          </a:p>
          <a:p>
            <a:pPr lvl="3"/>
            <a:r>
              <a:rPr lang="fi-FI" sz="2600" dirty="0"/>
              <a:t>Valmiiksi putkitetut kaapelit, esiasennetut keskukset</a:t>
            </a:r>
          </a:p>
          <a:p>
            <a:pPr lvl="2"/>
            <a:r>
              <a:rPr lang="fi-FI" sz="2800" dirty="0"/>
              <a:t>Vakioidaan suunnitteluratkaisuja</a:t>
            </a:r>
          </a:p>
          <a:p>
            <a:pPr lvl="3"/>
            <a:r>
              <a:rPr lang="fi-FI" sz="2600" dirty="0"/>
              <a:t>Piirustusten lukeminen vähenee linjalla, kun yksityiskohdat tuttuja</a:t>
            </a:r>
          </a:p>
        </p:txBody>
      </p:sp>
      <p:sp>
        <p:nvSpPr>
          <p:cNvPr id="4" name="Dian numeron paikkamerkki 3">
            <a:extLst>
              <a:ext uri="{FF2B5EF4-FFF2-40B4-BE49-F238E27FC236}">
                <a16:creationId xmlns:a16="http://schemas.microsoft.com/office/drawing/2014/main" id="{C7D05CD9-AB36-33D8-E56A-D40B62EA3743}"/>
              </a:ext>
            </a:extLst>
          </p:cNvPr>
          <p:cNvSpPr>
            <a:spLocks noGrp="1"/>
          </p:cNvSpPr>
          <p:nvPr>
            <p:ph type="sldNum" sz="quarter" idx="4"/>
          </p:nvPr>
        </p:nvSpPr>
        <p:spPr/>
        <p:txBody>
          <a:bodyPr/>
          <a:lstStyle/>
          <a:p>
            <a:fld id="{1B7AF8CB-48FA-49AF-A98D-9C8217FAF623}" type="slidenum">
              <a:rPr lang="fi-FI" smtClean="0"/>
              <a:t>43</a:t>
            </a:fld>
            <a:endParaRPr lang="fi-FI"/>
          </a:p>
        </p:txBody>
      </p:sp>
      <p:sp>
        <p:nvSpPr>
          <p:cNvPr id="3" name="Alatunnisteen paikkamerkki 2">
            <a:extLst>
              <a:ext uri="{FF2B5EF4-FFF2-40B4-BE49-F238E27FC236}">
                <a16:creationId xmlns:a16="http://schemas.microsoft.com/office/drawing/2014/main" id="{20EEF02E-08F8-D7A0-F64A-0DB21CA26502}"/>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2398754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DFM Työmaavaiheessa</a:t>
            </a:r>
          </a:p>
        </p:txBody>
      </p:sp>
      <p:sp>
        <p:nvSpPr>
          <p:cNvPr id="3" name="Sisällön paikkamerkki 2"/>
          <p:cNvSpPr>
            <a:spLocks noGrp="1"/>
          </p:cNvSpPr>
          <p:nvPr>
            <p:ph idx="1"/>
          </p:nvPr>
        </p:nvSpPr>
        <p:spPr/>
        <p:txBody>
          <a:bodyPr/>
          <a:lstStyle/>
          <a:p>
            <a:r>
              <a:rPr lang="fi-FI" sz="2400" dirty="0"/>
              <a:t>Tilaelementtien valmiusasteen nosto</a:t>
            </a:r>
          </a:p>
          <a:p>
            <a:pPr lvl="1"/>
            <a:r>
              <a:rPr lang="fi-FI" sz="2000" dirty="0"/>
              <a:t>Parvekkeet tehtaalla</a:t>
            </a:r>
          </a:p>
          <a:p>
            <a:pPr lvl="1"/>
            <a:r>
              <a:rPr lang="fi-FI" sz="2000" dirty="0"/>
              <a:t>Lukitukset tehtaalla</a:t>
            </a:r>
          </a:p>
          <a:p>
            <a:r>
              <a:rPr lang="fi-FI" sz="2400" dirty="0"/>
              <a:t>Käytävät helpommiksi työmaan osalta</a:t>
            </a:r>
          </a:p>
          <a:p>
            <a:pPr lvl="1"/>
            <a:r>
              <a:rPr lang="fi-FI" sz="2000" dirty="0"/>
              <a:t>Käytävän tekniikka elementin matkassa</a:t>
            </a:r>
          </a:p>
          <a:p>
            <a:r>
              <a:rPr lang="fi-FI" sz="2400" dirty="0"/>
              <a:t>Julkisivut</a:t>
            </a:r>
          </a:p>
          <a:p>
            <a:r>
              <a:rPr lang="fi-FI" sz="2400" dirty="0"/>
              <a:t>IV-koneet elementteinä</a:t>
            </a:r>
          </a:p>
          <a:p>
            <a:r>
              <a:rPr lang="fi-FI" sz="2400" dirty="0"/>
              <a:t>Elementtien liitokset</a:t>
            </a:r>
          </a:p>
          <a:p>
            <a:r>
              <a:rPr lang="fi-FI" sz="2400" dirty="0"/>
              <a:t>Toimittamisen logistiikka</a:t>
            </a:r>
          </a:p>
          <a:p>
            <a:pPr marL="914400" lvl="2" indent="0">
              <a:buNone/>
            </a:pPr>
            <a:endParaRPr lang="fi-FI" dirty="0"/>
          </a:p>
          <a:p>
            <a:pPr lvl="1"/>
            <a:endParaRPr lang="fi-FI" dirty="0"/>
          </a:p>
        </p:txBody>
      </p:sp>
      <p:sp>
        <p:nvSpPr>
          <p:cNvPr id="5" name="Dian numeron paikkamerkki 4">
            <a:extLst>
              <a:ext uri="{FF2B5EF4-FFF2-40B4-BE49-F238E27FC236}">
                <a16:creationId xmlns:a16="http://schemas.microsoft.com/office/drawing/2014/main" id="{B8F8AD8F-0680-6966-152B-6713B0989795}"/>
              </a:ext>
            </a:extLst>
          </p:cNvPr>
          <p:cNvSpPr>
            <a:spLocks noGrp="1"/>
          </p:cNvSpPr>
          <p:nvPr>
            <p:ph type="sldNum" sz="quarter" idx="4"/>
          </p:nvPr>
        </p:nvSpPr>
        <p:spPr/>
        <p:txBody>
          <a:bodyPr/>
          <a:lstStyle/>
          <a:p>
            <a:fld id="{1B7AF8CB-48FA-49AF-A98D-9C8217FAF623}" type="slidenum">
              <a:rPr lang="fi-FI" smtClean="0"/>
              <a:t>44</a:t>
            </a:fld>
            <a:endParaRPr lang="fi-FI"/>
          </a:p>
        </p:txBody>
      </p:sp>
      <p:sp>
        <p:nvSpPr>
          <p:cNvPr id="4" name="Alatunnisteen paikkamerkki 3">
            <a:extLst>
              <a:ext uri="{FF2B5EF4-FFF2-40B4-BE49-F238E27FC236}">
                <a16:creationId xmlns:a16="http://schemas.microsoft.com/office/drawing/2014/main" id="{6AF2F0AC-DB85-CD6F-4E44-983AA80FD6AD}"/>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2455301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C15468-6DD0-3301-1155-B2F8164821A7}"/>
              </a:ext>
            </a:extLst>
          </p:cNvPr>
          <p:cNvSpPr>
            <a:spLocks noGrp="1"/>
          </p:cNvSpPr>
          <p:nvPr>
            <p:ph type="title"/>
          </p:nvPr>
        </p:nvSpPr>
        <p:spPr/>
        <p:txBody>
          <a:bodyPr/>
          <a:lstStyle/>
          <a:p>
            <a:r>
              <a:rPr lang="fi-FI" dirty="0"/>
              <a:t>Valmistuksen suunnittelu</a:t>
            </a:r>
          </a:p>
        </p:txBody>
      </p:sp>
      <p:sp>
        <p:nvSpPr>
          <p:cNvPr id="3" name="Sisällön paikkamerkki 2">
            <a:extLst>
              <a:ext uri="{FF2B5EF4-FFF2-40B4-BE49-F238E27FC236}">
                <a16:creationId xmlns:a16="http://schemas.microsoft.com/office/drawing/2014/main" id="{8D39ADDB-B388-56B2-E165-B5CE1BEF7FFD}"/>
              </a:ext>
            </a:extLst>
          </p:cNvPr>
          <p:cNvSpPr>
            <a:spLocks noGrp="1"/>
          </p:cNvSpPr>
          <p:nvPr>
            <p:ph idx="1"/>
          </p:nvPr>
        </p:nvSpPr>
        <p:spPr/>
        <p:txBody>
          <a:bodyPr>
            <a:normAutofit fontScale="92500"/>
          </a:bodyPr>
          <a:lstStyle/>
          <a:p>
            <a:r>
              <a:rPr lang="fi-FI" sz="2400" dirty="0"/>
              <a:t>Uuden kohteen tullessa tehtaalle elementtivalmistukseen on tärkeää suunnitella valmistukseen tarvittavat muutokset sekä laskea uudet työmäärät ja vaiheajat</a:t>
            </a:r>
          </a:p>
          <a:p>
            <a:r>
              <a:rPr lang="fi-FI" sz="2400" dirty="0"/>
              <a:t>Tämän jälkeen on mahdollista asettaa valmistukselle realistiset tavoitteet ja aikataulu</a:t>
            </a:r>
          </a:p>
          <a:p>
            <a:r>
              <a:rPr lang="fi-FI" sz="2400" dirty="0"/>
              <a:t>Hyvät suunnittelu- ja mallinnusohjelmat tuottavat tällä hyvät lähtökohdat, mutta näin ei useinkaan ole, puuttuvia yksityiskohtia on paljon, eikä suunnittelu tuota kylliksi tehtaalle soveltuvaa työmenetelmätietoa</a:t>
            </a:r>
          </a:p>
          <a:p>
            <a:r>
              <a:rPr lang="fi-FI" sz="2400" dirty="0"/>
              <a:t>Esimerkiksi:</a:t>
            </a:r>
          </a:p>
          <a:p>
            <a:pPr marL="0" indent="0">
              <a:buNone/>
            </a:pPr>
            <a:r>
              <a:rPr lang="fi-FI" sz="2400" dirty="0"/>
              <a:t>	Alkavassa kohteessa on merkittävästi tavallista hankalampi keittiöratkaisu: 	on siis laajennettava sen asennus useampaan työpisteeseen joka aiheuttaa 	luonnollisesti näidenkin työpisteiden työn sisältöön ja tarvittavaan 	miehitykseen muutoksia sekä materiaalin ohjaukseen ko. työpisteisiin. Jos 	tätä ei suunnitella ja ratkaista etukäteen, koko linjan tekeminen sakkaa.</a:t>
            </a:r>
          </a:p>
          <a:p>
            <a:endParaRPr lang="fi-FI" dirty="0"/>
          </a:p>
        </p:txBody>
      </p:sp>
      <p:sp>
        <p:nvSpPr>
          <p:cNvPr id="4" name="Dian numeron paikkamerkki 3">
            <a:extLst>
              <a:ext uri="{FF2B5EF4-FFF2-40B4-BE49-F238E27FC236}">
                <a16:creationId xmlns:a16="http://schemas.microsoft.com/office/drawing/2014/main" id="{340B57FE-9448-46A5-5E17-AA046C4BA409}"/>
              </a:ext>
            </a:extLst>
          </p:cNvPr>
          <p:cNvSpPr>
            <a:spLocks noGrp="1"/>
          </p:cNvSpPr>
          <p:nvPr>
            <p:ph type="sldNum" sz="quarter" idx="4"/>
          </p:nvPr>
        </p:nvSpPr>
        <p:spPr/>
        <p:txBody>
          <a:bodyPr/>
          <a:lstStyle/>
          <a:p>
            <a:fld id="{B338A197-4EA2-4D23-935D-0DB0ED09FF0F}" type="slidenum">
              <a:rPr lang="fi-FI" smtClean="0"/>
              <a:pPr/>
              <a:t>45</a:t>
            </a:fld>
            <a:endParaRPr lang="fi-FI" dirty="0"/>
          </a:p>
        </p:txBody>
      </p:sp>
      <p:sp>
        <p:nvSpPr>
          <p:cNvPr id="5" name="Alatunnisteen paikkamerkki 4">
            <a:extLst>
              <a:ext uri="{FF2B5EF4-FFF2-40B4-BE49-F238E27FC236}">
                <a16:creationId xmlns:a16="http://schemas.microsoft.com/office/drawing/2014/main" id="{F465A3E4-040D-BDE9-2404-B4D425F9F701}"/>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504836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A9BA47-2628-67BE-A5F3-22393DFA2813}"/>
              </a:ext>
            </a:extLst>
          </p:cNvPr>
          <p:cNvSpPr>
            <a:spLocks noGrp="1"/>
          </p:cNvSpPr>
          <p:nvPr>
            <p:ph type="title"/>
          </p:nvPr>
        </p:nvSpPr>
        <p:spPr/>
        <p:txBody>
          <a:bodyPr>
            <a:normAutofit/>
          </a:bodyPr>
          <a:lstStyle/>
          <a:p>
            <a:r>
              <a:rPr lang="fi-FI" sz="3600" dirty="0"/>
              <a:t>Valmistuksen suunnittelu: välipohjaesimerkki 1/3</a:t>
            </a:r>
          </a:p>
        </p:txBody>
      </p:sp>
      <p:sp>
        <p:nvSpPr>
          <p:cNvPr id="3" name="Sisällön paikkamerkki 2">
            <a:extLst>
              <a:ext uri="{FF2B5EF4-FFF2-40B4-BE49-F238E27FC236}">
                <a16:creationId xmlns:a16="http://schemas.microsoft.com/office/drawing/2014/main" id="{325FD0BC-E0CE-0381-0DA3-EFE128F804ED}"/>
              </a:ext>
            </a:extLst>
          </p:cNvPr>
          <p:cNvSpPr>
            <a:spLocks noGrp="1"/>
          </p:cNvSpPr>
          <p:nvPr>
            <p:ph idx="1"/>
          </p:nvPr>
        </p:nvSpPr>
        <p:spPr>
          <a:xfrm>
            <a:off x="838200" y="1825625"/>
            <a:ext cx="6178137" cy="4351338"/>
          </a:xfrm>
        </p:spPr>
        <p:txBody>
          <a:bodyPr>
            <a:normAutofit fontScale="85000" lnSpcReduction="20000"/>
          </a:bodyPr>
          <a:lstStyle/>
          <a:p>
            <a:r>
              <a:rPr lang="fi-FI" dirty="0"/>
              <a:t>Kuvan yksinkertaistettu esimerkki kuvaa kahta erilaista välipohjarakennetta, joiden välinen ero valmistuksen kannalta on merkittävä</a:t>
            </a:r>
          </a:p>
          <a:p>
            <a:r>
              <a:rPr lang="fi-FI" dirty="0"/>
              <a:t>Molemmat ovat tehtävissä, mutta jos tehtaan valmistuslinja on suunniteltu suorakaiteelle, on jonkinlainen työ ratkaista kuinka vino ja kaareva rakenne tehdään tehokkaimmin</a:t>
            </a:r>
          </a:p>
          <a:p>
            <a:r>
              <a:rPr lang="fi-FI" dirty="0"/>
              <a:t>Suorakaiteen dimensioiden muuttuessa asetusten tekeminen koontipisteellä on helppoa, mutta A tapauksessa voi olla, että koko asete pitää rakentaa uudestaan</a:t>
            </a:r>
          </a:p>
          <a:p>
            <a:r>
              <a:rPr lang="fi-FI" dirty="0"/>
              <a:t>Vaikutus voi ulottua myös alihankkijaan, jos sahatut palkit tilataan valmiina mittaan tehtyinä </a:t>
            </a:r>
          </a:p>
        </p:txBody>
      </p:sp>
      <p:sp>
        <p:nvSpPr>
          <p:cNvPr id="4" name="Dian numeron paikkamerkki 3">
            <a:extLst>
              <a:ext uri="{FF2B5EF4-FFF2-40B4-BE49-F238E27FC236}">
                <a16:creationId xmlns:a16="http://schemas.microsoft.com/office/drawing/2014/main" id="{09540F7D-2F3D-FD40-E7B3-FCCA610E865C}"/>
              </a:ext>
            </a:extLst>
          </p:cNvPr>
          <p:cNvSpPr>
            <a:spLocks noGrp="1"/>
          </p:cNvSpPr>
          <p:nvPr>
            <p:ph type="sldNum" sz="quarter" idx="4"/>
          </p:nvPr>
        </p:nvSpPr>
        <p:spPr/>
        <p:txBody>
          <a:bodyPr/>
          <a:lstStyle/>
          <a:p>
            <a:fld id="{B338A197-4EA2-4D23-935D-0DB0ED09FF0F}" type="slidenum">
              <a:rPr lang="fi-FI" smtClean="0"/>
              <a:pPr/>
              <a:t>46</a:t>
            </a:fld>
            <a:endParaRPr lang="fi-FI" dirty="0"/>
          </a:p>
        </p:txBody>
      </p:sp>
      <p:sp>
        <p:nvSpPr>
          <p:cNvPr id="5" name="Alatunnisteen paikkamerkki 4">
            <a:extLst>
              <a:ext uri="{FF2B5EF4-FFF2-40B4-BE49-F238E27FC236}">
                <a16:creationId xmlns:a16="http://schemas.microsoft.com/office/drawing/2014/main" id="{D59004EB-B95A-0764-396F-89C9BF7C5393}"/>
              </a:ext>
            </a:extLst>
          </p:cNvPr>
          <p:cNvSpPr>
            <a:spLocks noGrp="1"/>
          </p:cNvSpPr>
          <p:nvPr>
            <p:ph type="ftr" sz="quarter" idx="3"/>
          </p:nvPr>
        </p:nvSpPr>
        <p:spPr/>
        <p:txBody>
          <a:bodyPr/>
          <a:lstStyle/>
          <a:p>
            <a:r>
              <a:rPr lang="fi-FI"/>
              <a:t>Rakentamistalous ja projektinjohto - Teollinen esivalmistus</a:t>
            </a:r>
            <a:endParaRPr lang="fi-FI" dirty="0"/>
          </a:p>
        </p:txBody>
      </p:sp>
      <p:grpSp>
        <p:nvGrpSpPr>
          <p:cNvPr id="6" name="Ryhmä 5">
            <a:extLst>
              <a:ext uri="{FF2B5EF4-FFF2-40B4-BE49-F238E27FC236}">
                <a16:creationId xmlns:a16="http://schemas.microsoft.com/office/drawing/2014/main" id="{8018721B-5116-3D3E-0A3E-5F1E4F37FCD5}"/>
              </a:ext>
            </a:extLst>
          </p:cNvPr>
          <p:cNvGrpSpPr/>
          <p:nvPr/>
        </p:nvGrpSpPr>
        <p:grpSpPr>
          <a:xfrm>
            <a:off x="7442508" y="1262233"/>
            <a:ext cx="3334082" cy="4647101"/>
            <a:chOff x="7271820" y="652633"/>
            <a:chExt cx="3334082" cy="4647101"/>
          </a:xfrm>
        </p:grpSpPr>
        <p:grpSp>
          <p:nvGrpSpPr>
            <p:cNvPr id="7" name="Ryhmä 6">
              <a:extLst>
                <a:ext uri="{FF2B5EF4-FFF2-40B4-BE49-F238E27FC236}">
                  <a16:creationId xmlns:a16="http://schemas.microsoft.com/office/drawing/2014/main" id="{C6B84231-0579-8BC6-4018-CFA39F7673A4}"/>
                </a:ext>
              </a:extLst>
            </p:cNvPr>
            <p:cNvGrpSpPr/>
            <p:nvPr/>
          </p:nvGrpSpPr>
          <p:grpSpPr>
            <a:xfrm>
              <a:off x="7418529" y="652633"/>
              <a:ext cx="3187373" cy="2220482"/>
              <a:chOff x="6456459" y="860648"/>
              <a:chExt cx="3187373" cy="2220482"/>
            </a:xfrm>
          </p:grpSpPr>
          <p:sp>
            <p:nvSpPr>
              <p:cNvPr id="18" name="Leveä kaari 17">
                <a:extLst>
                  <a:ext uri="{FF2B5EF4-FFF2-40B4-BE49-F238E27FC236}">
                    <a16:creationId xmlns:a16="http://schemas.microsoft.com/office/drawing/2014/main" id="{035FD812-B1D0-D33B-36EB-52987DD074AA}"/>
                  </a:ext>
                </a:extLst>
              </p:cNvPr>
              <p:cNvSpPr/>
              <p:nvPr/>
            </p:nvSpPr>
            <p:spPr>
              <a:xfrm>
                <a:off x="6483927" y="860648"/>
                <a:ext cx="3085720" cy="583705"/>
              </a:xfrm>
              <a:prstGeom prst="blockArc">
                <a:avLst>
                  <a:gd name="adj1" fmla="val 10826351"/>
                  <a:gd name="adj2" fmla="val 21530033"/>
                  <a:gd name="adj3" fmla="val 11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 name="Suorakulmio 18">
                <a:extLst>
                  <a:ext uri="{FF2B5EF4-FFF2-40B4-BE49-F238E27FC236}">
                    <a16:creationId xmlns:a16="http://schemas.microsoft.com/office/drawing/2014/main" id="{46AA1320-06D3-3E33-0628-E5625358D179}"/>
                  </a:ext>
                </a:extLst>
              </p:cNvPr>
              <p:cNvSpPr/>
              <p:nvPr/>
            </p:nvSpPr>
            <p:spPr>
              <a:xfrm>
                <a:off x="6456459" y="943626"/>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C367F320-BFB0-9821-AC3D-C0EB59117110}"/>
                  </a:ext>
                </a:extLst>
              </p:cNvPr>
              <p:cNvSpPr/>
              <p:nvPr/>
            </p:nvSpPr>
            <p:spPr>
              <a:xfrm>
                <a:off x="9341697" y="987101"/>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a:extLst>
                  <a:ext uri="{FF2B5EF4-FFF2-40B4-BE49-F238E27FC236}">
                    <a16:creationId xmlns:a16="http://schemas.microsoft.com/office/drawing/2014/main" id="{32E57F24-DF9B-44C7-4A50-EB29A1C55094}"/>
                  </a:ext>
                </a:extLst>
              </p:cNvPr>
              <p:cNvSpPr/>
              <p:nvPr/>
            </p:nvSpPr>
            <p:spPr>
              <a:xfrm rot="21411241" flipH="1">
                <a:off x="6793689" y="988715"/>
                <a:ext cx="39918" cy="2092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uorakulmio 21">
                <a:extLst>
                  <a:ext uri="{FF2B5EF4-FFF2-40B4-BE49-F238E27FC236}">
                    <a16:creationId xmlns:a16="http://schemas.microsoft.com/office/drawing/2014/main" id="{E3788C2D-324B-4B48-BC34-2921CBF6F422}"/>
                  </a:ext>
                </a:extLst>
              </p:cNvPr>
              <p:cNvSpPr/>
              <p:nvPr/>
            </p:nvSpPr>
            <p:spPr>
              <a:xfrm rot="289618">
                <a:off x="9194824" y="998043"/>
                <a:ext cx="52764" cy="208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E33CF611-9E6A-1373-C640-4477CA8A3E72}"/>
                  </a:ext>
                </a:extLst>
              </p:cNvPr>
              <p:cNvSpPr/>
              <p:nvPr/>
            </p:nvSpPr>
            <p:spPr>
              <a:xfrm>
                <a:off x="6894669" y="3022718"/>
                <a:ext cx="2212605"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Suorakulmio 23">
                <a:extLst>
                  <a:ext uri="{FF2B5EF4-FFF2-40B4-BE49-F238E27FC236}">
                    <a16:creationId xmlns:a16="http://schemas.microsoft.com/office/drawing/2014/main" id="{1856395D-EC1F-2CCD-85C4-311A6CF10B3E}"/>
                  </a:ext>
                </a:extLst>
              </p:cNvPr>
              <p:cNvSpPr/>
              <p:nvPr/>
            </p:nvSpPr>
            <p:spPr>
              <a:xfrm>
                <a:off x="6877232" y="2774015"/>
                <a:ext cx="224814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Suorakulmio 24">
                <a:extLst>
                  <a:ext uri="{FF2B5EF4-FFF2-40B4-BE49-F238E27FC236}">
                    <a16:creationId xmlns:a16="http://schemas.microsoft.com/office/drawing/2014/main" id="{AB04CFF6-DA3F-3177-DC29-A11384AA9C7E}"/>
                  </a:ext>
                </a:extLst>
              </p:cNvPr>
              <p:cNvSpPr/>
              <p:nvPr/>
            </p:nvSpPr>
            <p:spPr>
              <a:xfrm>
                <a:off x="6854614" y="2525312"/>
                <a:ext cx="228685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E10B60F3-817C-DA4E-2A0A-02C5E84EC755}"/>
                  </a:ext>
                </a:extLst>
              </p:cNvPr>
              <p:cNvSpPr/>
              <p:nvPr/>
            </p:nvSpPr>
            <p:spPr>
              <a:xfrm>
                <a:off x="6854613" y="2245960"/>
                <a:ext cx="2323254" cy="63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62E25810-61C5-B32F-2929-4A47C0B80D39}"/>
                  </a:ext>
                </a:extLst>
              </p:cNvPr>
              <p:cNvSpPr/>
              <p:nvPr/>
            </p:nvSpPr>
            <p:spPr>
              <a:xfrm>
                <a:off x="6836337" y="1926019"/>
                <a:ext cx="2363543"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Suorakulmio 27">
                <a:extLst>
                  <a:ext uri="{FF2B5EF4-FFF2-40B4-BE49-F238E27FC236}">
                    <a16:creationId xmlns:a16="http://schemas.microsoft.com/office/drawing/2014/main" id="{5C17621A-700A-E69A-2AE5-97078850C0D5}"/>
                  </a:ext>
                </a:extLst>
              </p:cNvPr>
              <p:cNvSpPr/>
              <p:nvPr/>
            </p:nvSpPr>
            <p:spPr>
              <a:xfrm>
                <a:off x="6805097" y="1555111"/>
                <a:ext cx="2426956"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Suorakulmio 28">
                <a:extLst>
                  <a:ext uri="{FF2B5EF4-FFF2-40B4-BE49-F238E27FC236}">
                    <a16:creationId xmlns:a16="http://schemas.microsoft.com/office/drawing/2014/main" id="{5CB997E9-C72C-0B2F-EC40-FDFD9E7457C5}"/>
                  </a:ext>
                </a:extLst>
              </p:cNvPr>
              <p:cNvSpPr/>
              <p:nvPr/>
            </p:nvSpPr>
            <p:spPr>
              <a:xfrm>
                <a:off x="6786062" y="1172716"/>
                <a:ext cx="2480373" cy="6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8" name="Suorakulmio 7">
              <a:extLst>
                <a:ext uri="{FF2B5EF4-FFF2-40B4-BE49-F238E27FC236}">
                  <a16:creationId xmlns:a16="http://schemas.microsoft.com/office/drawing/2014/main" id="{4CBFA430-2053-2CE2-8BFB-4549BFFBF980}"/>
                </a:ext>
              </a:extLst>
            </p:cNvPr>
            <p:cNvSpPr/>
            <p:nvPr/>
          </p:nvSpPr>
          <p:spPr>
            <a:xfrm>
              <a:off x="7837411" y="351437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52138273-61D5-6082-C55C-19997808629B}"/>
                </a:ext>
              </a:extLst>
            </p:cNvPr>
            <p:cNvSpPr/>
            <p:nvPr/>
          </p:nvSpPr>
          <p:spPr>
            <a:xfrm>
              <a:off x="7837411" y="3886036"/>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4DF5F598-06E2-7F76-F1F6-363D47304FE1}"/>
                </a:ext>
              </a:extLst>
            </p:cNvPr>
            <p:cNvSpPr/>
            <p:nvPr/>
          </p:nvSpPr>
          <p:spPr>
            <a:xfrm>
              <a:off x="7837411" y="421879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1577087A-4CE2-DA5D-F227-6D71201AA43E}"/>
                </a:ext>
              </a:extLst>
            </p:cNvPr>
            <p:cNvSpPr/>
            <p:nvPr/>
          </p:nvSpPr>
          <p:spPr>
            <a:xfrm>
              <a:off x="7837411" y="4541992"/>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BB644F2D-72CA-652E-8A59-2405233D9FB0}"/>
                </a:ext>
              </a:extLst>
            </p:cNvPr>
            <p:cNvSpPr/>
            <p:nvPr/>
          </p:nvSpPr>
          <p:spPr>
            <a:xfrm>
              <a:off x="7846285" y="4911061"/>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74A3853F-7E82-5A3F-05F6-5D7489601129}"/>
                </a:ext>
              </a:extLst>
            </p:cNvPr>
            <p:cNvSpPr/>
            <p:nvPr/>
          </p:nvSpPr>
          <p:spPr>
            <a:xfrm>
              <a:off x="7837411" y="5243819"/>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CB99AA3E-F3AC-2F00-D409-5D069A76A5E5}"/>
                </a:ext>
              </a:extLst>
            </p:cNvPr>
            <p:cNvSpPr/>
            <p:nvPr/>
          </p:nvSpPr>
          <p:spPr>
            <a:xfrm>
              <a:off x="7791692" y="3514374"/>
              <a:ext cx="45719" cy="1785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5FB2172F-B864-AEF9-A060-F8DAA579A3EA}"/>
                </a:ext>
              </a:extLst>
            </p:cNvPr>
            <p:cNvSpPr/>
            <p:nvPr/>
          </p:nvSpPr>
          <p:spPr>
            <a:xfrm>
              <a:off x="10116231" y="3514149"/>
              <a:ext cx="45719" cy="1785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ruutu 15">
              <a:extLst>
                <a:ext uri="{FF2B5EF4-FFF2-40B4-BE49-F238E27FC236}">
                  <a16:creationId xmlns:a16="http://schemas.microsoft.com/office/drawing/2014/main" id="{FDBCFB1F-E7BD-BA6D-5135-4174780D2816}"/>
                </a:ext>
              </a:extLst>
            </p:cNvPr>
            <p:cNvSpPr txBox="1"/>
            <p:nvPr/>
          </p:nvSpPr>
          <p:spPr>
            <a:xfrm>
              <a:off x="7271820" y="1642089"/>
              <a:ext cx="317716" cy="369332"/>
            </a:xfrm>
            <a:prstGeom prst="rect">
              <a:avLst/>
            </a:prstGeom>
            <a:noFill/>
          </p:spPr>
          <p:txBody>
            <a:bodyPr wrap="none" rtlCol="0">
              <a:spAutoFit/>
            </a:bodyPr>
            <a:lstStyle/>
            <a:p>
              <a:r>
                <a:rPr lang="fi-FI" dirty="0"/>
                <a:t>A</a:t>
              </a:r>
            </a:p>
          </p:txBody>
        </p:sp>
        <p:sp>
          <p:nvSpPr>
            <p:cNvPr id="17" name="Tekstiruutu 16">
              <a:extLst>
                <a:ext uri="{FF2B5EF4-FFF2-40B4-BE49-F238E27FC236}">
                  <a16:creationId xmlns:a16="http://schemas.microsoft.com/office/drawing/2014/main" id="{5A991F2C-170B-9A8F-886D-13C859C96E43}"/>
                </a:ext>
              </a:extLst>
            </p:cNvPr>
            <p:cNvSpPr txBox="1"/>
            <p:nvPr/>
          </p:nvSpPr>
          <p:spPr>
            <a:xfrm>
              <a:off x="7337978" y="4090043"/>
              <a:ext cx="317716" cy="369332"/>
            </a:xfrm>
            <a:prstGeom prst="rect">
              <a:avLst/>
            </a:prstGeom>
            <a:noFill/>
          </p:spPr>
          <p:txBody>
            <a:bodyPr wrap="none" rtlCol="0">
              <a:spAutoFit/>
            </a:bodyPr>
            <a:lstStyle/>
            <a:p>
              <a:r>
                <a:rPr lang="fi-FI" dirty="0"/>
                <a:t>B</a:t>
              </a:r>
            </a:p>
          </p:txBody>
        </p:sp>
      </p:grpSp>
    </p:spTree>
    <p:extLst>
      <p:ext uri="{BB962C8B-B14F-4D97-AF65-F5344CB8AC3E}">
        <p14:creationId xmlns:p14="http://schemas.microsoft.com/office/powerpoint/2010/main" val="1318568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A9BA47-2628-67BE-A5F3-22393DFA2813}"/>
              </a:ext>
            </a:extLst>
          </p:cNvPr>
          <p:cNvSpPr>
            <a:spLocks noGrp="1"/>
          </p:cNvSpPr>
          <p:nvPr>
            <p:ph type="title"/>
          </p:nvPr>
        </p:nvSpPr>
        <p:spPr/>
        <p:txBody>
          <a:bodyPr>
            <a:normAutofit/>
          </a:bodyPr>
          <a:lstStyle/>
          <a:p>
            <a:r>
              <a:rPr lang="fi-FI" sz="3600" dirty="0"/>
              <a:t>Välipohjaesimerkki 2/3, Vertailua tuotannollisesti vaihtoehtojen A ja B välillä</a:t>
            </a:r>
          </a:p>
        </p:txBody>
      </p:sp>
      <p:sp>
        <p:nvSpPr>
          <p:cNvPr id="3" name="Sisällön paikkamerkki 2">
            <a:extLst>
              <a:ext uri="{FF2B5EF4-FFF2-40B4-BE49-F238E27FC236}">
                <a16:creationId xmlns:a16="http://schemas.microsoft.com/office/drawing/2014/main" id="{325FD0BC-E0CE-0381-0DA3-EFE128F804ED}"/>
              </a:ext>
            </a:extLst>
          </p:cNvPr>
          <p:cNvSpPr>
            <a:spLocks noGrp="1"/>
          </p:cNvSpPr>
          <p:nvPr>
            <p:ph idx="1"/>
          </p:nvPr>
        </p:nvSpPr>
        <p:spPr>
          <a:xfrm>
            <a:off x="838200" y="1825625"/>
            <a:ext cx="8057011" cy="4351338"/>
          </a:xfrm>
        </p:spPr>
        <p:txBody>
          <a:bodyPr>
            <a:normAutofit fontScale="62500" lnSpcReduction="20000"/>
          </a:bodyPr>
          <a:lstStyle/>
          <a:p>
            <a:r>
              <a:rPr lang="fi-FI" dirty="0"/>
              <a:t>Oletetaan, että molempien välipohjien pinta-ala on sama ja oletetaan yksinkertaistuksena, että molempiin pohjiin kuuluu sama määrä samoja materiaaleja</a:t>
            </a:r>
          </a:p>
          <a:p>
            <a:r>
              <a:rPr lang="fi-FI" dirty="0"/>
              <a:t>Saadaan sama määrä myytävää tuotetta samalla materiaalikustannuksella?</a:t>
            </a:r>
          </a:p>
          <a:p>
            <a:r>
              <a:rPr lang="fi-FI" dirty="0"/>
              <a:t>Sahaus: B:ssä välipohjan palkisto voidaan sahata yhdellä asetteella ja koota elementtikohtainen nippu suoraan sahauspisteeltä. A:ssa jokaisen sahattavan palkin asete täytyy muuttaa. Vaihtoehtoisesti ensin sahataan lyhyimmät kappaleet ja sitten toiseksi lyhyimmät jne. Tämä vaatii taas tilan, jossa eri mittaiset sahatut palkit kootaan elementtikohtaisiksi nipuiksi. A:ssa myös koottujen nippujen pakkausjärjestys täytyy olla suunniteltuna, jotta sen purku työpisteellä tapahtuu oikeassa järjestyksessä (vältytään järjestelyltä työpisteellä).</a:t>
            </a:r>
          </a:p>
          <a:p>
            <a:r>
              <a:rPr lang="fi-FI" dirty="0"/>
              <a:t>Kokoamistyöpiste: Vaihtoehdolle B on valmis sapluuna, jota voi asetannan (dimensiot ja kk-väli) jälkeen alkaa käyttää suoraan. Vaihtoehdolle A- pitää rakentaa oma sapluuna.</a:t>
            </a:r>
          </a:p>
          <a:p>
            <a:r>
              <a:rPr lang="fi-FI" dirty="0"/>
              <a:t>Vaihtoehtona sapluunalle on automatisoitu laserjärjestelmä, joka piirtää tarkat sijainnit muodosta riippumatta. </a:t>
            </a:r>
          </a:p>
          <a:p>
            <a:r>
              <a:rPr lang="fi-FI" dirty="0"/>
              <a:t>Vaatii investoinnin</a:t>
            </a:r>
          </a:p>
          <a:p>
            <a:r>
              <a:rPr lang="fi-FI" dirty="0"/>
              <a:t>Vaatii perinteisen tuotantokuvan lisäksi täysin mallinnetun tuotantokuvan</a:t>
            </a:r>
          </a:p>
        </p:txBody>
      </p:sp>
      <p:sp>
        <p:nvSpPr>
          <p:cNvPr id="4" name="Dian numeron paikkamerkki 3">
            <a:extLst>
              <a:ext uri="{FF2B5EF4-FFF2-40B4-BE49-F238E27FC236}">
                <a16:creationId xmlns:a16="http://schemas.microsoft.com/office/drawing/2014/main" id="{09540F7D-2F3D-FD40-E7B3-FCCA610E865C}"/>
              </a:ext>
            </a:extLst>
          </p:cNvPr>
          <p:cNvSpPr>
            <a:spLocks noGrp="1"/>
          </p:cNvSpPr>
          <p:nvPr>
            <p:ph type="sldNum" sz="quarter" idx="4"/>
          </p:nvPr>
        </p:nvSpPr>
        <p:spPr/>
        <p:txBody>
          <a:bodyPr/>
          <a:lstStyle/>
          <a:p>
            <a:fld id="{B338A197-4EA2-4D23-935D-0DB0ED09FF0F}" type="slidenum">
              <a:rPr lang="fi-FI" smtClean="0"/>
              <a:pPr/>
              <a:t>47</a:t>
            </a:fld>
            <a:endParaRPr lang="fi-FI" dirty="0"/>
          </a:p>
        </p:txBody>
      </p:sp>
      <p:sp>
        <p:nvSpPr>
          <p:cNvPr id="5" name="Alatunnisteen paikkamerkki 4">
            <a:extLst>
              <a:ext uri="{FF2B5EF4-FFF2-40B4-BE49-F238E27FC236}">
                <a16:creationId xmlns:a16="http://schemas.microsoft.com/office/drawing/2014/main" id="{D59004EB-B95A-0764-396F-89C9BF7C5393}"/>
              </a:ext>
            </a:extLst>
          </p:cNvPr>
          <p:cNvSpPr>
            <a:spLocks noGrp="1"/>
          </p:cNvSpPr>
          <p:nvPr>
            <p:ph type="ftr" sz="quarter" idx="3"/>
          </p:nvPr>
        </p:nvSpPr>
        <p:spPr/>
        <p:txBody>
          <a:bodyPr/>
          <a:lstStyle/>
          <a:p>
            <a:r>
              <a:rPr lang="fi-FI"/>
              <a:t>Rakentamistalous ja projektinjohto - Teollinen esivalmistus</a:t>
            </a:r>
            <a:endParaRPr lang="fi-FI" dirty="0"/>
          </a:p>
        </p:txBody>
      </p:sp>
      <p:grpSp>
        <p:nvGrpSpPr>
          <p:cNvPr id="6" name="Ryhmä 5">
            <a:extLst>
              <a:ext uri="{FF2B5EF4-FFF2-40B4-BE49-F238E27FC236}">
                <a16:creationId xmlns:a16="http://schemas.microsoft.com/office/drawing/2014/main" id="{8018721B-5116-3D3E-0A3E-5F1E4F37FCD5}"/>
              </a:ext>
            </a:extLst>
          </p:cNvPr>
          <p:cNvGrpSpPr>
            <a:grpSpLocks noChangeAspect="1"/>
          </p:cNvGrpSpPr>
          <p:nvPr/>
        </p:nvGrpSpPr>
        <p:grpSpPr>
          <a:xfrm>
            <a:off x="8946491" y="1952554"/>
            <a:ext cx="2833876" cy="3949905"/>
            <a:chOff x="7271820" y="652633"/>
            <a:chExt cx="3334082" cy="4647101"/>
          </a:xfrm>
        </p:grpSpPr>
        <p:grpSp>
          <p:nvGrpSpPr>
            <p:cNvPr id="7" name="Ryhmä 6">
              <a:extLst>
                <a:ext uri="{FF2B5EF4-FFF2-40B4-BE49-F238E27FC236}">
                  <a16:creationId xmlns:a16="http://schemas.microsoft.com/office/drawing/2014/main" id="{C6B84231-0579-8BC6-4018-CFA39F7673A4}"/>
                </a:ext>
              </a:extLst>
            </p:cNvPr>
            <p:cNvGrpSpPr/>
            <p:nvPr/>
          </p:nvGrpSpPr>
          <p:grpSpPr>
            <a:xfrm>
              <a:off x="7418529" y="652633"/>
              <a:ext cx="3187373" cy="2220482"/>
              <a:chOff x="6456459" y="860648"/>
              <a:chExt cx="3187373" cy="2220482"/>
            </a:xfrm>
          </p:grpSpPr>
          <p:sp>
            <p:nvSpPr>
              <p:cNvPr id="18" name="Leveä kaari 17">
                <a:extLst>
                  <a:ext uri="{FF2B5EF4-FFF2-40B4-BE49-F238E27FC236}">
                    <a16:creationId xmlns:a16="http://schemas.microsoft.com/office/drawing/2014/main" id="{035FD812-B1D0-D33B-36EB-52987DD074AA}"/>
                  </a:ext>
                </a:extLst>
              </p:cNvPr>
              <p:cNvSpPr/>
              <p:nvPr/>
            </p:nvSpPr>
            <p:spPr>
              <a:xfrm>
                <a:off x="6483927" y="860648"/>
                <a:ext cx="3085720" cy="583705"/>
              </a:xfrm>
              <a:prstGeom prst="blockArc">
                <a:avLst>
                  <a:gd name="adj1" fmla="val 10826351"/>
                  <a:gd name="adj2" fmla="val 21530033"/>
                  <a:gd name="adj3" fmla="val 11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 name="Suorakulmio 18">
                <a:extLst>
                  <a:ext uri="{FF2B5EF4-FFF2-40B4-BE49-F238E27FC236}">
                    <a16:creationId xmlns:a16="http://schemas.microsoft.com/office/drawing/2014/main" id="{46AA1320-06D3-3E33-0628-E5625358D179}"/>
                  </a:ext>
                </a:extLst>
              </p:cNvPr>
              <p:cNvSpPr/>
              <p:nvPr/>
            </p:nvSpPr>
            <p:spPr>
              <a:xfrm>
                <a:off x="6456459" y="943626"/>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C367F320-BFB0-9821-AC3D-C0EB59117110}"/>
                  </a:ext>
                </a:extLst>
              </p:cNvPr>
              <p:cNvSpPr/>
              <p:nvPr/>
            </p:nvSpPr>
            <p:spPr>
              <a:xfrm>
                <a:off x="9341697" y="987101"/>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a:extLst>
                  <a:ext uri="{FF2B5EF4-FFF2-40B4-BE49-F238E27FC236}">
                    <a16:creationId xmlns:a16="http://schemas.microsoft.com/office/drawing/2014/main" id="{32E57F24-DF9B-44C7-4A50-EB29A1C55094}"/>
                  </a:ext>
                </a:extLst>
              </p:cNvPr>
              <p:cNvSpPr/>
              <p:nvPr/>
            </p:nvSpPr>
            <p:spPr>
              <a:xfrm rot="21411241" flipH="1">
                <a:off x="6793689" y="988715"/>
                <a:ext cx="39918" cy="2092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uorakulmio 21">
                <a:extLst>
                  <a:ext uri="{FF2B5EF4-FFF2-40B4-BE49-F238E27FC236}">
                    <a16:creationId xmlns:a16="http://schemas.microsoft.com/office/drawing/2014/main" id="{E3788C2D-324B-4B48-BC34-2921CBF6F422}"/>
                  </a:ext>
                </a:extLst>
              </p:cNvPr>
              <p:cNvSpPr/>
              <p:nvPr/>
            </p:nvSpPr>
            <p:spPr>
              <a:xfrm rot="289618">
                <a:off x="9194824" y="998043"/>
                <a:ext cx="52764" cy="208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E33CF611-9E6A-1373-C640-4477CA8A3E72}"/>
                  </a:ext>
                </a:extLst>
              </p:cNvPr>
              <p:cNvSpPr/>
              <p:nvPr/>
            </p:nvSpPr>
            <p:spPr>
              <a:xfrm>
                <a:off x="6894669" y="3022718"/>
                <a:ext cx="2212605"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Suorakulmio 23">
                <a:extLst>
                  <a:ext uri="{FF2B5EF4-FFF2-40B4-BE49-F238E27FC236}">
                    <a16:creationId xmlns:a16="http://schemas.microsoft.com/office/drawing/2014/main" id="{1856395D-EC1F-2CCD-85C4-311A6CF10B3E}"/>
                  </a:ext>
                </a:extLst>
              </p:cNvPr>
              <p:cNvSpPr/>
              <p:nvPr/>
            </p:nvSpPr>
            <p:spPr>
              <a:xfrm>
                <a:off x="6877232" y="2774015"/>
                <a:ext cx="224814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Suorakulmio 24">
                <a:extLst>
                  <a:ext uri="{FF2B5EF4-FFF2-40B4-BE49-F238E27FC236}">
                    <a16:creationId xmlns:a16="http://schemas.microsoft.com/office/drawing/2014/main" id="{AB04CFF6-DA3F-3177-DC29-A11384AA9C7E}"/>
                  </a:ext>
                </a:extLst>
              </p:cNvPr>
              <p:cNvSpPr/>
              <p:nvPr/>
            </p:nvSpPr>
            <p:spPr>
              <a:xfrm>
                <a:off x="6854614" y="2525312"/>
                <a:ext cx="228685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E10B60F3-817C-DA4E-2A0A-02C5E84EC755}"/>
                  </a:ext>
                </a:extLst>
              </p:cNvPr>
              <p:cNvSpPr/>
              <p:nvPr/>
            </p:nvSpPr>
            <p:spPr>
              <a:xfrm>
                <a:off x="6854613" y="2245960"/>
                <a:ext cx="2323254" cy="63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62E25810-61C5-B32F-2929-4A47C0B80D39}"/>
                  </a:ext>
                </a:extLst>
              </p:cNvPr>
              <p:cNvSpPr/>
              <p:nvPr/>
            </p:nvSpPr>
            <p:spPr>
              <a:xfrm>
                <a:off x="6836337" y="1926019"/>
                <a:ext cx="2363543"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Suorakulmio 27">
                <a:extLst>
                  <a:ext uri="{FF2B5EF4-FFF2-40B4-BE49-F238E27FC236}">
                    <a16:creationId xmlns:a16="http://schemas.microsoft.com/office/drawing/2014/main" id="{5C17621A-700A-E69A-2AE5-97078850C0D5}"/>
                  </a:ext>
                </a:extLst>
              </p:cNvPr>
              <p:cNvSpPr/>
              <p:nvPr/>
            </p:nvSpPr>
            <p:spPr>
              <a:xfrm>
                <a:off x="6805097" y="1555111"/>
                <a:ext cx="2426956"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Suorakulmio 28">
                <a:extLst>
                  <a:ext uri="{FF2B5EF4-FFF2-40B4-BE49-F238E27FC236}">
                    <a16:creationId xmlns:a16="http://schemas.microsoft.com/office/drawing/2014/main" id="{5CB997E9-C72C-0B2F-EC40-FDFD9E7457C5}"/>
                  </a:ext>
                </a:extLst>
              </p:cNvPr>
              <p:cNvSpPr/>
              <p:nvPr/>
            </p:nvSpPr>
            <p:spPr>
              <a:xfrm>
                <a:off x="6786062" y="1172716"/>
                <a:ext cx="2480373" cy="6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8" name="Suorakulmio 7">
              <a:extLst>
                <a:ext uri="{FF2B5EF4-FFF2-40B4-BE49-F238E27FC236}">
                  <a16:creationId xmlns:a16="http://schemas.microsoft.com/office/drawing/2014/main" id="{4CBFA430-2053-2CE2-8BFB-4549BFFBF980}"/>
                </a:ext>
              </a:extLst>
            </p:cNvPr>
            <p:cNvSpPr/>
            <p:nvPr/>
          </p:nvSpPr>
          <p:spPr>
            <a:xfrm>
              <a:off x="7837411" y="351437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52138273-61D5-6082-C55C-19997808629B}"/>
                </a:ext>
              </a:extLst>
            </p:cNvPr>
            <p:cNvSpPr/>
            <p:nvPr/>
          </p:nvSpPr>
          <p:spPr>
            <a:xfrm>
              <a:off x="7837411" y="3886036"/>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4DF5F598-06E2-7F76-F1F6-363D47304FE1}"/>
                </a:ext>
              </a:extLst>
            </p:cNvPr>
            <p:cNvSpPr/>
            <p:nvPr/>
          </p:nvSpPr>
          <p:spPr>
            <a:xfrm>
              <a:off x="7837411" y="421879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1577087A-4CE2-DA5D-F227-6D71201AA43E}"/>
                </a:ext>
              </a:extLst>
            </p:cNvPr>
            <p:cNvSpPr/>
            <p:nvPr/>
          </p:nvSpPr>
          <p:spPr>
            <a:xfrm>
              <a:off x="7837411" y="4541992"/>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BB644F2D-72CA-652E-8A59-2405233D9FB0}"/>
                </a:ext>
              </a:extLst>
            </p:cNvPr>
            <p:cNvSpPr/>
            <p:nvPr/>
          </p:nvSpPr>
          <p:spPr>
            <a:xfrm>
              <a:off x="7846285" y="4911061"/>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74A3853F-7E82-5A3F-05F6-5D7489601129}"/>
                </a:ext>
              </a:extLst>
            </p:cNvPr>
            <p:cNvSpPr/>
            <p:nvPr/>
          </p:nvSpPr>
          <p:spPr>
            <a:xfrm>
              <a:off x="7837411" y="5243819"/>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CB99AA3E-F3AC-2F00-D409-5D069A76A5E5}"/>
                </a:ext>
              </a:extLst>
            </p:cNvPr>
            <p:cNvSpPr/>
            <p:nvPr/>
          </p:nvSpPr>
          <p:spPr>
            <a:xfrm>
              <a:off x="7791692" y="3514374"/>
              <a:ext cx="45719" cy="1785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5FB2172F-B864-AEF9-A060-F8DAA579A3EA}"/>
                </a:ext>
              </a:extLst>
            </p:cNvPr>
            <p:cNvSpPr/>
            <p:nvPr/>
          </p:nvSpPr>
          <p:spPr>
            <a:xfrm>
              <a:off x="10116231" y="3514149"/>
              <a:ext cx="45719" cy="1785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ruutu 15">
              <a:extLst>
                <a:ext uri="{FF2B5EF4-FFF2-40B4-BE49-F238E27FC236}">
                  <a16:creationId xmlns:a16="http://schemas.microsoft.com/office/drawing/2014/main" id="{FDBCFB1F-E7BD-BA6D-5135-4174780D2816}"/>
                </a:ext>
              </a:extLst>
            </p:cNvPr>
            <p:cNvSpPr txBox="1"/>
            <p:nvPr/>
          </p:nvSpPr>
          <p:spPr>
            <a:xfrm>
              <a:off x="7271820" y="1642089"/>
              <a:ext cx="317716" cy="369332"/>
            </a:xfrm>
            <a:prstGeom prst="rect">
              <a:avLst/>
            </a:prstGeom>
            <a:noFill/>
          </p:spPr>
          <p:txBody>
            <a:bodyPr wrap="none" rtlCol="0">
              <a:spAutoFit/>
            </a:bodyPr>
            <a:lstStyle/>
            <a:p>
              <a:r>
                <a:rPr lang="fi-FI" dirty="0"/>
                <a:t>A</a:t>
              </a:r>
            </a:p>
          </p:txBody>
        </p:sp>
        <p:sp>
          <p:nvSpPr>
            <p:cNvPr id="17" name="Tekstiruutu 16">
              <a:extLst>
                <a:ext uri="{FF2B5EF4-FFF2-40B4-BE49-F238E27FC236}">
                  <a16:creationId xmlns:a16="http://schemas.microsoft.com/office/drawing/2014/main" id="{5A991F2C-170B-9A8F-886D-13C859C96E43}"/>
                </a:ext>
              </a:extLst>
            </p:cNvPr>
            <p:cNvSpPr txBox="1"/>
            <p:nvPr/>
          </p:nvSpPr>
          <p:spPr>
            <a:xfrm>
              <a:off x="7337978" y="4090043"/>
              <a:ext cx="317716" cy="369332"/>
            </a:xfrm>
            <a:prstGeom prst="rect">
              <a:avLst/>
            </a:prstGeom>
            <a:noFill/>
          </p:spPr>
          <p:txBody>
            <a:bodyPr wrap="none" rtlCol="0">
              <a:spAutoFit/>
            </a:bodyPr>
            <a:lstStyle/>
            <a:p>
              <a:r>
                <a:rPr lang="fi-FI" dirty="0"/>
                <a:t>B</a:t>
              </a:r>
            </a:p>
          </p:txBody>
        </p:sp>
      </p:grpSp>
    </p:spTree>
    <p:extLst>
      <p:ext uri="{BB962C8B-B14F-4D97-AF65-F5344CB8AC3E}">
        <p14:creationId xmlns:p14="http://schemas.microsoft.com/office/powerpoint/2010/main" val="3613812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A9BA47-2628-67BE-A5F3-22393DFA2813}"/>
              </a:ext>
            </a:extLst>
          </p:cNvPr>
          <p:cNvSpPr>
            <a:spLocks noGrp="1"/>
          </p:cNvSpPr>
          <p:nvPr>
            <p:ph type="title"/>
          </p:nvPr>
        </p:nvSpPr>
        <p:spPr/>
        <p:txBody>
          <a:bodyPr>
            <a:normAutofit/>
          </a:bodyPr>
          <a:lstStyle/>
          <a:p>
            <a:r>
              <a:rPr lang="fi-FI" sz="3600" dirty="0"/>
              <a:t>Välipohjaesimerkki 3/3, Vertailua tuotannollisesti vaihtoehtojen A ja B välillä</a:t>
            </a:r>
          </a:p>
        </p:txBody>
      </p:sp>
      <p:sp>
        <p:nvSpPr>
          <p:cNvPr id="3" name="Sisällön paikkamerkki 2">
            <a:extLst>
              <a:ext uri="{FF2B5EF4-FFF2-40B4-BE49-F238E27FC236}">
                <a16:creationId xmlns:a16="http://schemas.microsoft.com/office/drawing/2014/main" id="{325FD0BC-E0CE-0381-0DA3-EFE128F804ED}"/>
              </a:ext>
            </a:extLst>
          </p:cNvPr>
          <p:cNvSpPr>
            <a:spLocks noGrp="1"/>
          </p:cNvSpPr>
          <p:nvPr>
            <p:ph idx="1"/>
          </p:nvPr>
        </p:nvSpPr>
        <p:spPr>
          <a:xfrm>
            <a:off x="838200" y="1825625"/>
            <a:ext cx="8057011" cy="4351338"/>
          </a:xfrm>
        </p:spPr>
        <p:txBody>
          <a:bodyPr>
            <a:normAutofit fontScale="62500" lnSpcReduction="20000"/>
          </a:bodyPr>
          <a:lstStyle/>
          <a:p>
            <a:r>
              <a:rPr lang="fi-FI" dirty="0"/>
              <a:t>Edellä kuvattujen valmisteluvaiheiden lisäksi rutiinista poikkeavien työsuoritteiden suoritus h/m2 on suurempi kuin vakiotuotteella. Kokemusperäisesti ero voi olla kymmeniä prosentteja suurempi</a:t>
            </a:r>
          </a:p>
          <a:p>
            <a:r>
              <a:rPr lang="fi-FI" dirty="0"/>
              <a:t>Lisäksi on huomioitava kerrannaisvaikutukset muihin työpisteisiin</a:t>
            </a:r>
          </a:p>
          <a:p>
            <a:pPr lvl="1"/>
            <a:r>
              <a:rPr lang="fi-FI" dirty="0"/>
              <a:t>Seinien vinot työstöt, poikkeavat kiinnitykset, mahdolliset vaikutukset julkisivun tekoon, paketointiin, kuljetukseen, asennukseen</a:t>
            </a:r>
          </a:p>
          <a:p>
            <a:r>
              <a:rPr lang="fi-FI" dirty="0"/>
              <a:t>Vaikutus koko linjan tasapainotukseen! Jos B on suunniteltu niin, että tahtiajassa valmistuu 2kpl alapohjia / tahtiaika ja A:ta valmistuukin vain 1,5kpl/tahtiaika? Huomioitava koko tehtaan kuormittamisessa!  </a:t>
            </a:r>
          </a:p>
          <a:p>
            <a:r>
              <a:rPr lang="fi-FI" dirty="0"/>
              <a:t>Ja vaikka aluksi sanottiin, että materiaalia kuluu sama määrä niin todellisuudessa:</a:t>
            </a:r>
          </a:p>
          <a:p>
            <a:pPr lvl="1"/>
            <a:r>
              <a:rPr lang="fi-FI" dirty="0"/>
              <a:t>Villojen, pintalevyjen ja palkkien leikkauksissa joudutaan käyttämään vinoja sahauksia tai leikkauksia joka aiheuttaa materiaalihukkaa</a:t>
            </a:r>
          </a:p>
          <a:p>
            <a:pPr lvl="1"/>
            <a:r>
              <a:rPr lang="fi-FI" dirty="0"/>
              <a:t>Kiinnikkeitä voi joutua käyttämään enemmän, koska poiketaan </a:t>
            </a:r>
            <a:r>
              <a:rPr lang="fi-FI" dirty="0" err="1"/>
              <a:t>vakiodetaljiikasta</a:t>
            </a:r>
            <a:br>
              <a:rPr lang="fi-FI" dirty="0"/>
            </a:br>
            <a:endParaRPr lang="fi-FI" dirty="0"/>
          </a:p>
          <a:p>
            <a:r>
              <a:rPr lang="fi-FI" b="1" dirty="0"/>
              <a:t>Loppupäätelmänä voidaan todeta, että molemmat ovat tehtävissä, mutta oikean hinnan määrittelyyn tulee kiinnittää erityistä huomioita. Pahimmillaan väärin laskettuna ja suunniteltuna tiputtaa koko tehtaan tuotantomäärää ja tämä voi maksaa moninkertaisesti alapohjan oman hinnan verran</a:t>
            </a:r>
          </a:p>
        </p:txBody>
      </p:sp>
      <p:sp>
        <p:nvSpPr>
          <p:cNvPr id="4" name="Dian numeron paikkamerkki 3">
            <a:extLst>
              <a:ext uri="{FF2B5EF4-FFF2-40B4-BE49-F238E27FC236}">
                <a16:creationId xmlns:a16="http://schemas.microsoft.com/office/drawing/2014/main" id="{09540F7D-2F3D-FD40-E7B3-FCCA610E865C}"/>
              </a:ext>
            </a:extLst>
          </p:cNvPr>
          <p:cNvSpPr>
            <a:spLocks noGrp="1"/>
          </p:cNvSpPr>
          <p:nvPr>
            <p:ph type="sldNum" sz="quarter" idx="4"/>
          </p:nvPr>
        </p:nvSpPr>
        <p:spPr/>
        <p:txBody>
          <a:bodyPr/>
          <a:lstStyle/>
          <a:p>
            <a:fld id="{B338A197-4EA2-4D23-935D-0DB0ED09FF0F}" type="slidenum">
              <a:rPr lang="fi-FI" smtClean="0"/>
              <a:pPr/>
              <a:t>48</a:t>
            </a:fld>
            <a:endParaRPr lang="fi-FI" dirty="0"/>
          </a:p>
        </p:txBody>
      </p:sp>
      <p:sp>
        <p:nvSpPr>
          <p:cNvPr id="5" name="Alatunnisteen paikkamerkki 4">
            <a:extLst>
              <a:ext uri="{FF2B5EF4-FFF2-40B4-BE49-F238E27FC236}">
                <a16:creationId xmlns:a16="http://schemas.microsoft.com/office/drawing/2014/main" id="{D59004EB-B95A-0764-396F-89C9BF7C5393}"/>
              </a:ext>
            </a:extLst>
          </p:cNvPr>
          <p:cNvSpPr>
            <a:spLocks noGrp="1"/>
          </p:cNvSpPr>
          <p:nvPr>
            <p:ph type="ftr" sz="quarter" idx="3"/>
          </p:nvPr>
        </p:nvSpPr>
        <p:spPr/>
        <p:txBody>
          <a:bodyPr/>
          <a:lstStyle/>
          <a:p>
            <a:r>
              <a:rPr lang="fi-FI"/>
              <a:t>Rakentamistalous ja projektinjohto - Teollinen esivalmistus</a:t>
            </a:r>
            <a:endParaRPr lang="fi-FI" dirty="0"/>
          </a:p>
        </p:txBody>
      </p:sp>
      <p:grpSp>
        <p:nvGrpSpPr>
          <p:cNvPr id="6" name="Ryhmä 5">
            <a:extLst>
              <a:ext uri="{FF2B5EF4-FFF2-40B4-BE49-F238E27FC236}">
                <a16:creationId xmlns:a16="http://schemas.microsoft.com/office/drawing/2014/main" id="{8018721B-5116-3D3E-0A3E-5F1E4F37FCD5}"/>
              </a:ext>
            </a:extLst>
          </p:cNvPr>
          <p:cNvGrpSpPr>
            <a:grpSpLocks noChangeAspect="1"/>
          </p:cNvGrpSpPr>
          <p:nvPr/>
        </p:nvGrpSpPr>
        <p:grpSpPr>
          <a:xfrm>
            <a:off x="8946491" y="1952554"/>
            <a:ext cx="2833876" cy="3949905"/>
            <a:chOff x="7271820" y="652633"/>
            <a:chExt cx="3334082" cy="4647101"/>
          </a:xfrm>
        </p:grpSpPr>
        <p:grpSp>
          <p:nvGrpSpPr>
            <p:cNvPr id="7" name="Ryhmä 6">
              <a:extLst>
                <a:ext uri="{FF2B5EF4-FFF2-40B4-BE49-F238E27FC236}">
                  <a16:creationId xmlns:a16="http://schemas.microsoft.com/office/drawing/2014/main" id="{C6B84231-0579-8BC6-4018-CFA39F7673A4}"/>
                </a:ext>
              </a:extLst>
            </p:cNvPr>
            <p:cNvGrpSpPr/>
            <p:nvPr/>
          </p:nvGrpSpPr>
          <p:grpSpPr>
            <a:xfrm>
              <a:off x="7418529" y="652633"/>
              <a:ext cx="3187373" cy="2220482"/>
              <a:chOff x="6456459" y="860648"/>
              <a:chExt cx="3187373" cy="2220482"/>
            </a:xfrm>
          </p:grpSpPr>
          <p:sp>
            <p:nvSpPr>
              <p:cNvPr id="18" name="Leveä kaari 17">
                <a:extLst>
                  <a:ext uri="{FF2B5EF4-FFF2-40B4-BE49-F238E27FC236}">
                    <a16:creationId xmlns:a16="http://schemas.microsoft.com/office/drawing/2014/main" id="{035FD812-B1D0-D33B-36EB-52987DD074AA}"/>
                  </a:ext>
                </a:extLst>
              </p:cNvPr>
              <p:cNvSpPr/>
              <p:nvPr/>
            </p:nvSpPr>
            <p:spPr>
              <a:xfrm>
                <a:off x="6483927" y="860648"/>
                <a:ext cx="3085720" cy="583705"/>
              </a:xfrm>
              <a:prstGeom prst="blockArc">
                <a:avLst>
                  <a:gd name="adj1" fmla="val 10826351"/>
                  <a:gd name="adj2" fmla="val 21530033"/>
                  <a:gd name="adj3" fmla="val 11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 name="Suorakulmio 18">
                <a:extLst>
                  <a:ext uri="{FF2B5EF4-FFF2-40B4-BE49-F238E27FC236}">
                    <a16:creationId xmlns:a16="http://schemas.microsoft.com/office/drawing/2014/main" id="{46AA1320-06D3-3E33-0628-E5625358D179}"/>
                  </a:ext>
                </a:extLst>
              </p:cNvPr>
              <p:cNvSpPr/>
              <p:nvPr/>
            </p:nvSpPr>
            <p:spPr>
              <a:xfrm>
                <a:off x="6456459" y="943626"/>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C367F320-BFB0-9821-AC3D-C0EB59117110}"/>
                  </a:ext>
                </a:extLst>
              </p:cNvPr>
              <p:cNvSpPr/>
              <p:nvPr/>
            </p:nvSpPr>
            <p:spPr>
              <a:xfrm>
                <a:off x="9341697" y="987101"/>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a:extLst>
                  <a:ext uri="{FF2B5EF4-FFF2-40B4-BE49-F238E27FC236}">
                    <a16:creationId xmlns:a16="http://schemas.microsoft.com/office/drawing/2014/main" id="{32E57F24-DF9B-44C7-4A50-EB29A1C55094}"/>
                  </a:ext>
                </a:extLst>
              </p:cNvPr>
              <p:cNvSpPr/>
              <p:nvPr/>
            </p:nvSpPr>
            <p:spPr>
              <a:xfrm rot="21411241" flipH="1">
                <a:off x="6793689" y="988715"/>
                <a:ext cx="39918" cy="2092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uorakulmio 21">
                <a:extLst>
                  <a:ext uri="{FF2B5EF4-FFF2-40B4-BE49-F238E27FC236}">
                    <a16:creationId xmlns:a16="http://schemas.microsoft.com/office/drawing/2014/main" id="{E3788C2D-324B-4B48-BC34-2921CBF6F422}"/>
                  </a:ext>
                </a:extLst>
              </p:cNvPr>
              <p:cNvSpPr/>
              <p:nvPr/>
            </p:nvSpPr>
            <p:spPr>
              <a:xfrm rot="289618">
                <a:off x="9194824" y="998043"/>
                <a:ext cx="52764" cy="208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E33CF611-9E6A-1373-C640-4477CA8A3E72}"/>
                  </a:ext>
                </a:extLst>
              </p:cNvPr>
              <p:cNvSpPr/>
              <p:nvPr/>
            </p:nvSpPr>
            <p:spPr>
              <a:xfrm>
                <a:off x="6894669" y="3022718"/>
                <a:ext cx="2212605"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Suorakulmio 23">
                <a:extLst>
                  <a:ext uri="{FF2B5EF4-FFF2-40B4-BE49-F238E27FC236}">
                    <a16:creationId xmlns:a16="http://schemas.microsoft.com/office/drawing/2014/main" id="{1856395D-EC1F-2CCD-85C4-311A6CF10B3E}"/>
                  </a:ext>
                </a:extLst>
              </p:cNvPr>
              <p:cNvSpPr/>
              <p:nvPr/>
            </p:nvSpPr>
            <p:spPr>
              <a:xfrm>
                <a:off x="6877232" y="2774015"/>
                <a:ext cx="224814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Suorakulmio 24">
                <a:extLst>
                  <a:ext uri="{FF2B5EF4-FFF2-40B4-BE49-F238E27FC236}">
                    <a16:creationId xmlns:a16="http://schemas.microsoft.com/office/drawing/2014/main" id="{AB04CFF6-DA3F-3177-DC29-A11384AA9C7E}"/>
                  </a:ext>
                </a:extLst>
              </p:cNvPr>
              <p:cNvSpPr/>
              <p:nvPr/>
            </p:nvSpPr>
            <p:spPr>
              <a:xfrm>
                <a:off x="6854614" y="2525312"/>
                <a:ext cx="228685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E10B60F3-817C-DA4E-2A0A-02C5E84EC755}"/>
                  </a:ext>
                </a:extLst>
              </p:cNvPr>
              <p:cNvSpPr/>
              <p:nvPr/>
            </p:nvSpPr>
            <p:spPr>
              <a:xfrm>
                <a:off x="6854613" y="2245960"/>
                <a:ext cx="2323254" cy="63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62E25810-61C5-B32F-2929-4A47C0B80D39}"/>
                  </a:ext>
                </a:extLst>
              </p:cNvPr>
              <p:cNvSpPr/>
              <p:nvPr/>
            </p:nvSpPr>
            <p:spPr>
              <a:xfrm>
                <a:off x="6836337" y="1926019"/>
                <a:ext cx="2363543"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Suorakulmio 27">
                <a:extLst>
                  <a:ext uri="{FF2B5EF4-FFF2-40B4-BE49-F238E27FC236}">
                    <a16:creationId xmlns:a16="http://schemas.microsoft.com/office/drawing/2014/main" id="{5C17621A-700A-E69A-2AE5-97078850C0D5}"/>
                  </a:ext>
                </a:extLst>
              </p:cNvPr>
              <p:cNvSpPr/>
              <p:nvPr/>
            </p:nvSpPr>
            <p:spPr>
              <a:xfrm>
                <a:off x="6805097" y="1555111"/>
                <a:ext cx="2426956"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Suorakulmio 28">
                <a:extLst>
                  <a:ext uri="{FF2B5EF4-FFF2-40B4-BE49-F238E27FC236}">
                    <a16:creationId xmlns:a16="http://schemas.microsoft.com/office/drawing/2014/main" id="{5CB997E9-C72C-0B2F-EC40-FDFD9E7457C5}"/>
                  </a:ext>
                </a:extLst>
              </p:cNvPr>
              <p:cNvSpPr/>
              <p:nvPr/>
            </p:nvSpPr>
            <p:spPr>
              <a:xfrm>
                <a:off x="6786062" y="1172716"/>
                <a:ext cx="2480373" cy="6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8" name="Suorakulmio 7">
              <a:extLst>
                <a:ext uri="{FF2B5EF4-FFF2-40B4-BE49-F238E27FC236}">
                  <a16:creationId xmlns:a16="http://schemas.microsoft.com/office/drawing/2014/main" id="{4CBFA430-2053-2CE2-8BFB-4549BFFBF980}"/>
                </a:ext>
              </a:extLst>
            </p:cNvPr>
            <p:cNvSpPr/>
            <p:nvPr/>
          </p:nvSpPr>
          <p:spPr>
            <a:xfrm>
              <a:off x="7837411" y="351437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52138273-61D5-6082-C55C-19997808629B}"/>
                </a:ext>
              </a:extLst>
            </p:cNvPr>
            <p:cNvSpPr/>
            <p:nvPr/>
          </p:nvSpPr>
          <p:spPr>
            <a:xfrm>
              <a:off x="7837411" y="3886036"/>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4DF5F598-06E2-7F76-F1F6-363D47304FE1}"/>
                </a:ext>
              </a:extLst>
            </p:cNvPr>
            <p:cNvSpPr/>
            <p:nvPr/>
          </p:nvSpPr>
          <p:spPr>
            <a:xfrm>
              <a:off x="7837411" y="421879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1577087A-4CE2-DA5D-F227-6D71201AA43E}"/>
                </a:ext>
              </a:extLst>
            </p:cNvPr>
            <p:cNvSpPr/>
            <p:nvPr/>
          </p:nvSpPr>
          <p:spPr>
            <a:xfrm>
              <a:off x="7837411" y="4541992"/>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BB644F2D-72CA-652E-8A59-2405233D9FB0}"/>
                </a:ext>
              </a:extLst>
            </p:cNvPr>
            <p:cNvSpPr/>
            <p:nvPr/>
          </p:nvSpPr>
          <p:spPr>
            <a:xfrm>
              <a:off x="7846285" y="4911061"/>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74A3853F-7E82-5A3F-05F6-5D7489601129}"/>
                </a:ext>
              </a:extLst>
            </p:cNvPr>
            <p:cNvSpPr/>
            <p:nvPr/>
          </p:nvSpPr>
          <p:spPr>
            <a:xfrm>
              <a:off x="7837411" y="5243819"/>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CB99AA3E-F3AC-2F00-D409-5D069A76A5E5}"/>
                </a:ext>
              </a:extLst>
            </p:cNvPr>
            <p:cNvSpPr/>
            <p:nvPr/>
          </p:nvSpPr>
          <p:spPr>
            <a:xfrm>
              <a:off x="7791692" y="3514374"/>
              <a:ext cx="45719" cy="1785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5FB2172F-B864-AEF9-A060-F8DAA579A3EA}"/>
                </a:ext>
              </a:extLst>
            </p:cNvPr>
            <p:cNvSpPr/>
            <p:nvPr/>
          </p:nvSpPr>
          <p:spPr>
            <a:xfrm>
              <a:off x="10116231" y="3514149"/>
              <a:ext cx="45719" cy="1785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ruutu 15">
              <a:extLst>
                <a:ext uri="{FF2B5EF4-FFF2-40B4-BE49-F238E27FC236}">
                  <a16:creationId xmlns:a16="http://schemas.microsoft.com/office/drawing/2014/main" id="{FDBCFB1F-E7BD-BA6D-5135-4174780D2816}"/>
                </a:ext>
              </a:extLst>
            </p:cNvPr>
            <p:cNvSpPr txBox="1"/>
            <p:nvPr/>
          </p:nvSpPr>
          <p:spPr>
            <a:xfrm>
              <a:off x="7271820" y="1642089"/>
              <a:ext cx="317716" cy="369332"/>
            </a:xfrm>
            <a:prstGeom prst="rect">
              <a:avLst/>
            </a:prstGeom>
            <a:noFill/>
          </p:spPr>
          <p:txBody>
            <a:bodyPr wrap="none" rtlCol="0">
              <a:spAutoFit/>
            </a:bodyPr>
            <a:lstStyle/>
            <a:p>
              <a:r>
                <a:rPr lang="fi-FI" dirty="0"/>
                <a:t>A</a:t>
              </a:r>
            </a:p>
          </p:txBody>
        </p:sp>
        <p:sp>
          <p:nvSpPr>
            <p:cNvPr id="17" name="Tekstiruutu 16">
              <a:extLst>
                <a:ext uri="{FF2B5EF4-FFF2-40B4-BE49-F238E27FC236}">
                  <a16:creationId xmlns:a16="http://schemas.microsoft.com/office/drawing/2014/main" id="{5A991F2C-170B-9A8F-886D-13C859C96E43}"/>
                </a:ext>
              </a:extLst>
            </p:cNvPr>
            <p:cNvSpPr txBox="1"/>
            <p:nvPr/>
          </p:nvSpPr>
          <p:spPr>
            <a:xfrm>
              <a:off x="7337978" y="4090043"/>
              <a:ext cx="317716" cy="369332"/>
            </a:xfrm>
            <a:prstGeom prst="rect">
              <a:avLst/>
            </a:prstGeom>
            <a:noFill/>
          </p:spPr>
          <p:txBody>
            <a:bodyPr wrap="none" rtlCol="0">
              <a:spAutoFit/>
            </a:bodyPr>
            <a:lstStyle/>
            <a:p>
              <a:r>
                <a:rPr lang="fi-FI" dirty="0"/>
                <a:t>B</a:t>
              </a:r>
            </a:p>
          </p:txBody>
        </p:sp>
      </p:grpSp>
    </p:spTree>
    <p:extLst>
      <p:ext uri="{BB962C8B-B14F-4D97-AF65-F5344CB8AC3E}">
        <p14:creationId xmlns:p14="http://schemas.microsoft.com/office/powerpoint/2010/main" val="461394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DFC859-98B6-6823-9494-430C981E55C8}"/>
              </a:ext>
            </a:extLst>
          </p:cNvPr>
          <p:cNvSpPr>
            <a:spLocks noGrp="1"/>
          </p:cNvSpPr>
          <p:nvPr>
            <p:ph type="title"/>
          </p:nvPr>
        </p:nvSpPr>
        <p:spPr/>
        <p:txBody>
          <a:bodyPr/>
          <a:lstStyle/>
          <a:p>
            <a:r>
              <a:rPr lang="fi-FI" dirty="0"/>
              <a:t>Hankintatoimi</a:t>
            </a:r>
          </a:p>
        </p:txBody>
      </p:sp>
    </p:spTree>
    <p:extLst>
      <p:ext uri="{BB962C8B-B14F-4D97-AF65-F5344CB8AC3E}">
        <p14:creationId xmlns:p14="http://schemas.microsoft.com/office/powerpoint/2010/main" val="71037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normAutofit/>
          </a:bodyPr>
          <a:lstStyle/>
          <a:p>
            <a:r>
              <a:rPr lang="fi-FI" dirty="0"/>
              <a:t>Rakentamistalous ja projektijohto</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fontScale="92500" lnSpcReduction="10000"/>
          </a:bodyPr>
          <a:lstStyle/>
          <a:p>
            <a:r>
              <a:rPr lang="fi-FI" dirty="0"/>
              <a:t>Rakentamistalous – ja projektijohto paketin läpikäytyään opiskelija:</a:t>
            </a:r>
            <a:br>
              <a:rPr lang="fi-FI" dirty="0"/>
            </a:br>
            <a:endParaRPr lang="fi-FI" dirty="0"/>
          </a:p>
          <a:p>
            <a:pPr lvl="1"/>
            <a:r>
              <a:rPr lang="fi-FI" dirty="0"/>
              <a:t>Tuntee rakennushankkeen eri tahot ja tehtävät</a:t>
            </a:r>
          </a:p>
          <a:p>
            <a:pPr lvl="1"/>
            <a:r>
              <a:rPr lang="fi-FI" dirty="0"/>
              <a:t>Tuntee rakennushankkeen päävaiheet</a:t>
            </a:r>
          </a:p>
          <a:p>
            <a:pPr lvl="1"/>
            <a:r>
              <a:rPr lang="fi-FI" dirty="0"/>
              <a:t>Tietää tärkeimpien rakennuttajien liiketoimintamallit</a:t>
            </a:r>
          </a:p>
          <a:p>
            <a:pPr lvl="1"/>
            <a:r>
              <a:rPr lang="fi-FI" dirty="0"/>
              <a:t>Tuntee tärkeimmät sopimusmallit rakentamisessa</a:t>
            </a:r>
          </a:p>
          <a:p>
            <a:pPr lvl="1"/>
            <a:r>
              <a:rPr lang="fi-FI" dirty="0"/>
              <a:t>Tuntee rakennushankkeen projektijohdon tärkeimmät tehtävät</a:t>
            </a:r>
          </a:p>
          <a:p>
            <a:pPr lvl="1"/>
            <a:r>
              <a:rPr lang="fi-FI" dirty="0"/>
              <a:t>Tuntee pääpiirteittäin puurakentamisen markkinat</a:t>
            </a:r>
          </a:p>
          <a:p>
            <a:pPr lvl="1"/>
            <a:r>
              <a:rPr lang="fi-FI" dirty="0"/>
              <a:t>Tuntee puutalohankkeen erityispiirteet </a:t>
            </a:r>
          </a:p>
          <a:p>
            <a:pPr lvl="1"/>
            <a:endParaRPr lang="fi-FI" dirty="0"/>
          </a:p>
          <a:p>
            <a:pPr marL="457200" lvl="1" indent="0">
              <a:buNone/>
            </a:pPr>
            <a:r>
              <a:rPr lang="fi-FI" dirty="0">
                <a:sym typeface="Wingdings" panose="05000000000000000000" pitchFamily="2" charset="2"/>
              </a:rPr>
              <a:t> Kurssi luo valmiudet jatkaa puurakentamisen hankekehityksen ja projektijohtamisen opiskelun ja perehtymisen parissa </a:t>
            </a:r>
            <a:endParaRPr lang="fi-FI" dirty="0"/>
          </a:p>
          <a:p>
            <a:pPr lvl="1"/>
            <a:endParaRPr lang="fi-FI" dirty="0"/>
          </a:p>
        </p:txBody>
      </p:sp>
      <p:sp>
        <p:nvSpPr>
          <p:cNvPr id="6" name="Google Shape;98;g12a037aa8e9_0_0">
            <a:extLst>
              <a:ext uri="{FF2B5EF4-FFF2-40B4-BE49-F238E27FC236}">
                <a16:creationId xmlns:a16="http://schemas.microsoft.com/office/drawing/2014/main" id="{00FA1B68-F345-154E-0A01-A108D2E7B5CA}"/>
              </a:ext>
            </a:extLst>
          </p:cNvPr>
          <p:cNvSpPr txBox="1">
            <a:spLocks/>
          </p:cNvSpPr>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fi-FI" sz="1400" smtClean="0">
                <a:solidFill>
                  <a:schemeClr val="bg1"/>
                </a:solidFill>
              </a:rPr>
              <a:pPr algn="ctr"/>
              <a:t>5</a:t>
            </a:fld>
            <a:endParaRPr lang="fi-FI" dirty="0">
              <a:solidFill>
                <a:schemeClr val="bg1"/>
              </a:solidFill>
            </a:endParaRPr>
          </a:p>
        </p:txBody>
      </p:sp>
      <p:sp>
        <p:nvSpPr>
          <p:cNvPr id="2" name="Alatunnisteen paikkamerkki 1">
            <a:extLst>
              <a:ext uri="{FF2B5EF4-FFF2-40B4-BE49-F238E27FC236}">
                <a16:creationId xmlns:a16="http://schemas.microsoft.com/office/drawing/2014/main" id="{70702A33-C190-0B12-89B4-8466CF2EC99F}"/>
              </a:ext>
            </a:extLst>
          </p:cNvPr>
          <p:cNvSpPr>
            <a:spLocks noGrp="1"/>
          </p:cNvSpPr>
          <p:nvPr>
            <p:ph type="ftr" sz="quarter" idx="3"/>
          </p:nvPr>
        </p:nvSpPr>
        <p:spPr/>
        <p:txBody>
          <a:bodyPr/>
          <a:lstStyle/>
          <a:p>
            <a:r>
              <a:rPr lang="fi-FI"/>
              <a:t>Rakentamistalous ja projektijohto</a:t>
            </a:r>
            <a:endParaRPr lang="fi-FI" dirty="0"/>
          </a:p>
        </p:txBody>
      </p:sp>
      <p:sp>
        <p:nvSpPr>
          <p:cNvPr id="3" name="Dian numeron paikkamerkki 2">
            <a:extLst>
              <a:ext uri="{FF2B5EF4-FFF2-40B4-BE49-F238E27FC236}">
                <a16:creationId xmlns:a16="http://schemas.microsoft.com/office/drawing/2014/main" id="{5F69342C-C0A8-FC4C-7D63-37178BBBC061}"/>
              </a:ext>
            </a:extLst>
          </p:cNvPr>
          <p:cNvSpPr>
            <a:spLocks noGrp="1"/>
          </p:cNvSpPr>
          <p:nvPr>
            <p:ph type="sldNum" sz="quarter" idx="4"/>
          </p:nvPr>
        </p:nvSpPr>
        <p:spPr/>
        <p:txBody>
          <a:bodyPr/>
          <a:lstStyle/>
          <a:p>
            <a:fld id="{B338A197-4EA2-4D23-935D-0DB0ED09FF0F}" type="slidenum">
              <a:rPr lang="fi-FI" smtClean="0"/>
              <a:pPr/>
              <a:t>5</a:t>
            </a:fld>
            <a:endParaRPr lang="fi-FI" dirty="0"/>
          </a:p>
        </p:txBody>
      </p:sp>
    </p:spTree>
    <p:extLst>
      <p:ext uri="{BB962C8B-B14F-4D97-AF65-F5344CB8AC3E}">
        <p14:creationId xmlns:p14="http://schemas.microsoft.com/office/powerpoint/2010/main" val="2724807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B19AC3-7E1D-DE86-D20B-524EC2AC5897}"/>
              </a:ext>
            </a:extLst>
          </p:cNvPr>
          <p:cNvSpPr>
            <a:spLocks noGrp="1"/>
          </p:cNvSpPr>
          <p:nvPr>
            <p:ph type="title"/>
          </p:nvPr>
        </p:nvSpPr>
        <p:spPr/>
        <p:txBody>
          <a:bodyPr/>
          <a:lstStyle/>
          <a:p>
            <a:r>
              <a:rPr lang="fi-FI" dirty="0"/>
              <a:t>Tehdäänkö itse vai ostetaanko?</a:t>
            </a:r>
          </a:p>
        </p:txBody>
      </p:sp>
      <p:sp>
        <p:nvSpPr>
          <p:cNvPr id="3" name="Sisällön paikkamerkki 2">
            <a:extLst>
              <a:ext uri="{FF2B5EF4-FFF2-40B4-BE49-F238E27FC236}">
                <a16:creationId xmlns:a16="http://schemas.microsoft.com/office/drawing/2014/main" id="{E5871DC6-D5DE-7AD0-1DD9-72F575160961}"/>
              </a:ext>
            </a:extLst>
          </p:cNvPr>
          <p:cNvSpPr>
            <a:spLocks noGrp="1"/>
          </p:cNvSpPr>
          <p:nvPr>
            <p:ph idx="1"/>
          </p:nvPr>
        </p:nvSpPr>
        <p:spPr/>
        <p:txBody>
          <a:bodyPr>
            <a:normAutofit fontScale="77500" lnSpcReduction="20000"/>
          </a:bodyPr>
          <a:lstStyle/>
          <a:p>
            <a:r>
              <a:rPr lang="fi-FI" dirty="0"/>
              <a:t>Ensimmäinen hankintatoimessa ratkaistava asia on, että tehdäänkö osa itse vai ostetaanko se – tätä kutsutaan yleisesti myös </a:t>
            </a:r>
            <a:r>
              <a:rPr lang="fi-FI" dirty="0" err="1"/>
              <a:t>make</a:t>
            </a:r>
            <a:r>
              <a:rPr lang="fi-FI" dirty="0"/>
              <a:t> </a:t>
            </a:r>
            <a:r>
              <a:rPr lang="fi-FI" dirty="0" err="1"/>
              <a:t>or</a:t>
            </a:r>
            <a:r>
              <a:rPr lang="fi-FI" dirty="0"/>
              <a:t> </a:t>
            </a:r>
            <a:r>
              <a:rPr lang="fi-FI" dirty="0" err="1"/>
              <a:t>buy</a:t>
            </a:r>
            <a:r>
              <a:rPr lang="fi-FI" dirty="0"/>
              <a:t>- päätökseksi</a:t>
            </a:r>
          </a:p>
          <a:p>
            <a:r>
              <a:rPr lang="fi-FI" dirty="0"/>
              <a:t>Mitä tehdään itse ja mitä ulkoistetaan on yrityksen tärkeimpiä strategisia päätöksiä ja vaikuttaa koko liiketoimintamalliin</a:t>
            </a:r>
          </a:p>
          <a:p>
            <a:r>
              <a:rPr lang="fi-FI" dirty="0"/>
              <a:t>Onko sellaista erikoistunutta valmistajaa tuotteelle, jonka kilpailukykyyn ei kyetä omalla valmistuksella. Esimerkkinä kattoristikoiden valmistus. </a:t>
            </a:r>
          </a:p>
          <a:p>
            <a:r>
              <a:rPr lang="fi-FI" dirty="0"/>
              <a:t>Päätökseen vaikuttavat ostettavan tuotteen hinnan lisäksi lukuisat muutkin tekijät.	</a:t>
            </a:r>
          </a:p>
          <a:p>
            <a:pPr lvl="1"/>
            <a:r>
              <a:rPr lang="fi-FI" dirty="0"/>
              <a:t>Onko uuden tuotteen tekemiseen tilaa, henkilöstöä tai muuta tarvittavaa resurssia?</a:t>
            </a:r>
          </a:p>
          <a:p>
            <a:pPr lvl="1"/>
            <a:r>
              <a:rPr lang="fi-FI" dirty="0"/>
              <a:t>Onko järkevämpää investoida itse vai investoida johonkin kannattavampaan omaan investointiin (rajalliset resurssit)?</a:t>
            </a:r>
          </a:p>
          <a:p>
            <a:pPr lvl="1"/>
            <a:r>
              <a:rPr lang="fi-FI" dirty="0"/>
              <a:t>Kapasiteetin hallinta. Onko itsellä käyttöä esimerkiksi uuden investoitavan koneen koko tuotannolle?</a:t>
            </a:r>
          </a:p>
          <a:p>
            <a:pPr lvl="1"/>
            <a:r>
              <a:rPr lang="fi-FI" dirty="0"/>
              <a:t>Riskienhallinta. Täytyykö jokin kriittinen osa tehdä itse, jotta muu tuotanto ei vaarannu vaikka se olisi kalliimpaa? Toisaalta voidaanko kapasiteettiriski ulkoistaa ostamalla osa muualta?</a:t>
            </a:r>
          </a:p>
          <a:p>
            <a:pPr lvl="1"/>
            <a:r>
              <a:rPr lang="fi-FI" dirty="0"/>
              <a:t>Kulurakenteen ja erityisesti kiinteiden kulujen hallinta. Kuinka suuria kiinteitä kuluja sallitaan?</a:t>
            </a:r>
          </a:p>
          <a:p>
            <a:pPr lvl="1"/>
            <a:r>
              <a:rPr lang="fi-FI" dirty="0"/>
              <a:t>Laatu, joustavuus tai osaaminen voi olla erilaista itse tehtynä tai ostopalveluna</a:t>
            </a:r>
          </a:p>
          <a:p>
            <a:pPr marL="0" indent="0">
              <a:buNone/>
            </a:pPr>
            <a:endParaRPr lang="fi-FI" dirty="0"/>
          </a:p>
        </p:txBody>
      </p:sp>
      <p:sp>
        <p:nvSpPr>
          <p:cNvPr id="4" name="Dian numeron paikkamerkki 3">
            <a:extLst>
              <a:ext uri="{FF2B5EF4-FFF2-40B4-BE49-F238E27FC236}">
                <a16:creationId xmlns:a16="http://schemas.microsoft.com/office/drawing/2014/main" id="{E3833CAB-8790-61FE-0F21-21F7F49675FB}"/>
              </a:ext>
            </a:extLst>
          </p:cNvPr>
          <p:cNvSpPr>
            <a:spLocks noGrp="1"/>
          </p:cNvSpPr>
          <p:nvPr>
            <p:ph type="sldNum" sz="quarter" idx="4"/>
          </p:nvPr>
        </p:nvSpPr>
        <p:spPr/>
        <p:txBody>
          <a:bodyPr/>
          <a:lstStyle/>
          <a:p>
            <a:fld id="{B338A197-4EA2-4D23-935D-0DB0ED09FF0F}" type="slidenum">
              <a:rPr lang="fi-FI" smtClean="0"/>
              <a:pPr/>
              <a:t>50</a:t>
            </a:fld>
            <a:endParaRPr lang="fi-FI" dirty="0"/>
          </a:p>
        </p:txBody>
      </p:sp>
      <p:sp>
        <p:nvSpPr>
          <p:cNvPr id="5" name="Alatunnisteen paikkamerkki 4">
            <a:extLst>
              <a:ext uri="{FF2B5EF4-FFF2-40B4-BE49-F238E27FC236}">
                <a16:creationId xmlns:a16="http://schemas.microsoft.com/office/drawing/2014/main" id="{B21136C3-CA58-4D71-2AFD-E3E2965D7A31}"/>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112919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E0D927-D08A-8DD1-E7E2-53D3E54F175C}"/>
              </a:ext>
            </a:extLst>
          </p:cNvPr>
          <p:cNvSpPr>
            <a:spLocks noGrp="1"/>
          </p:cNvSpPr>
          <p:nvPr>
            <p:ph type="title"/>
          </p:nvPr>
        </p:nvSpPr>
        <p:spPr/>
        <p:txBody>
          <a:bodyPr/>
          <a:lstStyle/>
          <a:p>
            <a:r>
              <a:rPr lang="fi-FI" dirty="0"/>
              <a:t>Suorat linjatoimitukset</a:t>
            </a:r>
          </a:p>
        </p:txBody>
      </p:sp>
      <p:sp>
        <p:nvSpPr>
          <p:cNvPr id="3" name="Sisällön paikkamerkki 2">
            <a:extLst>
              <a:ext uri="{FF2B5EF4-FFF2-40B4-BE49-F238E27FC236}">
                <a16:creationId xmlns:a16="http://schemas.microsoft.com/office/drawing/2014/main" id="{8FB145C5-5096-FC59-C8F5-1BCBDC19D17D}"/>
              </a:ext>
            </a:extLst>
          </p:cNvPr>
          <p:cNvSpPr>
            <a:spLocks noGrp="1"/>
          </p:cNvSpPr>
          <p:nvPr>
            <p:ph idx="1"/>
          </p:nvPr>
        </p:nvSpPr>
        <p:spPr>
          <a:xfrm>
            <a:off x="838200" y="1825625"/>
            <a:ext cx="8979649" cy="4351338"/>
          </a:xfrm>
        </p:spPr>
        <p:txBody>
          <a:bodyPr>
            <a:normAutofit fontScale="77500" lnSpcReduction="20000"/>
          </a:bodyPr>
          <a:lstStyle/>
          <a:p>
            <a:r>
              <a:rPr lang="fi-FI" dirty="0"/>
              <a:t>Valmistusta suunniteltaessa joko uuteen tehdasprosessiin tai muokattaessa sitä uutta kohdetta varten on tärkeää ymmärtää vaikutukset koko logistiseen arvoketjuun</a:t>
            </a:r>
          </a:p>
          <a:p>
            <a:r>
              <a:rPr lang="fi-FI" dirty="0"/>
              <a:t>Edellä esitettyä välipohjaesimerkkiä voidaan käyttää kuvaamaan myös tätä näkökulmaa</a:t>
            </a:r>
          </a:p>
          <a:p>
            <a:r>
              <a:rPr lang="fi-FI" dirty="0"/>
              <a:t>Lattiapalkisto voidaan tehdä itse, mutta pitää laskea sen koko kustannus (materiaalihinta, varastointikustannus, kuljetus, pitkän tavaran vastaanotto, työ, materiaalihukka, käsittelyt ja asennusjärjestykseen asettelu, kuljetus linjalle </a:t>
            </a:r>
            <a:r>
              <a:rPr lang="fi-FI" dirty="0" err="1"/>
              <a:t>jne</a:t>
            </a:r>
            <a:r>
              <a:rPr lang="fi-FI" dirty="0"/>
              <a:t>)</a:t>
            </a:r>
          </a:p>
          <a:p>
            <a:r>
              <a:rPr lang="fi-FI" dirty="0"/>
              <a:t>Houkutteleva vaihtoehto olisi tilata valmis palkisto alihankkijalta valmiiksi asennusjärjestykseen niputettuna suotaan tuotantolinjalle </a:t>
            </a:r>
            <a:r>
              <a:rPr lang="fi-FI" dirty="0" err="1"/>
              <a:t>JiT</a:t>
            </a:r>
            <a:r>
              <a:rPr lang="fi-FI" dirty="0"/>
              <a:t>- periaatteella, tällöin aika monta sisäistä kustannusta jää syntymättä</a:t>
            </a:r>
          </a:p>
          <a:p>
            <a:r>
              <a:rPr lang="fi-FI" dirty="0"/>
              <a:t>Tällaisia suoratoimitusmalleja käytetään teollisuudessa melko paljon</a:t>
            </a:r>
          </a:p>
          <a:p>
            <a:r>
              <a:rPr lang="fi-FI" dirty="0"/>
              <a:t>Esim. johdinsarjat kuorma-autotehtaalle jälkimmäisen kokoonpano-ohjelman mukaisesti tuntien tarkkuudella </a:t>
            </a:r>
          </a:p>
          <a:p>
            <a:endParaRPr lang="fi-FI" dirty="0"/>
          </a:p>
        </p:txBody>
      </p:sp>
      <p:sp>
        <p:nvSpPr>
          <p:cNvPr id="4" name="Dian numeron paikkamerkki 3">
            <a:extLst>
              <a:ext uri="{FF2B5EF4-FFF2-40B4-BE49-F238E27FC236}">
                <a16:creationId xmlns:a16="http://schemas.microsoft.com/office/drawing/2014/main" id="{C2A3FEFA-ED50-E2C8-7439-2715616BA594}"/>
              </a:ext>
            </a:extLst>
          </p:cNvPr>
          <p:cNvSpPr>
            <a:spLocks noGrp="1"/>
          </p:cNvSpPr>
          <p:nvPr>
            <p:ph type="sldNum" sz="quarter" idx="4"/>
          </p:nvPr>
        </p:nvSpPr>
        <p:spPr/>
        <p:txBody>
          <a:bodyPr/>
          <a:lstStyle/>
          <a:p>
            <a:fld id="{B338A197-4EA2-4D23-935D-0DB0ED09FF0F}" type="slidenum">
              <a:rPr lang="fi-FI" smtClean="0"/>
              <a:pPr/>
              <a:t>51</a:t>
            </a:fld>
            <a:endParaRPr lang="fi-FI" dirty="0"/>
          </a:p>
        </p:txBody>
      </p:sp>
      <p:sp>
        <p:nvSpPr>
          <p:cNvPr id="5" name="Alatunnisteen paikkamerkki 4">
            <a:extLst>
              <a:ext uri="{FF2B5EF4-FFF2-40B4-BE49-F238E27FC236}">
                <a16:creationId xmlns:a16="http://schemas.microsoft.com/office/drawing/2014/main" id="{A4A03E12-8B42-8343-1EA2-4834811B1454}"/>
              </a:ext>
            </a:extLst>
          </p:cNvPr>
          <p:cNvSpPr>
            <a:spLocks noGrp="1"/>
          </p:cNvSpPr>
          <p:nvPr>
            <p:ph type="ftr" sz="quarter" idx="3"/>
          </p:nvPr>
        </p:nvSpPr>
        <p:spPr/>
        <p:txBody>
          <a:bodyPr/>
          <a:lstStyle/>
          <a:p>
            <a:r>
              <a:rPr lang="fi-FI"/>
              <a:t>Rakentamistalous ja projektinjohto - Teollinen esivalmistus</a:t>
            </a:r>
            <a:endParaRPr lang="fi-FI" dirty="0"/>
          </a:p>
        </p:txBody>
      </p:sp>
      <p:grpSp>
        <p:nvGrpSpPr>
          <p:cNvPr id="6" name="Ryhmä 5">
            <a:extLst>
              <a:ext uri="{FF2B5EF4-FFF2-40B4-BE49-F238E27FC236}">
                <a16:creationId xmlns:a16="http://schemas.microsoft.com/office/drawing/2014/main" id="{E1221CFD-219C-FD5E-6FED-54AF07CE57FC}"/>
              </a:ext>
            </a:extLst>
          </p:cNvPr>
          <p:cNvGrpSpPr/>
          <p:nvPr/>
        </p:nvGrpSpPr>
        <p:grpSpPr>
          <a:xfrm>
            <a:off x="9943237" y="2432206"/>
            <a:ext cx="1893081" cy="2776367"/>
            <a:chOff x="7271820" y="652633"/>
            <a:chExt cx="3334082" cy="4647101"/>
          </a:xfrm>
        </p:grpSpPr>
        <p:grpSp>
          <p:nvGrpSpPr>
            <p:cNvPr id="7" name="Ryhmä 6">
              <a:extLst>
                <a:ext uri="{FF2B5EF4-FFF2-40B4-BE49-F238E27FC236}">
                  <a16:creationId xmlns:a16="http://schemas.microsoft.com/office/drawing/2014/main" id="{75D79D0E-5F5B-F3F6-909D-996DE804C027}"/>
                </a:ext>
              </a:extLst>
            </p:cNvPr>
            <p:cNvGrpSpPr/>
            <p:nvPr/>
          </p:nvGrpSpPr>
          <p:grpSpPr>
            <a:xfrm>
              <a:off x="7418529" y="652633"/>
              <a:ext cx="3187373" cy="2220482"/>
              <a:chOff x="6456459" y="860648"/>
              <a:chExt cx="3187373" cy="2220482"/>
            </a:xfrm>
          </p:grpSpPr>
          <p:sp>
            <p:nvSpPr>
              <p:cNvPr id="18" name="Leveä kaari 17">
                <a:extLst>
                  <a:ext uri="{FF2B5EF4-FFF2-40B4-BE49-F238E27FC236}">
                    <a16:creationId xmlns:a16="http://schemas.microsoft.com/office/drawing/2014/main" id="{BCFE5311-69FA-0EA1-AED3-A4E638A8EC5E}"/>
                  </a:ext>
                </a:extLst>
              </p:cNvPr>
              <p:cNvSpPr/>
              <p:nvPr/>
            </p:nvSpPr>
            <p:spPr>
              <a:xfrm>
                <a:off x="6483927" y="860648"/>
                <a:ext cx="3085720" cy="583705"/>
              </a:xfrm>
              <a:prstGeom prst="blockArc">
                <a:avLst>
                  <a:gd name="adj1" fmla="val 10826351"/>
                  <a:gd name="adj2" fmla="val 21530033"/>
                  <a:gd name="adj3" fmla="val 11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 name="Suorakulmio 18">
                <a:extLst>
                  <a:ext uri="{FF2B5EF4-FFF2-40B4-BE49-F238E27FC236}">
                    <a16:creationId xmlns:a16="http://schemas.microsoft.com/office/drawing/2014/main" id="{326845FB-F0ED-72DD-B44D-8B17C4C293EF}"/>
                  </a:ext>
                </a:extLst>
              </p:cNvPr>
              <p:cNvSpPr/>
              <p:nvPr/>
            </p:nvSpPr>
            <p:spPr>
              <a:xfrm>
                <a:off x="6456459" y="943626"/>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3FDE3FF4-E3DE-F385-51DF-4BA3B6383651}"/>
                  </a:ext>
                </a:extLst>
              </p:cNvPr>
              <p:cNvSpPr/>
              <p:nvPr/>
            </p:nvSpPr>
            <p:spPr>
              <a:xfrm>
                <a:off x="9341697" y="987101"/>
                <a:ext cx="302135" cy="33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a:extLst>
                  <a:ext uri="{FF2B5EF4-FFF2-40B4-BE49-F238E27FC236}">
                    <a16:creationId xmlns:a16="http://schemas.microsoft.com/office/drawing/2014/main" id="{AD12B85C-FD6D-8AAB-5FC0-4F685556325F}"/>
                  </a:ext>
                </a:extLst>
              </p:cNvPr>
              <p:cNvSpPr/>
              <p:nvPr/>
            </p:nvSpPr>
            <p:spPr>
              <a:xfrm rot="21411241" flipH="1">
                <a:off x="6793689" y="988715"/>
                <a:ext cx="39918" cy="2092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uorakulmio 21">
                <a:extLst>
                  <a:ext uri="{FF2B5EF4-FFF2-40B4-BE49-F238E27FC236}">
                    <a16:creationId xmlns:a16="http://schemas.microsoft.com/office/drawing/2014/main" id="{250F8D05-1A72-5BBF-A28D-657B7544C0D3}"/>
                  </a:ext>
                </a:extLst>
              </p:cNvPr>
              <p:cNvSpPr/>
              <p:nvPr/>
            </p:nvSpPr>
            <p:spPr>
              <a:xfrm rot="289618">
                <a:off x="9194824" y="998043"/>
                <a:ext cx="52764" cy="208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5CCD86CA-2490-A73A-274B-3523D8D7E87C}"/>
                  </a:ext>
                </a:extLst>
              </p:cNvPr>
              <p:cNvSpPr/>
              <p:nvPr/>
            </p:nvSpPr>
            <p:spPr>
              <a:xfrm>
                <a:off x="6894669" y="3022718"/>
                <a:ext cx="2212605"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Suorakulmio 23">
                <a:extLst>
                  <a:ext uri="{FF2B5EF4-FFF2-40B4-BE49-F238E27FC236}">
                    <a16:creationId xmlns:a16="http://schemas.microsoft.com/office/drawing/2014/main" id="{D5CA1BD4-DC61-D6FA-550A-27C63C2192DD}"/>
                  </a:ext>
                </a:extLst>
              </p:cNvPr>
              <p:cNvSpPr/>
              <p:nvPr/>
            </p:nvSpPr>
            <p:spPr>
              <a:xfrm>
                <a:off x="6877232" y="2774015"/>
                <a:ext cx="224814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Suorakulmio 24">
                <a:extLst>
                  <a:ext uri="{FF2B5EF4-FFF2-40B4-BE49-F238E27FC236}">
                    <a16:creationId xmlns:a16="http://schemas.microsoft.com/office/drawing/2014/main" id="{795916B9-A047-95D7-B0B6-8E86F517A9FA}"/>
                  </a:ext>
                </a:extLst>
              </p:cNvPr>
              <p:cNvSpPr/>
              <p:nvPr/>
            </p:nvSpPr>
            <p:spPr>
              <a:xfrm>
                <a:off x="6854614" y="2525312"/>
                <a:ext cx="2286852"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ABF0E9B0-B132-AA9B-1025-E043211FC5EE}"/>
                  </a:ext>
                </a:extLst>
              </p:cNvPr>
              <p:cNvSpPr/>
              <p:nvPr/>
            </p:nvSpPr>
            <p:spPr>
              <a:xfrm>
                <a:off x="6854613" y="2245960"/>
                <a:ext cx="2323254" cy="63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6C10C4EA-A809-1501-EFA3-CF3C99684916}"/>
                  </a:ext>
                </a:extLst>
              </p:cNvPr>
              <p:cNvSpPr/>
              <p:nvPr/>
            </p:nvSpPr>
            <p:spPr>
              <a:xfrm>
                <a:off x="6836337" y="1926019"/>
                <a:ext cx="2363543"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Suorakulmio 27">
                <a:extLst>
                  <a:ext uri="{FF2B5EF4-FFF2-40B4-BE49-F238E27FC236}">
                    <a16:creationId xmlns:a16="http://schemas.microsoft.com/office/drawing/2014/main" id="{7720594D-9757-69C2-0458-941500F3B098}"/>
                  </a:ext>
                </a:extLst>
              </p:cNvPr>
              <p:cNvSpPr/>
              <p:nvPr/>
            </p:nvSpPr>
            <p:spPr>
              <a:xfrm>
                <a:off x="6805097" y="1555111"/>
                <a:ext cx="2426956"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Suorakulmio 28">
                <a:extLst>
                  <a:ext uri="{FF2B5EF4-FFF2-40B4-BE49-F238E27FC236}">
                    <a16:creationId xmlns:a16="http://schemas.microsoft.com/office/drawing/2014/main" id="{142374F9-E9A1-2B06-3BB8-3DBB70FDACC7}"/>
                  </a:ext>
                </a:extLst>
              </p:cNvPr>
              <p:cNvSpPr/>
              <p:nvPr/>
            </p:nvSpPr>
            <p:spPr>
              <a:xfrm>
                <a:off x="6786062" y="1172716"/>
                <a:ext cx="2480373" cy="6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8" name="Suorakulmio 7">
              <a:extLst>
                <a:ext uri="{FF2B5EF4-FFF2-40B4-BE49-F238E27FC236}">
                  <a16:creationId xmlns:a16="http://schemas.microsoft.com/office/drawing/2014/main" id="{E35D1467-60A0-D72F-1224-1098D3AEFE1E}"/>
                </a:ext>
              </a:extLst>
            </p:cNvPr>
            <p:cNvSpPr/>
            <p:nvPr/>
          </p:nvSpPr>
          <p:spPr>
            <a:xfrm>
              <a:off x="7837411" y="351437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8E5F7595-48F8-77F5-A576-D738BAE4E1AB}"/>
                </a:ext>
              </a:extLst>
            </p:cNvPr>
            <p:cNvSpPr/>
            <p:nvPr/>
          </p:nvSpPr>
          <p:spPr>
            <a:xfrm>
              <a:off x="7837411" y="3886036"/>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6C613DC0-D8F6-0EF2-440B-397B5D3A840E}"/>
                </a:ext>
              </a:extLst>
            </p:cNvPr>
            <p:cNvSpPr/>
            <p:nvPr/>
          </p:nvSpPr>
          <p:spPr>
            <a:xfrm>
              <a:off x="7837411" y="4218794"/>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9E374ED9-9E5E-2FE5-5C56-6E4331CD87BE}"/>
                </a:ext>
              </a:extLst>
            </p:cNvPr>
            <p:cNvSpPr/>
            <p:nvPr/>
          </p:nvSpPr>
          <p:spPr>
            <a:xfrm>
              <a:off x="7837411" y="4541992"/>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6289B7E4-0079-A014-B82F-0B892606BD0D}"/>
                </a:ext>
              </a:extLst>
            </p:cNvPr>
            <p:cNvSpPr/>
            <p:nvPr/>
          </p:nvSpPr>
          <p:spPr>
            <a:xfrm>
              <a:off x="7846285" y="4911061"/>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2C607D56-3DE7-87B3-E2D4-E8568B2925EE}"/>
                </a:ext>
              </a:extLst>
            </p:cNvPr>
            <p:cNvSpPr/>
            <p:nvPr/>
          </p:nvSpPr>
          <p:spPr>
            <a:xfrm>
              <a:off x="7837411" y="5243819"/>
              <a:ext cx="2281674" cy="55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F4883E0B-DED4-EC92-BD00-4F9F3FE9B37F}"/>
                </a:ext>
              </a:extLst>
            </p:cNvPr>
            <p:cNvSpPr/>
            <p:nvPr/>
          </p:nvSpPr>
          <p:spPr>
            <a:xfrm>
              <a:off x="7791692" y="3514374"/>
              <a:ext cx="45719" cy="1785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6FCD767A-83B7-0704-A091-2BF6FAEAFBF1}"/>
                </a:ext>
              </a:extLst>
            </p:cNvPr>
            <p:cNvSpPr/>
            <p:nvPr/>
          </p:nvSpPr>
          <p:spPr>
            <a:xfrm>
              <a:off x="10116231" y="3514149"/>
              <a:ext cx="45719" cy="1785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ruutu 15">
              <a:extLst>
                <a:ext uri="{FF2B5EF4-FFF2-40B4-BE49-F238E27FC236}">
                  <a16:creationId xmlns:a16="http://schemas.microsoft.com/office/drawing/2014/main" id="{BF360473-6346-68E5-5513-DE4331C8EC19}"/>
                </a:ext>
              </a:extLst>
            </p:cNvPr>
            <p:cNvSpPr txBox="1"/>
            <p:nvPr/>
          </p:nvSpPr>
          <p:spPr>
            <a:xfrm>
              <a:off x="7271820" y="1642089"/>
              <a:ext cx="317716" cy="369332"/>
            </a:xfrm>
            <a:prstGeom prst="rect">
              <a:avLst/>
            </a:prstGeom>
            <a:noFill/>
          </p:spPr>
          <p:txBody>
            <a:bodyPr wrap="none" rtlCol="0">
              <a:spAutoFit/>
            </a:bodyPr>
            <a:lstStyle/>
            <a:p>
              <a:r>
                <a:rPr lang="fi-FI" dirty="0"/>
                <a:t>A</a:t>
              </a:r>
            </a:p>
          </p:txBody>
        </p:sp>
        <p:sp>
          <p:nvSpPr>
            <p:cNvPr id="17" name="Tekstiruutu 16">
              <a:extLst>
                <a:ext uri="{FF2B5EF4-FFF2-40B4-BE49-F238E27FC236}">
                  <a16:creationId xmlns:a16="http://schemas.microsoft.com/office/drawing/2014/main" id="{EEF659D4-ED96-2CFA-F708-EE63B583A7FB}"/>
                </a:ext>
              </a:extLst>
            </p:cNvPr>
            <p:cNvSpPr txBox="1"/>
            <p:nvPr/>
          </p:nvSpPr>
          <p:spPr>
            <a:xfrm>
              <a:off x="7337978" y="4090043"/>
              <a:ext cx="317716" cy="369332"/>
            </a:xfrm>
            <a:prstGeom prst="rect">
              <a:avLst/>
            </a:prstGeom>
            <a:noFill/>
          </p:spPr>
          <p:txBody>
            <a:bodyPr wrap="none" rtlCol="0">
              <a:spAutoFit/>
            </a:bodyPr>
            <a:lstStyle/>
            <a:p>
              <a:r>
                <a:rPr lang="fi-FI" dirty="0"/>
                <a:t>B</a:t>
              </a:r>
            </a:p>
          </p:txBody>
        </p:sp>
      </p:grpSp>
    </p:spTree>
    <p:extLst>
      <p:ext uri="{BB962C8B-B14F-4D97-AF65-F5344CB8AC3E}">
        <p14:creationId xmlns:p14="http://schemas.microsoft.com/office/powerpoint/2010/main" val="3057722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0F832C-76AE-1FD7-C749-0D40E3D0F221}"/>
              </a:ext>
            </a:extLst>
          </p:cNvPr>
          <p:cNvSpPr>
            <a:spLocks noGrp="1"/>
          </p:cNvSpPr>
          <p:nvPr>
            <p:ph type="title"/>
          </p:nvPr>
        </p:nvSpPr>
        <p:spPr/>
        <p:txBody>
          <a:bodyPr/>
          <a:lstStyle/>
          <a:p>
            <a:r>
              <a:rPr lang="fi-FI" dirty="0"/>
              <a:t>Toimittajakumppanuudet</a:t>
            </a:r>
          </a:p>
        </p:txBody>
      </p:sp>
      <p:sp>
        <p:nvSpPr>
          <p:cNvPr id="3" name="Sisällön paikkamerkki 2">
            <a:extLst>
              <a:ext uri="{FF2B5EF4-FFF2-40B4-BE49-F238E27FC236}">
                <a16:creationId xmlns:a16="http://schemas.microsoft.com/office/drawing/2014/main" id="{F94BD33F-BC7E-1306-F4A8-030C3A9527F8}"/>
              </a:ext>
            </a:extLst>
          </p:cNvPr>
          <p:cNvSpPr>
            <a:spLocks noGrp="1"/>
          </p:cNvSpPr>
          <p:nvPr>
            <p:ph idx="1"/>
          </p:nvPr>
        </p:nvSpPr>
        <p:spPr/>
        <p:txBody>
          <a:bodyPr>
            <a:normAutofit fontScale="92500" lnSpcReduction="20000"/>
          </a:bodyPr>
          <a:lstStyle/>
          <a:p>
            <a:r>
              <a:rPr lang="fi-FI" dirty="0"/>
              <a:t>Kuten aiemmin on nostettu esiin, verkostomainen toimintatapa mahdollistaa toimijoiden erikoistumisen ja siten tehostaa verkoston kokonaisuutta</a:t>
            </a:r>
          </a:p>
          <a:p>
            <a:r>
              <a:rPr lang="fi-FI" dirty="0"/>
              <a:t>Hyvässä verkostossa on ”hyvää asiakkuutta ja hyvää toimittajuutta”</a:t>
            </a:r>
          </a:p>
          <a:p>
            <a:r>
              <a:rPr lang="fi-FI" dirty="0"/>
              <a:t>Verkostossa toimittaessa on ymmärrettävä myös aidon yhteistyön merkitys</a:t>
            </a:r>
          </a:p>
          <a:p>
            <a:pPr lvl="1"/>
            <a:r>
              <a:rPr lang="fi-FI" dirty="0"/>
              <a:t>Ennustamisen ja oman tuotantosuunnitelman käyttö toimittajan kanssa yhteiseen kapasiteettisuunnitteluun, toimitusvarmuus yleensä paranee</a:t>
            </a:r>
          </a:p>
          <a:p>
            <a:pPr lvl="1"/>
            <a:r>
              <a:rPr lang="fi-FI" dirty="0"/>
              <a:t>Kumppanillekin pitää jäädä mahdollisuus liiketoimintaan</a:t>
            </a:r>
          </a:p>
          <a:p>
            <a:pPr lvl="1"/>
            <a:r>
              <a:rPr lang="fi-FI" dirty="0"/>
              <a:t>Yhteinen avoin tuotekehitys </a:t>
            </a:r>
          </a:p>
          <a:p>
            <a:pPr lvl="1"/>
            <a:r>
              <a:rPr lang="fi-FI" dirty="0"/>
              <a:t>Hinnoittelun avoimuus mahdollistamaan yhteinen kehittäminen</a:t>
            </a:r>
          </a:p>
          <a:p>
            <a:pPr lvl="2"/>
            <a:r>
              <a:rPr lang="fi-FI" dirty="0"/>
              <a:t>Esimerkiksi jos alihankkijalle maksetaan tarjouksen perusteella ja tarjous perustuu materiaaleihin ja työtuntimäärään, missä on kannustin toiminnan avoimeen kehittämiseen, jos alihankkijan kehitystyö pitäisi joko salata tai laskutus vähenisi. Innovatiivista kehittämistä tämä ei takuulla lisää.   </a:t>
            </a:r>
          </a:p>
          <a:p>
            <a:endParaRPr lang="fi-FI" dirty="0"/>
          </a:p>
          <a:p>
            <a:endParaRPr lang="fi-FI" dirty="0"/>
          </a:p>
        </p:txBody>
      </p:sp>
      <p:sp>
        <p:nvSpPr>
          <p:cNvPr id="4" name="Dian numeron paikkamerkki 3">
            <a:extLst>
              <a:ext uri="{FF2B5EF4-FFF2-40B4-BE49-F238E27FC236}">
                <a16:creationId xmlns:a16="http://schemas.microsoft.com/office/drawing/2014/main" id="{886C458B-34DA-0F65-8670-A019459D06D6}"/>
              </a:ext>
            </a:extLst>
          </p:cNvPr>
          <p:cNvSpPr>
            <a:spLocks noGrp="1"/>
          </p:cNvSpPr>
          <p:nvPr>
            <p:ph type="sldNum" sz="quarter" idx="4"/>
          </p:nvPr>
        </p:nvSpPr>
        <p:spPr/>
        <p:txBody>
          <a:bodyPr/>
          <a:lstStyle/>
          <a:p>
            <a:fld id="{B338A197-4EA2-4D23-935D-0DB0ED09FF0F}" type="slidenum">
              <a:rPr lang="fi-FI" smtClean="0"/>
              <a:pPr/>
              <a:t>52</a:t>
            </a:fld>
            <a:endParaRPr lang="fi-FI" dirty="0"/>
          </a:p>
        </p:txBody>
      </p:sp>
      <p:sp>
        <p:nvSpPr>
          <p:cNvPr id="5" name="Alatunnisteen paikkamerkki 4">
            <a:extLst>
              <a:ext uri="{FF2B5EF4-FFF2-40B4-BE49-F238E27FC236}">
                <a16:creationId xmlns:a16="http://schemas.microsoft.com/office/drawing/2014/main" id="{D338671A-3E52-9DC3-B1A8-ED9EFCE153C2}"/>
              </a:ext>
            </a:extLst>
          </p:cNvPr>
          <p:cNvSpPr>
            <a:spLocks noGrp="1"/>
          </p:cNvSpPr>
          <p:nvPr>
            <p:ph type="ftr" sz="quarter" idx="3"/>
          </p:nvPr>
        </p:nvSpPr>
        <p:spPr/>
        <p:txBody>
          <a:bodyPr/>
          <a:lstStyle/>
          <a:p>
            <a:r>
              <a:rPr lang="fi-FI" dirty="0"/>
              <a:t>Rakentamistalous ja projektinjohto - Teollinen esivalmistus</a:t>
            </a:r>
          </a:p>
        </p:txBody>
      </p:sp>
    </p:spTree>
    <p:extLst>
      <p:ext uri="{BB962C8B-B14F-4D97-AF65-F5344CB8AC3E}">
        <p14:creationId xmlns:p14="http://schemas.microsoft.com/office/powerpoint/2010/main" val="3730564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08CA47-890C-6F90-A345-C0CE4DBC92C2}"/>
              </a:ext>
            </a:extLst>
          </p:cNvPr>
          <p:cNvSpPr>
            <a:spLocks noGrp="1"/>
          </p:cNvSpPr>
          <p:nvPr>
            <p:ph type="title"/>
          </p:nvPr>
        </p:nvSpPr>
        <p:spPr/>
        <p:txBody>
          <a:bodyPr/>
          <a:lstStyle/>
          <a:p>
            <a:r>
              <a:rPr lang="fi-FI" dirty="0"/>
              <a:t>Logistiikka</a:t>
            </a:r>
          </a:p>
        </p:txBody>
      </p:sp>
    </p:spTree>
    <p:extLst>
      <p:ext uri="{BB962C8B-B14F-4D97-AF65-F5344CB8AC3E}">
        <p14:creationId xmlns:p14="http://schemas.microsoft.com/office/powerpoint/2010/main" val="395773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FBFD3B-949B-84EF-67E9-8A292049A1B3}"/>
              </a:ext>
            </a:extLst>
          </p:cNvPr>
          <p:cNvSpPr>
            <a:spLocks noGrp="1"/>
          </p:cNvSpPr>
          <p:nvPr>
            <p:ph type="title"/>
          </p:nvPr>
        </p:nvSpPr>
        <p:spPr/>
        <p:txBody>
          <a:bodyPr/>
          <a:lstStyle/>
          <a:p>
            <a:r>
              <a:rPr lang="fi-FI" dirty="0"/>
              <a:t>Logistiikka</a:t>
            </a:r>
          </a:p>
        </p:txBody>
      </p:sp>
      <p:sp>
        <p:nvSpPr>
          <p:cNvPr id="3" name="Sisällön paikkamerkki 2">
            <a:extLst>
              <a:ext uri="{FF2B5EF4-FFF2-40B4-BE49-F238E27FC236}">
                <a16:creationId xmlns:a16="http://schemas.microsoft.com/office/drawing/2014/main" id="{F64ED0C2-749F-8A9C-C2BF-CF48A84FE92B}"/>
              </a:ext>
            </a:extLst>
          </p:cNvPr>
          <p:cNvSpPr>
            <a:spLocks noGrp="1"/>
          </p:cNvSpPr>
          <p:nvPr>
            <p:ph idx="1"/>
          </p:nvPr>
        </p:nvSpPr>
        <p:spPr/>
        <p:txBody>
          <a:bodyPr>
            <a:normAutofit/>
          </a:bodyPr>
          <a:lstStyle/>
          <a:p>
            <a:r>
              <a:rPr lang="fi-FI" dirty="0"/>
              <a:t>Tehdasvalmistuksen näkökulmasta logistiikan voi jakaa kolmeen osaan</a:t>
            </a:r>
          </a:p>
          <a:p>
            <a:pPr lvl="1"/>
            <a:r>
              <a:rPr lang="fi-FI" dirty="0"/>
              <a:t>Tulevaan (</a:t>
            </a:r>
            <a:r>
              <a:rPr lang="fi-FI" dirty="0" err="1"/>
              <a:t>Inbound</a:t>
            </a:r>
            <a:r>
              <a:rPr lang="fi-FI" dirty="0"/>
              <a:t>)</a:t>
            </a:r>
          </a:p>
          <a:p>
            <a:pPr lvl="1"/>
            <a:r>
              <a:rPr lang="fi-FI" dirty="0"/>
              <a:t>Sisälogistiikkaan (In-house, eli tehtaan sisäiseen)</a:t>
            </a:r>
          </a:p>
          <a:p>
            <a:pPr lvl="1"/>
            <a:r>
              <a:rPr lang="fi-FI" dirty="0"/>
              <a:t>Toimituslogistiikkaan (</a:t>
            </a:r>
            <a:r>
              <a:rPr lang="fi-FI" dirty="0" err="1"/>
              <a:t>Outbound</a:t>
            </a:r>
            <a:r>
              <a:rPr lang="fi-FI" dirty="0"/>
              <a:t>)</a:t>
            </a:r>
          </a:p>
          <a:p>
            <a:r>
              <a:rPr lang="fi-FI" dirty="0"/>
              <a:t>Kaikki kolme osa-aluetta ovat kriittisiä</a:t>
            </a:r>
          </a:p>
          <a:p>
            <a:pPr lvl="1"/>
            <a:r>
              <a:rPr lang="fi-FI" dirty="0"/>
              <a:t>On huomioitava tulevan materiaalin vastaanotto, tarkastus, varastointi tai mahdollinen suoratoimitus, hallittava materiaalin kulku ja välivarastointi tehdasalueella sekä saatava materiaalit työmaalle loppukokoonpanoa varten oikeassa järjestyksessä sujuvasti ja liikaa varastoimatta (</a:t>
            </a:r>
            <a:r>
              <a:rPr lang="fi-FI" dirty="0" err="1"/>
              <a:t>JiT</a:t>
            </a:r>
            <a:r>
              <a:rPr lang="fi-FI" dirty="0"/>
              <a:t>-periaate) </a:t>
            </a:r>
          </a:p>
          <a:p>
            <a:endParaRPr lang="fi-FI" dirty="0"/>
          </a:p>
        </p:txBody>
      </p:sp>
      <p:sp>
        <p:nvSpPr>
          <p:cNvPr id="4" name="Dian numeron paikkamerkki 3">
            <a:extLst>
              <a:ext uri="{FF2B5EF4-FFF2-40B4-BE49-F238E27FC236}">
                <a16:creationId xmlns:a16="http://schemas.microsoft.com/office/drawing/2014/main" id="{BD447F7F-CA47-5683-65B3-2414D45A4132}"/>
              </a:ext>
            </a:extLst>
          </p:cNvPr>
          <p:cNvSpPr>
            <a:spLocks noGrp="1"/>
          </p:cNvSpPr>
          <p:nvPr>
            <p:ph type="sldNum" sz="quarter" idx="4"/>
          </p:nvPr>
        </p:nvSpPr>
        <p:spPr/>
        <p:txBody>
          <a:bodyPr/>
          <a:lstStyle/>
          <a:p>
            <a:fld id="{B338A197-4EA2-4D23-935D-0DB0ED09FF0F}" type="slidenum">
              <a:rPr lang="fi-FI" smtClean="0"/>
              <a:pPr/>
              <a:t>54</a:t>
            </a:fld>
            <a:endParaRPr lang="fi-FI" dirty="0"/>
          </a:p>
        </p:txBody>
      </p:sp>
      <p:sp>
        <p:nvSpPr>
          <p:cNvPr id="5" name="Alatunnisteen paikkamerkki 4">
            <a:extLst>
              <a:ext uri="{FF2B5EF4-FFF2-40B4-BE49-F238E27FC236}">
                <a16:creationId xmlns:a16="http://schemas.microsoft.com/office/drawing/2014/main" id="{96444A6D-EDFE-6812-FD67-4755368893B0}"/>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4249968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EA7999-64D7-5BD9-44AB-ABB9FFF1D51E}"/>
              </a:ext>
            </a:extLst>
          </p:cNvPr>
          <p:cNvSpPr>
            <a:spLocks noGrp="1"/>
          </p:cNvSpPr>
          <p:nvPr>
            <p:ph type="title"/>
          </p:nvPr>
        </p:nvSpPr>
        <p:spPr/>
        <p:txBody>
          <a:bodyPr/>
          <a:lstStyle/>
          <a:p>
            <a:r>
              <a:rPr lang="fi-FI" dirty="0"/>
              <a:t>Tuleva logistiikka, </a:t>
            </a:r>
            <a:r>
              <a:rPr lang="fi-FI" dirty="0" err="1"/>
              <a:t>Inbound</a:t>
            </a:r>
            <a:endParaRPr lang="fi-FI" dirty="0"/>
          </a:p>
        </p:txBody>
      </p:sp>
      <p:sp>
        <p:nvSpPr>
          <p:cNvPr id="3" name="Sisällön paikkamerkki 2">
            <a:extLst>
              <a:ext uri="{FF2B5EF4-FFF2-40B4-BE49-F238E27FC236}">
                <a16:creationId xmlns:a16="http://schemas.microsoft.com/office/drawing/2014/main" id="{D94E546E-FF17-9AE8-088A-93CB6435E478}"/>
              </a:ext>
            </a:extLst>
          </p:cNvPr>
          <p:cNvSpPr>
            <a:spLocks noGrp="1"/>
          </p:cNvSpPr>
          <p:nvPr>
            <p:ph idx="1"/>
          </p:nvPr>
        </p:nvSpPr>
        <p:spPr/>
        <p:txBody>
          <a:bodyPr>
            <a:normAutofit fontScale="85000" lnSpcReduction="20000"/>
          </a:bodyPr>
          <a:lstStyle/>
          <a:p>
            <a:r>
              <a:rPr lang="fi-FI" dirty="0"/>
              <a:t>Tulevassa logistiikassa on huomioitava </a:t>
            </a:r>
          </a:p>
          <a:p>
            <a:pPr lvl="1"/>
            <a:r>
              <a:rPr lang="fi-FI" dirty="0"/>
              <a:t>Rekkojen purkukapasiteetti</a:t>
            </a:r>
          </a:p>
          <a:p>
            <a:pPr lvl="1"/>
            <a:r>
              <a:rPr lang="fi-FI" dirty="0"/>
              <a:t>Materiaalien systemaattinen ja järjestelmähallittu sijoittelu</a:t>
            </a:r>
          </a:p>
          <a:p>
            <a:pPr lvl="1"/>
            <a:r>
              <a:rPr lang="fi-FI" dirty="0"/>
              <a:t>Vastaanottotarkastukset prosessin mukaisesti</a:t>
            </a:r>
          </a:p>
          <a:p>
            <a:pPr lvl="1"/>
            <a:r>
              <a:rPr lang="fi-FI" dirty="0"/>
              <a:t>Materiaalien järjestely tuotannon tarpeiden mukaisesti (tilat, resurssit) </a:t>
            </a:r>
            <a:r>
              <a:rPr lang="fi-FI" dirty="0" err="1"/>
              <a:t>JiT</a:t>
            </a:r>
            <a:r>
              <a:rPr lang="fi-FI" dirty="0"/>
              <a:t>- periaatteen mukaan, jos ei ole suoratoimituksia</a:t>
            </a:r>
          </a:p>
          <a:p>
            <a:pPr lvl="1"/>
            <a:r>
              <a:rPr lang="fi-FI" dirty="0"/>
              <a:t>Valmistuksen syötöt prosessin mukaisiin pisteisiin</a:t>
            </a:r>
          </a:p>
          <a:p>
            <a:endParaRPr lang="fi-FI" dirty="0"/>
          </a:p>
          <a:p>
            <a:pPr marL="0" indent="0">
              <a:buNone/>
            </a:pPr>
            <a:r>
              <a:rPr lang="fi-FI" sz="2400" dirty="0"/>
              <a:t>Materiaalin vastaanoton ja huonon tulevan materiaalin hallinnan merkitys voi joskus olla hyvinkin suuri. Eräälle suurelementtitehtaalle tuli ikkunatoimituksia täysinä rekkakuormina, niin kuin järkevää onkin. Tehtaalla ei kuitenkaan ollut systemaattista tapaa järjestää tulevan materiaalin varastoja, joten ikkunat ajautuivat sinne tänne tehdasalueen katoksiin. Kun sitten tuotannossa ikkunoita olisi tarvittu, olikin useampi ruutu hukassa. Ensin tietenkin syytettiin toimittajaa ja tutkittiin rahtikirjoja, sitten 10 toimihenkilöä kävi lueskelemassa pakkausmuovien sisällä olevista 5*2cm tarroista mikä oli mikäkin ikkuna. Sieltähän ne löytyivät villapaalien takaa. </a:t>
            </a:r>
          </a:p>
          <a:p>
            <a:endParaRPr lang="fi-FI" dirty="0"/>
          </a:p>
        </p:txBody>
      </p:sp>
      <p:sp>
        <p:nvSpPr>
          <p:cNvPr id="4" name="Dian numeron paikkamerkki 3">
            <a:extLst>
              <a:ext uri="{FF2B5EF4-FFF2-40B4-BE49-F238E27FC236}">
                <a16:creationId xmlns:a16="http://schemas.microsoft.com/office/drawing/2014/main" id="{2F71A715-6499-B325-EB08-CC02BC96ABFC}"/>
              </a:ext>
            </a:extLst>
          </p:cNvPr>
          <p:cNvSpPr>
            <a:spLocks noGrp="1"/>
          </p:cNvSpPr>
          <p:nvPr>
            <p:ph type="sldNum" sz="quarter" idx="4"/>
          </p:nvPr>
        </p:nvSpPr>
        <p:spPr/>
        <p:txBody>
          <a:bodyPr/>
          <a:lstStyle/>
          <a:p>
            <a:fld id="{B338A197-4EA2-4D23-935D-0DB0ED09FF0F}" type="slidenum">
              <a:rPr lang="fi-FI" smtClean="0"/>
              <a:pPr/>
              <a:t>55</a:t>
            </a:fld>
            <a:endParaRPr lang="fi-FI" dirty="0"/>
          </a:p>
        </p:txBody>
      </p:sp>
      <p:sp>
        <p:nvSpPr>
          <p:cNvPr id="5" name="Alatunnisteen paikkamerkki 4">
            <a:extLst>
              <a:ext uri="{FF2B5EF4-FFF2-40B4-BE49-F238E27FC236}">
                <a16:creationId xmlns:a16="http://schemas.microsoft.com/office/drawing/2014/main" id="{C3BB3F98-9992-4B80-9595-80A08399AAAD}"/>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3899583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550322-7AB0-949B-8545-52B46E9AFA6C}"/>
              </a:ext>
            </a:extLst>
          </p:cNvPr>
          <p:cNvSpPr>
            <a:spLocks noGrp="1"/>
          </p:cNvSpPr>
          <p:nvPr>
            <p:ph type="title"/>
          </p:nvPr>
        </p:nvSpPr>
        <p:spPr/>
        <p:txBody>
          <a:bodyPr/>
          <a:lstStyle/>
          <a:p>
            <a:r>
              <a:rPr lang="fi-FI" dirty="0"/>
              <a:t>Sisälogistiikka</a:t>
            </a:r>
          </a:p>
        </p:txBody>
      </p:sp>
      <p:sp>
        <p:nvSpPr>
          <p:cNvPr id="3" name="Sisällön paikkamerkki 2">
            <a:extLst>
              <a:ext uri="{FF2B5EF4-FFF2-40B4-BE49-F238E27FC236}">
                <a16:creationId xmlns:a16="http://schemas.microsoft.com/office/drawing/2014/main" id="{31A3EDE2-7483-764F-513B-A7294219BE98}"/>
              </a:ext>
            </a:extLst>
          </p:cNvPr>
          <p:cNvSpPr>
            <a:spLocks noGrp="1"/>
          </p:cNvSpPr>
          <p:nvPr>
            <p:ph idx="1"/>
          </p:nvPr>
        </p:nvSpPr>
        <p:spPr/>
        <p:txBody>
          <a:bodyPr>
            <a:normAutofit fontScale="85000" lnSpcReduction="20000"/>
          </a:bodyPr>
          <a:lstStyle/>
          <a:p>
            <a:r>
              <a:rPr lang="fi-FI" dirty="0"/>
              <a:t>Sisälogistiikalla tarkoitetaan tässä materiaalivirtoja tehtaan sisällä ja varastoista eri työpisteisiin.</a:t>
            </a:r>
          </a:p>
          <a:p>
            <a:r>
              <a:rPr lang="fi-FI" dirty="0"/>
              <a:t>Elementtivalmistuksessa on helppo todeta, että tehtaan päämateriaalivirran muodostaa itse elementin kokoaminen. Siihen liittyy lukuisia sivuvirtoja, kuten eri esivalmistuspisteiden toimitukset eri kokoonpanopisteisiin.</a:t>
            </a:r>
          </a:p>
          <a:p>
            <a:r>
              <a:rPr lang="fi-FI" dirty="0"/>
              <a:t>Päämateriaalivirta voi olla L- tai U- muotoinen riippuen tiloista, mutta suora linja on varsin toimiva, etenkin jos liikutetaan suuria kappaleita kuten tilaelementtejä kiskoja pitkin. Kääntely on hankalaa (ja turha työ).  </a:t>
            </a:r>
          </a:p>
          <a:p>
            <a:r>
              <a:rPr lang="fi-FI" dirty="0"/>
              <a:t>Materiaalin syöttö kannattaa järjestää siten, että se on visuaalisesti valvottavissa tulevan materiaalin ruuduissa</a:t>
            </a:r>
          </a:p>
          <a:p>
            <a:r>
              <a:rPr lang="fi-FI" dirty="0"/>
              <a:t>Esivalmistuspisteen olisi luonnollisesti hyvä olla lähellä komponentin asennuspistettä, jolloin vältytään turhalta liikkeeltä</a:t>
            </a:r>
          </a:p>
          <a:p>
            <a:r>
              <a:rPr lang="fi-FI" dirty="0"/>
              <a:t>Edestakainen materiaalin liikuttelu tehtaassa (etenkin jos komponentit ovat suuria) on suuri hukan lähde</a:t>
            </a:r>
          </a:p>
          <a:p>
            <a:endParaRPr lang="fi-FI" dirty="0"/>
          </a:p>
        </p:txBody>
      </p:sp>
      <p:sp>
        <p:nvSpPr>
          <p:cNvPr id="4" name="Dian numeron paikkamerkki 3">
            <a:extLst>
              <a:ext uri="{FF2B5EF4-FFF2-40B4-BE49-F238E27FC236}">
                <a16:creationId xmlns:a16="http://schemas.microsoft.com/office/drawing/2014/main" id="{742EA8B0-F44D-6C88-CFAB-68C59B45AE9E}"/>
              </a:ext>
            </a:extLst>
          </p:cNvPr>
          <p:cNvSpPr>
            <a:spLocks noGrp="1"/>
          </p:cNvSpPr>
          <p:nvPr>
            <p:ph type="sldNum" sz="quarter" idx="4"/>
          </p:nvPr>
        </p:nvSpPr>
        <p:spPr/>
        <p:txBody>
          <a:bodyPr/>
          <a:lstStyle/>
          <a:p>
            <a:fld id="{B338A197-4EA2-4D23-935D-0DB0ED09FF0F}" type="slidenum">
              <a:rPr lang="fi-FI" smtClean="0"/>
              <a:pPr/>
              <a:t>56</a:t>
            </a:fld>
            <a:endParaRPr lang="fi-FI" dirty="0"/>
          </a:p>
        </p:txBody>
      </p:sp>
      <p:sp>
        <p:nvSpPr>
          <p:cNvPr id="5" name="Alatunnisteen paikkamerkki 4">
            <a:extLst>
              <a:ext uri="{FF2B5EF4-FFF2-40B4-BE49-F238E27FC236}">
                <a16:creationId xmlns:a16="http://schemas.microsoft.com/office/drawing/2014/main" id="{35F18266-BC91-2676-5726-EECCED015A7D}"/>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766898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550322-7AB0-949B-8545-52B46E9AFA6C}"/>
              </a:ext>
            </a:extLst>
          </p:cNvPr>
          <p:cNvSpPr>
            <a:spLocks noGrp="1"/>
          </p:cNvSpPr>
          <p:nvPr>
            <p:ph type="title"/>
          </p:nvPr>
        </p:nvSpPr>
        <p:spPr/>
        <p:txBody>
          <a:bodyPr/>
          <a:lstStyle/>
          <a:p>
            <a:r>
              <a:rPr lang="fi-FI" dirty="0"/>
              <a:t>Sisälogistiikka</a:t>
            </a:r>
          </a:p>
        </p:txBody>
      </p:sp>
      <p:sp>
        <p:nvSpPr>
          <p:cNvPr id="3" name="Sisällön paikkamerkki 2">
            <a:extLst>
              <a:ext uri="{FF2B5EF4-FFF2-40B4-BE49-F238E27FC236}">
                <a16:creationId xmlns:a16="http://schemas.microsoft.com/office/drawing/2014/main" id="{31A3EDE2-7483-764F-513B-A7294219BE98}"/>
              </a:ext>
            </a:extLst>
          </p:cNvPr>
          <p:cNvSpPr>
            <a:spLocks noGrp="1"/>
          </p:cNvSpPr>
          <p:nvPr>
            <p:ph idx="1"/>
          </p:nvPr>
        </p:nvSpPr>
        <p:spPr>
          <a:xfrm>
            <a:off x="838200" y="1825625"/>
            <a:ext cx="4609422" cy="4351338"/>
          </a:xfrm>
        </p:spPr>
        <p:txBody>
          <a:bodyPr>
            <a:normAutofit fontScale="62500" lnSpcReduction="20000"/>
          </a:bodyPr>
          <a:lstStyle/>
          <a:p>
            <a:pPr marL="0" indent="0">
              <a:buNone/>
            </a:pPr>
            <a:r>
              <a:rPr lang="fi-FI" dirty="0"/>
              <a:t>Kuvan esimerkissä päämateriaalivirran muodostaa tilaelementtien kokoonpanolinja.</a:t>
            </a:r>
          </a:p>
          <a:p>
            <a:pPr marL="0" indent="0">
              <a:buNone/>
            </a:pPr>
            <a:r>
              <a:rPr lang="fi-FI" dirty="0"/>
              <a:t>Linjan viereen on jätetty käytävä, jonka kautta materiaalien syöttö työpisteisiin toteutetaan.</a:t>
            </a:r>
          </a:p>
          <a:p>
            <a:pPr marL="0" indent="0">
              <a:buNone/>
            </a:pPr>
            <a:r>
              <a:rPr lang="fi-FI" dirty="0"/>
              <a:t>Keittiöiden kokoaminen esivalmistuksessa valmiiksi seinälle nostettaviksi komponenteiksi tehdään asennuspisteen vieressä, joten liike minimoidaan ja itse keittiön asennus tilaelementtiin nopeutuu merkittävästi. </a:t>
            </a:r>
          </a:p>
          <a:p>
            <a:pPr marL="0" indent="0">
              <a:buNone/>
            </a:pPr>
            <a:r>
              <a:rPr lang="fi-FI" dirty="0" err="1"/>
              <a:t>Setitys</a:t>
            </a:r>
            <a:r>
              <a:rPr lang="fi-FI" dirty="0"/>
              <a:t> tarkoittaa tässä aluetta, jossa voidaan järjestellä valmiiksi asennusjärjestykseen erilaisia komponentteja ja osia, joita päämateriaalivirran eri työpisteissä tarvitaan. Valmiit setit viedään tulevan materiaalin ruutuun haluttuun työpisteeseen sillä aikaa kun edellistä settiä vielä kulutetaan. Näin voidaan varmistua jatkuva työnteko kun seuraava elementti tulee linjalla kohdalle.</a:t>
            </a:r>
          </a:p>
        </p:txBody>
      </p:sp>
      <p:sp>
        <p:nvSpPr>
          <p:cNvPr id="4" name="Dian numeron paikkamerkki 3">
            <a:extLst>
              <a:ext uri="{FF2B5EF4-FFF2-40B4-BE49-F238E27FC236}">
                <a16:creationId xmlns:a16="http://schemas.microsoft.com/office/drawing/2014/main" id="{742EA8B0-F44D-6C88-CFAB-68C59B45AE9E}"/>
              </a:ext>
            </a:extLst>
          </p:cNvPr>
          <p:cNvSpPr>
            <a:spLocks noGrp="1"/>
          </p:cNvSpPr>
          <p:nvPr>
            <p:ph type="sldNum" sz="quarter" idx="4"/>
          </p:nvPr>
        </p:nvSpPr>
        <p:spPr/>
        <p:txBody>
          <a:bodyPr/>
          <a:lstStyle/>
          <a:p>
            <a:fld id="{B338A197-4EA2-4D23-935D-0DB0ED09FF0F}" type="slidenum">
              <a:rPr lang="fi-FI" smtClean="0"/>
              <a:pPr/>
              <a:t>57</a:t>
            </a:fld>
            <a:endParaRPr lang="fi-FI" dirty="0"/>
          </a:p>
        </p:txBody>
      </p:sp>
      <p:sp>
        <p:nvSpPr>
          <p:cNvPr id="5" name="Alatunnisteen paikkamerkki 4">
            <a:extLst>
              <a:ext uri="{FF2B5EF4-FFF2-40B4-BE49-F238E27FC236}">
                <a16:creationId xmlns:a16="http://schemas.microsoft.com/office/drawing/2014/main" id="{35F18266-BC91-2676-5726-EECCED015A7D}"/>
              </a:ext>
            </a:extLst>
          </p:cNvPr>
          <p:cNvSpPr>
            <a:spLocks noGrp="1"/>
          </p:cNvSpPr>
          <p:nvPr>
            <p:ph type="ftr" sz="quarter" idx="3"/>
          </p:nvPr>
        </p:nvSpPr>
        <p:spPr/>
        <p:txBody>
          <a:bodyPr/>
          <a:lstStyle/>
          <a:p>
            <a:r>
              <a:rPr lang="fi-FI"/>
              <a:t>Rakentamistalous ja projektinjohto - Teollinen esivalmistus</a:t>
            </a:r>
            <a:endParaRPr lang="fi-FI" dirty="0"/>
          </a:p>
        </p:txBody>
      </p:sp>
      <p:sp>
        <p:nvSpPr>
          <p:cNvPr id="7" name="Tekstiruutu 6">
            <a:extLst>
              <a:ext uri="{FF2B5EF4-FFF2-40B4-BE49-F238E27FC236}">
                <a16:creationId xmlns:a16="http://schemas.microsoft.com/office/drawing/2014/main" id="{B6CADF37-3ED5-61B5-EE54-C639AE5416E0}"/>
              </a:ext>
            </a:extLst>
          </p:cNvPr>
          <p:cNvSpPr txBox="1"/>
          <p:nvPr/>
        </p:nvSpPr>
        <p:spPr>
          <a:xfrm>
            <a:off x="7541933" y="3237462"/>
            <a:ext cx="3468186" cy="276534"/>
          </a:xfrm>
          <a:prstGeom prst="rect">
            <a:avLst/>
          </a:prstGeom>
          <a:noFill/>
        </p:spPr>
        <p:txBody>
          <a:bodyPr wrap="none" rtlCol="0">
            <a:spAutoFit/>
          </a:bodyPr>
          <a:lstStyle/>
          <a:p>
            <a:r>
              <a:rPr lang="fi-FI" dirty="0"/>
              <a:t>Materiaalin toimitus kokoonpanovaiheisiin</a:t>
            </a:r>
          </a:p>
        </p:txBody>
      </p:sp>
      <p:grpSp>
        <p:nvGrpSpPr>
          <p:cNvPr id="8" name="Ryhmä 7">
            <a:extLst>
              <a:ext uri="{FF2B5EF4-FFF2-40B4-BE49-F238E27FC236}">
                <a16:creationId xmlns:a16="http://schemas.microsoft.com/office/drawing/2014/main" id="{05723CAD-055A-117A-1370-565D2666B95A}"/>
              </a:ext>
            </a:extLst>
          </p:cNvPr>
          <p:cNvGrpSpPr/>
          <p:nvPr/>
        </p:nvGrpSpPr>
        <p:grpSpPr>
          <a:xfrm>
            <a:off x="5481562" y="1718734"/>
            <a:ext cx="5646056" cy="3420532"/>
            <a:chOff x="4455885" y="1819124"/>
            <a:chExt cx="6245981" cy="3715656"/>
          </a:xfrm>
        </p:grpSpPr>
        <p:grpSp>
          <p:nvGrpSpPr>
            <p:cNvPr id="9" name="Ryhmä 8">
              <a:extLst>
                <a:ext uri="{FF2B5EF4-FFF2-40B4-BE49-F238E27FC236}">
                  <a16:creationId xmlns:a16="http://schemas.microsoft.com/office/drawing/2014/main" id="{F181C0BE-5C60-AE3E-381B-A7C19A792DFB}"/>
                </a:ext>
              </a:extLst>
            </p:cNvPr>
            <p:cNvGrpSpPr/>
            <p:nvPr/>
          </p:nvGrpSpPr>
          <p:grpSpPr>
            <a:xfrm>
              <a:off x="4455885" y="1819124"/>
              <a:ext cx="6245981" cy="3715656"/>
              <a:chOff x="2419048" y="613226"/>
              <a:chExt cx="6841066" cy="4568372"/>
            </a:xfrm>
          </p:grpSpPr>
          <p:sp>
            <p:nvSpPr>
              <p:cNvPr id="12" name="Suorakulmio 11">
                <a:extLst>
                  <a:ext uri="{FF2B5EF4-FFF2-40B4-BE49-F238E27FC236}">
                    <a16:creationId xmlns:a16="http://schemas.microsoft.com/office/drawing/2014/main" id="{942BBD44-6ED0-8736-37FF-C209DDD8FF94}"/>
                  </a:ext>
                </a:extLst>
              </p:cNvPr>
              <p:cNvSpPr/>
              <p:nvPr/>
            </p:nvSpPr>
            <p:spPr>
              <a:xfrm>
                <a:off x="4272038" y="3507617"/>
                <a:ext cx="1156305" cy="1673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AF3E8A79-46E5-F697-6AB6-0C4B431ABA40}"/>
                  </a:ext>
                </a:extLst>
              </p:cNvPr>
              <p:cNvSpPr/>
              <p:nvPr/>
            </p:nvSpPr>
            <p:spPr>
              <a:xfrm>
                <a:off x="5673876" y="3507617"/>
                <a:ext cx="1156305" cy="1673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B3D8C148-7B05-8137-D36F-0E1F3D3CFD93}"/>
                  </a:ext>
                </a:extLst>
              </p:cNvPr>
              <p:cNvSpPr/>
              <p:nvPr/>
            </p:nvSpPr>
            <p:spPr>
              <a:xfrm>
                <a:off x="7167637" y="3507616"/>
                <a:ext cx="1156305" cy="1673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Nuoli: Oikea 14">
                <a:extLst>
                  <a:ext uri="{FF2B5EF4-FFF2-40B4-BE49-F238E27FC236}">
                    <a16:creationId xmlns:a16="http://schemas.microsoft.com/office/drawing/2014/main" id="{3327D287-7209-6AA2-4BE2-352A20C4FE27}"/>
                  </a:ext>
                </a:extLst>
              </p:cNvPr>
              <p:cNvSpPr/>
              <p:nvPr/>
            </p:nvSpPr>
            <p:spPr>
              <a:xfrm>
                <a:off x="2419048" y="3914019"/>
                <a:ext cx="6841066" cy="812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Päämateriaalivirta</a:t>
                </a:r>
              </a:p>
            </p:txBody>
          </p:sp>
          <p:sp>
            <p:nvSpPr>
              <p:cNvPr id="16" name="Suorakulmio 15">
                <a:extLst>
                  <a:ext uri="{FF2B5EF4-FFF2-40B4-BE49-F238E27FC236}">
                    <a16:creationId xmlns:a16="http://schemas.microsoft.com/office/drawing/2014/main" id="{B3D4BEDB-AFFD-3441-5C49-91D117E2B217}"/>
                  </a:ext>
                </a:extLst>
              </p:cNvPr>
              <p:cNvSpPr/>
              <p:nvPr/>
            </p:nvSpPr>
            <p:spPr>
              <a:xfrm>
                <a:off x="2870200" y="3507617"/>
                <a:ext cx="1156305" cy="1673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Keittiö-asennus</a:t>
                </a:r>
              </a:p>
            </p:txBody>
          </p:sp>
          <p:sp>
            <p:nvSpPr>
              <p:cNvPr id="17" name="Suorakulmio 16">
                <a:extLst>
                  <a:ext uri="{FF2B5EF4-FFF2-40B4-BE49-F238E27FC236}">
                    <a16:creationId xmlns:a16="http://schemas.microsoft.com/office/drawing/2014/main" id="{E22681C0-484C-6A09-837E-08794B252778}"/>
                  </a:ext>
                </a:extLst>
              </p:cNvPr>
              <p:cNvSpPr/>
              <p:nvPr/>
            </p:nvSpPr>
            <p:spPr>
              <a:xfrm>
                <a:off x="2833914" y="613226"/>
                <a:ext cx="1156305" cy="1673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Keittiö esi-valmistus</a:t>
                </a:r>
              </a:p>
            </p:txBody>
          </p:sp>
          <p:sp>
            <p:nvSpPr>
              <p:cNvPr id="18" name="Nuoli: Alas 17">
                <a:extLst>
                  <a:ext uri="{FF2B5EF4-FFF2-40B4-BE49-F238E27FC236}">
                    <a16:creationId xmlns:a16="http://schemas.microsoft.com/office/drawing/2014/main" id="{36F15F55-C66D-EA65-949B-E8AF755E2C11}"/>
                  </a:ext>
                </a:extLst>
              </p:cNvPr>
              <p:cNvSpPr/>
              <p:nvPr/>
            </p:nvSpPr>
            <p:spPr>
              <a:xfrm>
                <a:off x="3314095" y="2472267"/>
                <a:ext cx="299962" cy="822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Nuoli: Alas 18">
                <a:extLst>
                  <a:ext uri="{FF2B5EF4-FFF2-40B4-BE49-F238E27FC236}">
                    <a16:creationId xmlns:a16="http://schemas.microsoft.com/office/drawing/2014/main" id="{5A1ECB56-A000-1800-A8EF-38494842FB2F}"/>
                  </a:ext>
                </a:extLst>
              </p:cNvPr>
              <p:cNvSpPr/>
              <p:nvPr/>
            </p:nvSpPr>
            <p:spPr>
              <a:xfrm>
                <a:off x="4700209" y="2481940"/>
                <a:ext cx="299962" cy="822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Tekstiruutu 19">
                <a:extLst>
                  <a:ext uri="{FF2B5EF4-FFF2-40B4-BE49-F238E27FC236}">
                    <a16:creationId xmlns:a16="http://schemas.microsoft.com/office/drawing/2014/main" id="{E5D8B166-1EB1-5340-C90C-01AE2D6AFF9B}"/>
                  </a:ext>
                </a:extLst>
              </p:cNvPr>
              <p:cNvSpPr txBox="1"/>
              <p:nvPr/>
            </p:nvSpPr>
            <p:spPr>
              <a:xfrm>
                <a:off x="4915505" y="2641599"/>
                <a:ext cx="4202241" cy="369332"/>
              </a:xfrm>
              <a:prstGeom prst="rect">
                <a:avLst/>
              </a:prstGeom>
              <a:noFill/>
            </p:spPr>
            <p:txBody>
              <a:bodyPr wrap="none" rtlCol="0">
                <a:spAutoFit/>
              </a:bodyPr>
              <a:lstStyle/>
              <a:p>
                <a:r>
                  <a:rPr lang="fi-FI" dirty="0"/>
                  <a:t>Materiaalin toimitus kokoonpanovaiheisiin</a:t>
                </a:r>
              </a:p>
            </p:txBody>
          </p:sp>
        </p:grpSp>
        <p:sp>
          <p:nvSpPr>
            <p:cNvPr id="10" name="Suorakulmio 9">
              <a:extLst>
                <a:ext uri="{FF2B5EF4-FFF2-40B4-BE49-F238E27FC236}">
                  <a16:creationId xmlns:a16="http://schemas.microsoft.com/office/drawing/2014/main" id="{8AA06EF6-C89A-C73B-F461-3D6242805EEF}"/>
                </a:ext>
              </a:extLst>
            </p:cNvPr>
            <p:cNvSpPr/>
            <p:nvPr/>
          </p:nvSpPr>
          <p:spPr>
            <a:xfrm>
              <a:off x="6207321" y="1819124"/>
              <a:ext cx="1055721" cy="1361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Setitys</a:t>
              </a:r>
              <a:endParaRPr lang="fi-FI" dirty="0"/>
            </a:p>
          </p:txBody>
        </p:sp>
        <p:sp>
          <p:nvSpPr>
            <p:cNvPr id="11" name="Suorakulmio 10">
              <a:extLst>
                <a:ext uri="{FF2B5EF4-FFF2-40B4-BE49-F238E27FC236}">
                  <a16:creationId xmlns:a16="http://schemas.microsoft.com/office/drawing/2014/main" id="{1706E284-9BB8-AA9A-16E2-CB7B0F9980EC}"/>
                </a:ext>
              </a:extLst>
            </p:cNvPr>
            <p:cNvSpPr/>
            <p:nvPr/>
          </p:nvSpPr>
          <p:spPr>
            <a:xfrm>
              <a:off x="7578875" y="1819124"/>
              <a:ext cx="1055721" cy="1361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Esi-kokoon-pano X</a:t>
              </a:r>
            </a:p>
          </p:txBody>
        </p:sp>
      </p:grpSp>
    </p:spTree>
    <p:extLst>
      <p:ext uri="{BB962C8B-B14F-4D97-AF65-F5344CB8AC3E}">
        <p14:creationId xmlns:p14="http://schemas.microsoft.com/office/powerpoint/2010/main" val="443241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05AE3D-0F99-01B3-BD50-D4E9B142566B}"/>
              </a:ext>
            </a:extLst>
          </p:cNvPr>
          <p:cNvSpPr>
            <a:spLocks noGrp="1"/>
          </p:cNvSpPr>
          <p:nvPr>
            <p:ph type="title"/>
          </p:nvPr>
        </p:nvSpPr>
        <p:spPr/>
        <p:txBody>
          <a:bodyPr/>
          <a:lstStyle/>
          <a:p>
            <a:r>
              <a:rPr lang="fi-FI" dirty="0"/>
              <a:t>Toimituslogistiikka</a:t>
            </a:r>
          </a:p>
        </p:txBody>
      </p:sp>
      <p:sp>
        <p:nvSpPr>
          <p:cNvPr id="3" name="Sisällön paikkamerkki 2">
            <a:extLst>
              <a:ext uri="{FF2B5EF4-FFF2-40B4-BE49-F238E27FC236}">
                <a16:creationId xmlns:a16="http://schemas.microsoft.com/office/drawing/2014/main" id="{3480A72A-40BD-C232-6738-428860FA9EF5}"/>
              </a:ext>
            </a:extLst>
          </p:cNvPr>
          <p:cNvSpPr>
            <a:spLocks noGrp="1"/>
          </p:cNvSpPr>
          <p:nvPr>
            <p:ph idx="1"/>
          </p:nvPr>
        </p:nvSpPr>
        <p:spPr/>
        <p:txBody>
          <a:bodyPr>
            <a:normAutofit fontScale="92500" lnSpcReduction="10000"/>
          </a:bodyPr>
          <a:lstStyle/>
          <a:p>
            <a:r>
              <a:rPr lang="fi-FI" dirty="0"/>
              <a:t>Toimituslogistiikassa yleensä keskitytään kuljetusten (kustannusten) optimointiin ja oikea-aikaisuuteen. Tämä on oikein, mutta kannattaa tarkastella kokonaisuutta</a:t>
            </a:r>
          </a:p>
          <a:p>
            <a:pPr marL="914400" lvl="2" indent="0">
              <a:buNone/>
            </a:pPr>
            <a:r>
              <a:rPr lang="fi-FI" sz="1900" dirty="0"/>
              <a:t>Julkisivulevyjä toimitettiin usean ison vuokrakerrostalon saneeraustyömaalle Etelä-Ruotsiin. Tarvittiin suuri määrä eri kokoisia levyjä eri kohtiin julkisivua. Toimittajan perusmalli oli tuottaa samankokoiset levyt tehtaalla ja lähettää ne nippuina työmaalle. Tarvittiin melkoinen määrä nippuja ja pressuhalli, että levyt työmaalla järjesteltiin asennusjärjestyksen mukaisiin nippuihin (telineet etenivät sektori kerrallaan taloa eteenpäin). Työtä urakoitsijalla oli paljon ja se oli kallista. Lisäksi levyjä vaurioitui paljon.</a:t>
            </a:r>
          </a:p>
          <a:p>
            <a:pPr marL="914400" lvl="2" indent="0">
              <a:buNone/>
            </a:pPr>
            <a:r>
              <a:rPr lang="fi-FI" sz="1900" dirty="0"/>
              <a:t>Päädyttiin tekemään tehtaalla tuotanto-ohjelmaan muutoksia, saatiin järkevästi toimitetuksi asennusosio kerrallaan ja päällimmäinen levy nipussa nostettiin ensimmäisenä jne. Tavallaan suoratoimitus asennukselle. Tärkeää on havaita, että tehdas otti itselleen lisää työtä, jonka asiakas ymmärsi maksaa ja molemmat hyötyivät sekä kustannuksissa, ajassa, että hukassa.</a:t>
            </a:r>
          </a:p>
          <a:p>
            <a:r>
              <a:rPr lang="fi-FI" dirty="0"/>
              <a:t>Elementtitoimituksissa luonnollisesti korostuu suuri koko ja siten mahdollisten erikoiskuljetusten tarve</a:t>
            </a:r>
          </a:p>
          <a:p>
            <a:endParaRPr lang="fi-FI" dirty="0"/>
          </a:p>
        </p:txBody>
      </p:sp>
      <p:sp>
        <p:nvSpPr>
          <p:cNvPr id="4" name="Dian numeron paikkamerkki 3">
            <a:extLst>
              <a:ext uri="{FF2B5EF4-FFF2-40B4-BE49-F238E27FC236}">
                <a16:creationId xmlns:a16="http://schemas.microsoft.com/office/drawing/2014/main" id="{5DC9F70D-03D1-E9DA-760B-B25065C490F2}"/>
              </a:ext>
            </a:extLst>
          </p:cNvPr>
          <p:cNvSpPr>
            <a:spLocks noGrp="1"/>
          </p:cNvSpPr>
          <p:nvPr>
            <p:ph type="sldNum" sz="quarter" idx="4"/>
          </p:nvPr>
        </p:nvSpPr>
        <p:spPr/>
        <p:txBody>
          <a:bodyPr/>
          <a:lstStyle/>
          <a:p>
            <a:fld id="{B338A197-4EA2-4D23-935D-0DB0ED09FF0F}" type="slidenum">
              <a:rPr lang="fi-FI" smtClean="0"/>
              <a:pPr/>
              <a:t>58</a:t>
            </a:fld>
            <a:endParaRPr lang="fi-FI" dirty="0"/>
          </a:p>
        </p:txBody>
      </p:sp>
      <p:sp>
        <p:nvSpPr>
          <p:cNvPr id="5" name="Alatunnisteen paikkamerkki 4">
            <a:extLst>
              <a:ext uri="{FF2B5EF4-FFF2-40B4-BE49-F238E27FC236}">
                <a16:creationId xmlns:a16="http://schemas.microsoft.com/office/drawing/2014/main" id="{E5E23882-68B9-16D7-7244-B23BB5130E5F}"/>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2248295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4A5B5B-948B-BAEB-1F6C-C5175F3A4108}"/>
              </a:ext>
            </a:extLst>
          </p:cNvPr>
          <p:cNvSpPr>
            <a:spLocks noGrp="1"/>
          </p:cNvSpPr>
          <p:nvPr>
            <p:ph type="title"/>
          </p:nvPr>
        </p:nvSpPr>
        <p:spPr/>
        <p:txBody>
          <a:bodyPr/>
          <a:lstStyle/>
          <a:p>
            <a:r>
              <a:rPr lang="fi-FI" dirty="0"/>
              <a:t>Varastot</a:t>
            </a:r>
          </a:p>
        </p:txBody>
      </p:sp>
      <p:sp>
        <p:nvSpPr>
          <p:cNvPr id="3" name="Sisällön paikkamerkki 2">
            <a:extLst>
              <a:ext uri="{FF2B5EF4-FFF2-40B4-BE49-F238E27FC236}">
                <a16:creationId xmlns:a16="http://schemas.microsoft.com/office/drawing/2014/main" id="{B52103D3-6B72-1F19-047F-36EC745A3925}"/>
              </a:ext>
            </a:extLst>
          </p:cNvPr>
          <p:cNvSpPr>
            <a:spLocks noGrp="1"/>
          </p:cNvSpPr>
          <p:nvPr>
            <p:ph idx="1"/>
          </p:nvPr>
        </p:nvSpPr>
        <p:spPr/>
        <p:txBody>
          <a:bodyPr>
            <a:normAutofit fontScale="62500" lnSpcReduction="20000"/>
          </a:bodyPr>
          <a:lstStyle/>
          <a:p>
            <a:r>
              <a:rPr lang="fi-FI" dirty="0"/>
              <a:t>Varastoja pidetään usein pelkästään kulueränä, josta haluttaisiin eroon. Vähintään haluttaisiin varastoille korkea kiertonopeus</a:t>
            </a:r>
          </a:p>
          <a:p>
            <a:r>
              <a:rPr lang="fi-FI" dirty="0"/>
              <a:t>Varastoinnilla on kuitenkin arvoa myös ohjauksen välineenä, oikean kustannuksen ja ohjattavuuden välille pitää löytää tasapaino</a:t>
            </a:r>
          </a:p>
          <a:p>
            <a:pPr lvl="1"/>
            <a:r>
              <a:rPr lang="fi-FI" dirty="0"/>
              <a:t>Esimerkiksi jos elementtituotanto ja kokoonpanotyömaa ajoitetaan täysin </a:t>
            </a:r>
            <a:r>
              <a:rPr lang="fi-FI" dirty="0" err="1"/>
              <a:t>JiT</a:t>
            </a:r>
            <a:r>
              <a:rPr lang="fi-FI" dirty="0"/>
              <a:t> periaatteella ja täysin virtaavaksi, otettaisiin melkoisia riskejä. Tuotannossa voi tulla ongelmia, liikenne voi tukkeutua ja joku osa ketjusta käy kallista tyhjäkäyntiä. Toisaalta liikaa ennakkoon tekeminen sitoo suuren määrän pääomaa turhaan.</a:t>
            </a:r>
          </a:p>
          <a:p>
            <a:r>
              <a:rPr lang="fi-FI" dirty="0"/>
              <a:t>Yleisenä periaatteena on hyvä pitää, että varastointi tapahtuu ennen variointipistettä. Kannattaa varastoida sitä, mitä voidaan käyttää suureen määrään eri tuotevariantteja. Esim. ikkunalasia ja karmimateriaalia, ei valmiita eri kokoisia ikkunoita</a:t>
            </a:r>
          </a:p>
          <a:p>
            <a:r>
              <a:rPr lang="fi-FI" dirty="0"/>
              <a:t>Tuotannon tasaamiseen käytetään </a:t>
            </a:r>
            <a:r>
              <a:rPr lang="fi-FI" dirty="0" err="1"/>
              <a:t>bufferointia</a:t>
            </a:r>
            <a:r>
              <a:rPr lang="fi-FI" dirty="0"/>
              <a:t> eli välivarastointia. Näin mahdollistetaan tuotantovaiheen häiriötön käynti. </a:t>
            </a:r>
          </a:p>
          <a:p>
            <a:pPr lvl="1"/>
            <a:r>
              <a:rPr lang="fi-FI" dirty="0"/>
              <a:t>Esimerkiksi LVI-kuilun asennuspisteessä on valmiina odottamassa esivalmistettu kuiluelementti seuraavaksi työn alle tulevaan elementtiin. LVI elementin kokoaminen tehdään siis hieman ennen tarvetta.</a:t>
            </a:r>
          </a:p>
          <a:p>
            <a:pPr lvl="1"/>
            <a:r>
              <a:rPr lang="fi-FI" dirty="0"/>
              <a:t>Yleensä kannattaa kiinnittää huomio pullonkaulapisteisiin, ettei välivarastoida turhaan.</a:t>
            </a:r>
          </a:p>
          <a:p>
            <a:r>
              <a:rPr lang="fi-FI" dirty="0"/>
              <a:t>Muiden prosessivaiheiden tuotokset voidaan myös varastoida – näitä ovat esimerkiksi suunnitelmat, sopimukset tulevista kohteista tai valmiit hankintasopimukset. Näillä on myös varaston arvo.</a:t>
            </a:r>
          </a:p>
        </p:txBody>
      </p:sp>
      <p:sp>
        <p:nvSpPr>
          <p:cNvPr id="4" name="Alatunnisteen paikkamerkki 3">
            <a:extLst>
              <a:ext uri="{FF2B5EF4-FFF2-40B4-BE49-F238E27FC236}">
                <a16:creationId xmlns:a16="http://schemas.microsoft.com/office/drawing/2014/main" id="{C3407879-0CB0-E474-E090-1E35669B301B}"/>
              </a:ext>
            </a:extLst>
          </p:cNvPr>
          <p:cNvSpPr>
            <a:spLocks noGrp="1"/>
          </p:cNvSpPr>
          <p:nvPr>
            <p:ph type="ftr" sz="quarter" idx="11"/>
          </p:nvPr>
        </p:nvSpPr>
        <p:spPr/>
        <p:txBody>
          <a:bodyPr/>
          <a:lstStyle/>
          <a:p>
            <a:r>
              <a:rPr lang="fi-FI"/>
              <a:t>Rakentamistalous ja projektinjohto - Teollinen esivalmistus</a:t>
            </a:r>
          </a:p>
        </p:txBody>
      </p:sp>
      <p:sp>
        <p:nvSpPr>
          <p:cNvPr id="5" name="Dian numeron paikkamerkki 4">
            <a:extLst>
              <a:ext uri="{FF2B5EF4-FFF2-40B4-BE49-F238E27FC236}">
                <a16:creationId xmlns:a16="http://schemas.microsoft.com/office/drawing/2014/main" id="{A45F1B2E-3748-DF9D-729C-557FAD4838A8}"/>
              </a:ext>
            </a:extLst>
          </p:cNvPr>
          <p:cNvSpPr>
            <a:spLocks noGrp="1"/>
          </p:cNvSpPr>
          <p:nvPr>
            <p:ph type="sldNum" sz="quarter" idx="12"/>
          </p:nvPr>
        </p:nvSpPr>
        <p:spPr/>
        <p:txBody>
          <a:bodyPr/>
          <a:lstStyle/>
          <a:p>
            <a:fld id="{1B7AF8CB-48FA-49AF-A98D-9C8217FAF623}" type="slidenum">
              <a:rPr lang="fi-FI" smtClean="0"/>
              <a:t>59</a:t>
            </a:fld>
            <a:endParaRPr lang="fi-FI"/>
          </a:p>
        </p:txBody>
      </p:sp>
    </p:spTree>
    <p:extLst>
      <p:ext uri="{BB962C8B-B14F-4D97-AF65-F5344CB8AC3E}">
        <p14:creationId xmlns:p14="http://schemas.microsoft.com/office/powerpoint/2010/main" val="91365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normAutofit/>
          </a:bodyPr>
          <a:lstStyle/>
          <a:p>
            <a:r>
              <a:rPr lang="fi-FI" dirty="0"/>
              <a:t>Sisältö</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lnSpcReduction="10000"/>
          </a:bodyPr>
          <a:lstStyle/>
          <a:p>
            <a:r>
              <a:rPr lang="fi-FI" dirty="0"/>
              <a:t>Sisältää </a:t>
            </a:r>
          </a:p>
          <a:p>
            <a:pPr lvl="1"/>
            <a:r>
              <a:rPr lang="fi-FI" dirty="0"/>
              <a:t>Viisi luentoa</a:t>
            </a:r>
          </a:p>
          <a:p>
            <a:pPr lvl="1"/>
            <a:r>
              <a:rPr lang="fi-FI" dirty="0"/>
              <a:t>Viisi viikkoharjoitusta</a:t>
            </a:r>
          </a:p>
          <a:p>
            <a:pPr lvl="1"/>
            <a:r>
              <a:rPr lang="fi-FI" dirty="0"/>
              <a:t>Kurssityön</a:t>
            </a:r>
          </a:p>
          <a:p>
            <a:pPr lvl="2"/>
            <a:r>
              <a:rPr lang="fi-FI" dirty="0"/>
              <a:t>Harjoitellaan kerrostalohankkeen projektisuunnitelman laadinta</a:t>
            </a:r>
          </a:p>
          <a:p>
            <a:pPr lvl="1"/>
            <a:r>
              <a:rPr lang="fi-FI" dirty="0"/>
              <a:t>Kurssiaineistossa keskitytään puurakentamisen erityiskysymyksiin – kaikkia termejä ja perusasioita ei käsitellä laajasti tässä aineistossa </a:t>
            </a:r>
          </a:p>
          <a:p>
            <a:pPr lvl="1"/>
            <a:r>
              <a:rPr lang="fi-FI" dirty="0"/>
              <a:t>Kurssin aineistossa käytetään kahta TOAS </a:t>
            </a:r>
            <a:r>
              <a:rPr lang="fi-FI" dirty="0" err="1"/>
              <a:t>Sr:n</a:t>
            </a:r>
            <a:r>
              <a:rPr lang="fi-FI" dirty="0"/>
              <a:t> toteuttamaa puukerrostaloa esimerkkinä – TOAS Kauppi ja TOAS Lumipuu. Hankkeisiin voi tutustua osoitteissa: </a:t>
            </a:r>
          </a:p>
          <a:p>
            <a:pPr marL="457200" lvl="1" indent="0">
              <a:buNone/>
            </a:pPr>
            <a:r>
              <a:rPr lang="fi-FI" dirty="0"/>
              <a:t>	- </a:t>
            </a:r>
            <a:r>
              <a:rPr lang="fi-FI" dirty="0" err="1"/>
              <a:t>Toas</a:t>
            </a:r>
            <a:r>
              <a:rPr lang="fi-FI" dirty="0"/>
              <a:t> Kauppi kuntokatu 11 a, 33520 Tampere</a:t>
            </a:r>
          </a:p>
          <a:p>
            <a:pPr marL="457200" lvl="1" indent="0">
              <a:buNone/>
            </a:pPr>
            <a:r>
              <a:rPr lang="fi-FI" dirty="0"/>
              <a:t>	- </a:t>
            </a:r>
            <a:r>
              <a:rPr lang="fi-FI" dirty="0" err="1"/>
              <a:t>Toas</a:t>
            </a:r>
            <a:r>
              <a:rPr lang="fi-FI" dirty="0"/>
              <a:t> Lumipuu Makkarajärvenkatu 74, 33720 Tampere</a:t>
            </a:r>
          </a:p>
        </p:txBody>
      </p:sp>
      <p:sp>
        <p:nvSpPr>
          <p:cNvPr id="6" name="Google Shape;98;g12a037aa8e9_0_0">
            <a:extLst>
              <a:ext uri="{FF2B5EF4-FFF2-40B4-BE49-F238E27FC236}">
                <a16:creationId xmlns:a16="http://schemas.microsoft.com/office/drawing/2014/main" id="{5F90838C-0FA5-1778-197C-85ADDC1D3C33}"/>
              </a:ext>
            </a:extLst>
          </p:cNvPr>
          <p:cNvSpPr txBox="1">
            <a:spLocks noGrp="1"/>
          </p:cNvSpPr>
          <p:nvPr>
            <p:ph type="sldNum" sz="quarter" idx="4"/>
          </p:nvPr>
        </p:nvSpPr>
        <p:spPr>
          <a:xfrm>
            <a:off x="11044362" y="182562"/>
            <a:ext cx="644055" cy="381981"/>
          </a:xfrm>
          <a:prstGeom prst="rect">
            <a:avLst/>
          </a:prstGeom>
          <a:noFill/>
          <a:ln>
            <a:noFill/>
          </a:ln>
        </p:spPr>
        <p:txBody>
          <a:bodyPr spcFirstLastPara="1" vert="horz" wrap="square" lIns="91440" tIns="45720" rIns="91440" bIns="45720" rtlCol="0" anchor="ctr" anchorCtr="0">
            <a:noAutofit/>
          </a:bodyPr>
          <a:lstStyle>
            <a:defPPr>
              <a:defRPr lang="fi-FI"/>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fld id="{B338A197-4EA2-4D23-935D-0DB0ED09FF0F}" type="slidenum">
              <a:rPr lang="fi-FI" smtClean="0"/>
              <a:pPr marL="0" lvl="0" indent="0" algn="ctr" rtl="0">
                <a:spcBef>
                  <a:spcPts val="0"/>
                </a:spcBef>
                <a:spcAft>
                  <a:spcPts val="0"/>
                </a:spcAft>
                <a:buNone/>
              </a:pPr>
              <a:t>6</a:t>
            </a:fld>
            <a:endParaRPr dirty="0"/>
          </a:p>
        </p:txBody>
      </p:sp>
      <p:sp>
        <p:nvSpPr>
          <p:cNvPr id="2" name="Alatunnisteen paikkamerkki 1">
            <a:extLst>
              <a:ext uri="{FF2B5EF4-FFF2-40B4-BE49-F238E27FC236}">
                <a16:creationId xmlns:a16="http://schemas.microsoft.com/office/drawing/2014/main" id="{933B35AC-C887-C129-0B88-09BCD7423300}"/>
              </a:ext>
            </a:extLst>
          </p:cNvPr>
          <p:cNvSpPr>
            <a:spLocks noGrp="1"/>
          </p:cNvSpPr>
          <p:nvPr>
            <p:ph type="ftr" sz="quarter" idx="3"/>
          </p:nvPr>
        </p:nvSpPr>
        <p:spPr/>
        <p:txBody>
          <a:bodyPr/>
          <a:lstStyle/>
          <a:p>
            <a:r>
              <a:rPr lang="fi-FI"/>
              <a:t>Rakentamistalous ja projektijohto</a:t>
            </a:r>
            <a:endParaRPr lang="fi-FI" dirty="0"/>
          </a:p>
        </p:txBody>
      </p:sp>
    </p:spTree>
    <p:extLst>
      <p:ext uri="{BB962C8B-B14F-4D97-AF65-F5344CB8AC3E}">
        <p14:creationId xmlns:p14="http://schemas.microsoft.com/office/powerpoint/2010/main" val="2777355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E12E69-FA09-06BA-49EC-904D8778B3AD}"/>
              </a:ext>
            </a:extLst>
          </p:cNvPr>
          <p:cNvSpPr>
            <a:spLocks noGrp="1"/>
          </p:cNvSpPr>
          <p:nvPr>
            <p:ph type="title"/>
          </p:nvPr>
        </p:nvSpPr>
        <p:spPr/>
        <p:txBody>
          <a:bodyPr/>
          <a:lstStyle/>
          <a:p>
            <a:r>
              <a:rPr lang="fi-FI" dirty="0"/>
              <a:t>Työmaatoiminnot osana teollista valmistamista</a:t>
            </a:r>
          </a:p>
        </p:txBody>
      </p:sp>
    </p:spTree>
    <p:extLst>
      <p:ext uri="{BB962C8B-B14F-4D97-AF65-F5344CB8AC3E}">
        <p14:creationId xmlns:p14="http://schemas.microsoft.com/office/powerpoint/2010/main" val="4220197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normAutofit/>
          </a:bodyPr>
          <a:lstStyle/>
          <a:p>
            <a:r>
              <a:rPr lang="fi-FI" sz="4000" dirty="0"/>
              <a:t>Työmaan ja tehtaan kokonaisuuden optimointi</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a:bodyPr>
          <a:lstStyle/>
          <a:p>
            <a:r>
              <a:rPr lang="fi-FI" sz="2200" dirty="0"/>
              <a:t>Työmaan käytännön asioita käsitelty laajasti </a:t>
            </a:r>
            <a:r>
              <a:rPr lang="fi-FI" sz="2200" dirty="0" err="1"/>
              <a:t>tPUUr</a:t>
            </a:r>
            <a:r>
              <a:rPr lang="fi-FI" sz="2200" dirty="0"/>
              <a:t> TP 8 Asennus- ja työmaatoiminnot. </a:t>
            </a:r>
          </a:p>
          <a:p>
            <a:r>
              <a:rPr lang="fi-FI" sz="2200" dirty="0"/>
              <a:t>Asiakas ostaa kerrostalon, ei tilaelementtejä tai työmaan pääurakkaa</a:t>
            </a:r>
          </a:p>
          <a:p>
            <a:pPr lvl="1"/>
            <a:r>
              <a:rPr lang="fi-FI" sz="1900" dirty="0"/>
              <a:t>Pitää välttää osaoptimointia ja pelkästään tehtaan optimointia</a:t>
            </a:r>
          </a:p>
          <a:p>
            <a:pPr lvl="1"/>
            <a:r>
              <a:rPr lang="fi-FI" sz="1900" dirty="0"/>
              <a:t>Joskus tietyn työn teko tehtaalla voi olla kokonaisuuden kannalta järkevää, vaikka se ei olisikaan tehtaalle edullisinta</a:t>
            </a:r>
          </a:p>
          <a:p>
            <a:pPr lvl="1"/>
            <a:r>
              <a:rPr lang="fi-FI" sz="1900" dirty="0"/>
              <a:t>Pääsääntöisesti tehtaalla tehty työ on merkittävästi tehokkaampaa kuin työmaalla tehty työ ja näin työtä kannattaa siirtää yleisesti tehtaalle, kuitenkin</a:t>
            </a:r>
          </a:p>
          <a:p>
            <a:pPr lvl="2"/>
            <a:r>
              <a:rPr lang="fi-FI" sz="1700" dirty="0"/>
              <a:t>Vain osittain siirretty työ voi olla tehotonta. Jos työvaihetta ei saada pois työmaalta kokonaan ei välttämättä saavuteta kokonaistehokkuuden nousua ja kustannusten säästöä</a:t>
            </a:r>
          </a:p>
          <a:p>
            <a:pPr lvl="2"/>
            <a:r>
              <a:rPr lang="fi-FI" sz="1700" dirty="0"/>
              <a:t>Vaatii systeemitason suunnittelua ja vakiointia – ratkaisuilla toteutettavuuden lisäksi vaikutusta esimerkiksi koko rungon stabiliteettiin ja arkkitehtuuriin</a:t>
            </a:r>
          </a:p>
          <a:p>
            <a:pPr lvl="2"/>
            <a:r>
              <a:rPr lang="fi-FI" sz="1700" dirty="0"/>
              <a:t>Tehtaalle siirrettävän työn määrä käytävä läpi tehtaan kanssa (tuotannon tasapainotus!), koska tehtailla on tietty määrä työpisteitä ja resursseja – uudet ratkaisut on tuotantosuunniteltava, kuten tässä esityksessä on alleviivattu, ennen niiden tuomista tuotantoon.</a:t>
            </a:r>
          </a:p>
          <a:p>
            <a:pPr lvl="2"/>
            <a:endParaRPr lang="fi-FI" dirty="0"/>
          </a:p>
          <a:p>
            <a:endParaRPr lang="fi-FI" dirty="0"/>
          </a:p>
        </p:txBody>
      </p:sp>
      <p:sp>
        <p:nvSpPr>
          <p:cNvPr id="3" name="Dian numeron paikkamerkki 2">
            <a:extLst>
              <a:ext uri="{FF2B5EF4-FFF2-40B4-BE49-F238E27FC236}">
                <a16:creationId xmlns:a16="http://schemas.microsoft.com/office/drawing/2014/main" id="{B6E5B4DC-6BB1-C79A-1783-A899BAEF5346}"/>
              </a:ext>
            </a:extLst>
          </p:cNvPr>
          <p:cNvSpPr>
            <a:spLocks noGrp="1"/>
          </p:cNvSpPr>
          <p:nvPr>
            <p:ph type="sldNum" sz="quarter" idx="4"/>
          </p:nvPr>
        </p:nvSpPr>
        <p:spPr/>
        <p:txBody>
          <a:bodyPr/>
          <a:lstStyle/>
          <a:p>
            <a:fld id="{1B7AF8CB-48FA-49AF-A98D-9C8217FAF623}" type="slidenum">
              <a:rPr lang="fi-FI" smtClean="0"/>
              <a:t>61</a:t>
            </a:fld>
            <a:endParaRPr lang="fi-FI"/>
          </a:p>
        </p:txBody>
      </p:sp>
      <p:sp>
        <p:nvSpPr>
          <p:cNvPr id="2" name="Alatunnisteen paikkamerkki 1">
            <a:extLst>
              <a:ext uri="{FF2B5EF4-FFF2-40B4-BE49-F238E27FC236}">
                <a16:creationId xmlns:a16="http://schemas.microsoft.com/office/drawing/2014/main" id="{989F54D2-761D-8B64-65C7-C23512068544}"/>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105176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lstStyle/>
          <a:p>
            <a:r>
              <a:rPr lang="fi-FI" dirty="0"/>
              <a:t>Työmaan optimointi, asennusesimerkki</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a:xfrm>
            <a:off x="838200" y="1825625"/>
            <a:ext cx="6884963" cy="4351338"/>
          </a:xfrm>
        </p:spPr>
        <p:txBody>
          <a:bodyPr>
            <a:normAutofit fontScale="85000" lnSpcReduction="20000"/>
          </a:bodyPr>
          <a:lstStyle/>
          <a:p>
            <a:r>
              <a:rPr lang="fi-FI" sz="2100" dirty="0"/>
              <a:t>Tässä esityksessä esitettyjä periaatteita voi sellaisenaan hyödyntää myös työmaan kehittämiseen</a:t>
            </a:r>
          </a:p>
          <a:p>
            <a:pPr lvl="1"/>
            <a:r>
              <a:rPr lang="fi-FI" sz="2100" dirty="0"/>
              <a:t>Tahtituotannossa ja tässä esityksessä käsitellyissä toimissa on käytännössä yhteinen perusta, esim. työmaalla voidaan pyrkiä 4h tahtiaikaan eli aamupäivän ja iltapäivän töihin</a:t>
            </a:r>
          </a:p>
          <a:p>
            <a:r>
              <a:rPr lang="fi-FI" sz="2100" dirty="0"/>
              <a:t>Esimerkki asennustyön tehostamisesta tuottavuusloikka- hankkeesta:</a:t>
            </a:r>
          </a:p>
          <a:p>
            <a:pPr lvl="1"/>
            <a:r>
              <a:rPr lang="fi-FI" sz="2100" dirty="0"/>
              <a:t>Elementtien asennuksessa tehtiin tutkimuskohteissa paljon ylimääräistä työtä (hukkaa)</a:t>
            </a:r>
          </a:p>
          <a:p>
            <a:pPr lvl="2"/>
            <a:r>
              <a:rPr lang="fi-FI" sz="2100" dirty="0"/>
              <a:t>Nostoraksien tasapainotus useampaan kertaan samalle elementille, kiinnikkeiden hakeminen kesken asennuksen</a:t>
            </a:r>
          </a:p>
          <a:p>
            <a:pPr lvl="1"/>
            <a:r>
              <a:rPr lang="fi-FI" sz="2100" dirty="0"/>
              <a:t>Suunnitteluvirheet poistetaan</a:t>
            </a:r>
          </a:p>
          <a:p>
            <a:pPr lvl="2"/>
            <a:r>
              <a:rPr lang="fi-FI" sz="2100" dirty="0"/>
              <a:t>Esimerkiksi elementtien lattialämmitysten reitin avartaminen asennuksen jatkamiseksi</a:t>
            </a:r>
          </a:p>
          <a:p>
            <a:pPr lvl="1"/>
            <a:r>
              <a:rPr lang="fi-FI" sz="2100" dirty="0"/>
              <a:t>Vakioratkaisuja parannetaan asennusta helpottamaan</a:t>
            </a:r>
          </a:p>
          <a:p>
            <a:pPr lvl="2"/>
            <a:r>
              <a:rPr lang="fi-FI" sz="2100" dirty="0"/>
              <a:t>Esimerkiksi suunnittelussa tasapainotetut nostopaikat</a:t>
            </a:r>
          </a:p>
          <a:p>
            <a:pPr lvl="2"/>
            <a:r>
              <a:rPr lang="fi-FI" sz="2100" dirty="0"/>
              <a:t>Ei tarvetta kiipeämiselle elementin katolle asennuksessa</a:t>
            </a:r>
          </a:p>
          <a:p>
            <a:r>
              <a:rPr lang="fi-FI" sz="2100" dirty="0"/>
              <a:t>Ilman investointeja tutkimuksessa päästiin 67 % tuottavuuskasvuun asennuksen osalta </a:t>
            </a:r>
          </a:p>
          <a:p>
            <a:pPr lvl="2"/>
            <a:endParaRPr lang="fi-FI" dirty="0"/>
          </a:p>
          <a:p>
            <a:endParaRPr lang="fi-FI" dirty="0"/>
          </a:p>
        </p:txBody>
      </p:sp>
      <p:sp>
        <p:nvSpPr>
          <p:cNvPr id="7" name="Dian numeron paikkamerkki 6">
            <a:extLst>
              <a:ext uri="{FF2B5EF4-FFF2-40B4-BE49-F238E27FC236}">
                <a16:creationId xmlns:a16="http://schemas.microsoft.com/office/drawing/2014/main" id="{A8709201-4F37-B53D-4341-CD73470F935F}"/>
              </a:ext>
            </a:extLst>
          </p:cNvPr>
          <p:cNvSpPr>
            <a:spLocks noGrp="1"/>
          </p:cNvSpPr>
          <p:nvPr>
            <p:ph type="sldNum" sz="quarter" idx="4"/>
          </p:nvPr>
        </p:nvSpPr>
        <p:spPr/>
        <p:txBody>
          <a:bodyPr/>
          <a:lstStyle/>
          <a:p>
            <a:fld id="{1B7AF8CB-48FA-49AF-A98D-9C8217FAF623}" type="slidenum">
              <a:rPr lang="fi-FI" smtClean="0"/>
              <a:t>62</a:t>
            </a:fld>
            <a:endParaRPr lang="fi-FI"/>
          </a:p>
        </p:txBody>
      </p:sp>
      <p:sp>
        <p:nvSpPr>
          <p:cNvPr id="2" name="Alatunnisteen paikkamerkki 1">
            <a:extLst>
              <a:ext uri="{FF2B5EF4-FFF2-40B4-BE49-F238E27FC236}">
                <a16:creationId xmlns:a16="http://schemas.microsoft.com/office/drawing/2014/main" id="{C74063CE-0E03-DC07-59A3-7EC48A6D9822}"/>
              </a:ext>
            </a:extLst>
          </p:cNvPr>
          <p:cNvSpPr>
            <a:spLocks noGrp="1"/>
          </p:cNvSpPr>
          <p:nvPr>
            <p:ph type="ftr" sz="quarter" idx="3"/>
          </p:nvPr>
        </p:nvSpPr>
        <p:spPr/>
        <p:txBody>
          <a:bodyPr/>
          <a:lstStyle/>
          <a:p>
            <a:r>
              <a:rPr lang="fi-FI"/>
              <a:t>Rakentamistalous ja projektinjohto - Teollinen esivalmistus</a:t>
            </a:r>
          </a:p>
        </p:txBody>
      </p:sp>
      <p:pic>
        <p:nvPicPr>
          <p:cNvPr id="3" name="Picture 2" descr="A picture containing indoor&#10;&#10;Description automatically generated">
            <a:extLst>
              <a:ext uri="{FF2B5EF4-FFF2-40B4-BE49-F238E27FC236}">
                <a16:creationId xmlns:a16="http://schemas.microsoft.com/office/drawing/2014/main" id="{B6F41EC4-0BB0-D535-0740-38F116D27193}"/>
              </a:ext>
            </a:extLst>
          </p:cNvPr>
          <p:cNvPicPr>
            <a:picLocks noChangeAspect="1"/>
          </p:cNvPicPr>
          <p:nvPr/>
        </p:nvPicPr>
        <p:blipFill rotWithShape="1">
          <a:blip r:embed="rId2">
            <a:extLst>
              <a:ext uri="{28A0092B-C50C-407E-A947-70E740481C1C}">
                <a14:useLocalDpi xmlns:a14="http://schemas.microsoft.com/office/drawing/2010/main" val="0"/>
              </a:ext>
            </a:extLst>
          </a:blip>
          <a:srcRect l="32713" t="19363" r="22170" b="12834"/>
          <a:stretch/>
        </p:blipFill>
        <p:spPr>
          <a:xfrm rot="5400000">
            <a:off x="8014055" y="1464074"/>
            <a:ext cx="3564573" cy="4017801"/>
          </a:xfrm>
          <a:prstGeom prst="rect">
            <a:avLst/>
          </a:prstGeom>
        </p:spPr>
      </p:pic>
      <p:sp>
        <p:nvSpPr>
          <p:cNvPr id="6" name="TextBox 5">
            <a:extLst>
              <a:ext uri="{FF2B5EF4-FFF2-40B4-BE49-F238E27FC236}">
                <a16:creationId xmlns:a16="http://schemas.microsoft.com/office/drawing/2014/main" id="{99C64FD2-3871-3828-EA6B-6B616C58657E}"/>
              </a:ext>
            </a:extLst>
          </p:cNvPr>
          <p:cNvSpPr txBox="1"/>
          <p:nvPr/>
        </p:nvSpPr>
        <p:spPr>
          <a:xfrm>
            <a:off x="8839840" y="5255261"/>
            <a:ext cx="3043975" cy="307777"/>
          </a:xfrm>
          <a:prstGeom prst="rect">
            <a:avLst/>
          </a:prstGeom>
          <a:noFill/>
        </p:spPr>
        <p:txBody>
          <a:bodyPr wrap="none" rtlCol="0">
            <a:spAutoFit/>
          </a:bodyPr>
          <a:lstStyle/>
          <a:p>
            <a:pPr algn="r"/>
            <a:r>
              <a:rPr lang="fi-FI" sz="1400" dirty="0"/>
              <a:t>Elementin tasapainottamista työmaalla</a:t>
            </a:r>
          </a:p>
        </p:txBody>
      </p:sp>
    </p:spTree>
    <p:extLst>
      <p:ext uri="{BB962C8B-B14F-4D97-AF65-F5344CB8AC3E}">
        <p14:creationId xmlns:p14="http://schemas.microsoft.com/office/powerpoint/2010/main" val="3875191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lstStyle/>
          <a:p>
            <a:r>
              <a:rPr lang="fi-FI" dirty="0"/>
              <a:t>Työmaan optimointi, 2</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a:xfrm>
            <a:off x="838200" y="1825625"/>
            <a:ext cx="7460152" cy="4351338"/>
          </a:xfrm>
        </p:spPr>
        <p:txBody>
          <a:bodyPr>
            <a:normAutofit fontScale="92500" lnSpcReduction="10000"/>
          </a:bodyPr>
          <a:lstStyle/>
          <a:p>
            <a:r>
              <a:rPr lang="fi-FI" sz="2400" dirty="0"/>
              <a:t>Suurimmat vaikutukset saadaan poistamalla aikaa määrääviä työvaiheita ja lyhentämällä koko rakentamisen aikaa työmaalla</a:t>
            </a:r>
          </a:p>
          <a:p>
            <a:pPr lvl="1"/>
            <a:r>
              <a:rPr lang="fi-FI" sz="2000" dirty="0"/>
              <a:t>Kiinteiden työmaan pyörittämiseen liittyvien kulujen määrä vähenee suoraan työmaa-ajan lyhentyessä</a:t>
            </a:r>
          </a:p>
          <a:p>
            <a:pPr lvl="1"/>
            <a:r>
              <a:rPr lang="fi-FI" sz="2000" dirty="0"/>
              <a:t>Kohteen kassavirta (vuokra/myynti) pääsee alkamaan aikaisemmin ja kohde alkaa tuottaa nopeammin</a:t>
            </a:r>
          </a:p>
          <a:p>
            <a:r>
              <a:rPr lang="fi-FI" sz="2400" dirty="0"/>
              <a:t>Nykyisellään tilaelementtikohteissa käytävien talotekniikan rakentaminen ja käytävän sisävalmistustyöt tyypillisesti määrittävät valmistumisaikaa</a:t>
            </a:r>
          </a:p>
          <a:p>
            <a:pPr lvl="1"/>
            <a:r>
              <a:rPr lang="fi-FI" sz="2000" dirty="0"/>
              <a:t>Talotekniikan pystynousujen </a:t>
            </a:r>
            <a:r>
              <a:rPr lang="fi-FI" sz="2000" dirty="0" err="1"/>
              <a:t>elementoinnin</a:t>
            </a:r>
            <a:r>
              <a:rPr lang="fi-FI" sz="2000" dirty="0"/>
              <a:t> laajempi hyödyntäminen</a:t>
            </a:r>
          </a:p>
          <a:p>
            <a:pPr lvl="1"/>
            <a:r>
              <a:rPr lang="fi-FI" sz="2000" dirty="0"/>
              <a:t>Pystynousujen </a:t>
            </a:r>
            <a:r>
              <a:rPr lang="fi-FI" sz="2000" dirty="0" err="1"/>
              <a:t>detaljiikan</a:t>
            </a:r>
            <a:r>
              <a:rPr lang="fi-FI" sz="2000" dirty="0"/>
              <a:t> kehittäminen </a:t>
            </a:r>
          </a:p>
          <a:p>
            <a:pPr lvl="1"/>
            <a:r>
              <a:rPr lang="fi-FI" sz="2000" dirty="0"/>
              <a:t>Valmiiden käytäväpintojen lisääminen</a:t>
            </a:r>
          </a:p>
          <a:p>
            <a:pPr lvl="1"/>
            <a:endParaRPr lang="fi-FI" sz="2000" dirty="0"/>
          </a:p>
          <a:p>
            <a:endParaRPr lang="fi-FI" dirty="0"/>
          </a:p>
          <a:p>
            <a:endParaRPr lang="fi-FI" dirty="0"/>
          </a:p>
        </p:txBody>
      </p:sp>
      <p:sp>
        <p:nvSpPr>
          <p:cNvPr id="3" name="Dian numeron paikkamerkki 2">
            <a:extLst>
              <a:ext uri="{FF2B5EF4-FFF2-40B4-BE49-F238E27FC236}">
                <a16:creationId xmlns:a16="http://schemas.microsoft.com/office/drawing/2014/main" id="{0001DB22-EC89-2582-CD2C-326116021007}"/>
              </a:ext>
            </a:extLst>
          </p:cNvPr>
          <p:cNvSpPr>
            <a:spLocks noGrp="1"/>
          </p:cNvSpPr>
          <p:nvPr>
            <p:ph type="sldNum" sz="quarter" idx="4"/>
          </p:nvPr>
        </p:nvSpPr>
        <p:spPr/>
        <p:txBody>
          <a:bodyPr/>
          <a:lstStyle/>
          <a:p>
            <a:fld id="{1B7AF8CB-48FA-49AF-A98D-9C8217FAF623}" type="slidenum">
              <a:rPr lang="fi-FI" smtClean="0"/>
              <a:t>63</a:t>
            </a:fld>
            <a:endParaRPr lang="fi-FI"/>
          </a:p>
        </p:txBody>
      </p:sp>
      <p:sp>
        <p:nvSpPr>
          <p:cNvPr id="2" name="Alatunnisteen paikkamerkki 1">
            <a:extLst>
              <a:ext uri="{FF2B5EF4-FFF2-40B4-BE49-F238E27FC236}">
                <a16:creationId xmlns:a16="http://schemas.microsoft.com/office/drawing/2014/main" id="{939976A4-E7D0-38D9-8367-22C9F4D4C158}"/>
              </a:ext>
            </a:extLst>
          </p:cNvPr>
          <p:cNvSpPr>
            <a:spLocks noGrp="1"/>
          </p:cNvSpPr>
          <p:nvPr>
            <p:ph type="ftr" sz="quarter" idx="3"/>
          </p:nvPr>
        </p:nvSpPr>
        <p:spPr/>
        <p:txBody>
          <a:bodyPr/>
          <a:lstStyle/>
          <a:p>
            <a:r>
              <a:rPr lang="fi-FI"/>
              <a:t>Rakentamistalous ja projektinjohto - Teollinen esivalmistus</a:t>
            </a:r>
          </a:p>
        </p:txBody>
      </p:sp>
      <p:sp>
        <p:nvSpPr>
          <p:cNvPr id="6" name="TextBox 5">
            <a:extLst>
              <a:ext uri="{FF2B5EF4-FFF2-40B4-BE49-F238E27FC236}">
                <a16:creationId xmlns:a16="http://schemas.microsoft.com/office/drawing/2014/main" id="{99C64FD2-3871-3828-EA6B-6B616C58657E}"/>
              </a:ext>
            </a:extLst>
          </p:cNvPr>
          <p:cNvSpPr txBox="1"/>
          <p:nvPr/>
        </p:nvSpPr>
        <p:spPr>
          <a:xfrm>
            <a:off x="8347806" y="5420986"/>
            <a:ext cx="3036601" cy="523220"/>
          </a:xfrm>
          <a:prstGeom prst="rect">
            <a:avLst/>
          </a:prstGeom>
          <a:noFill/>
        </p:spPr>
        <p:txBody>
          <a:bodyPr wrap="none" rtlCol="0">
            <a:spAutoFit/>
          </a:bodyPr>
          <a:lstStyle/>
          <a:p>
            <a:r>
              <a:rPr lang="fi-FI" sz="1400" dirty="0"/>
              <a:t>Käytävän valmiusaste eräällä työmaalla</a:t>
            </a:r>
            <a:br>
              <a:rPr lang="fi-FI" sz="1400" dirty="0"/>
            </a:br>
            <a:r>
              <a:rPr lang="fi-FI" sz="1400" dirty="0"/>
              <a:t>3kk elementtiasennuksen jälkeen</a:t>
            </a:r>
          </a:p>
        </p:txBody>
      </p:sp>
      <p:pic>
        <p:nvPicPr>
          <p:cNvPr id="7" name="Picture 6" descr="A picture containing indoor, wooden&#10;&#10;Description automatically generated">
            <a:extLst>
              <a:ext uri="{FF2B5EF4-FFF2-40B4-BE49-F238E27FC236}">
                <a16:creationId xmlns:a16="http://schemas.microsoft.com/office/drawing/2014/main" id="{00AD26EB-42FA-ACB0-FC96-16F57B758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90720" y="1626790"/>
            <a:ext cx="4340225" cy="3255169"/>
          </a:xfrm>
          <a:prstGeom prst="rect">
            <a:avLst/>
          </a:prstGeom>
        </p:spPr>
      </p:pic>
    </p:spTree>
    <p:extLst>
      <p:ext uri="{BB962C8B-B14F-4D97-AF65-F5344CB8AC3E}">
        <p14:creationId xmlns:p14="http://schemas.microsoft.com/office/powerpoint/2010/main" val="793358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927E8E-7B6D-F915-471C-2A72ED1C784F}"/>
              </a:ext>
            </a:extLst>
          </p:cNvPr>
          <p:cNvSpPr>
            <a:spLocks noGrp="1"/>
          </p:cNvSpPr>
          <p:nvPr>
            <p:ph type="title"/>
          </p:nvPr>
        </p:nvSpPr>
        <p:spPr/>
        <p:txBody>
          <a:bodyPr>
            <a:normAutofit fontScale="90000"/>
          </a:bodyPr>
          <a:lstStyle/>
          <a:p>
            <a:r>
              <a:rPr lang="fi-FI" dirty="0"/>
              <a:t>Hankekehitys ja suunnittelunohjaus teollisessa rakentamisessa </a:t>
            </a:r>
          </a:p>
        </p:txBody>
      </p:sp>
    </p:spTree>
    <p:extLst>
      <p:ext uri="{BB962C8B-B14F-4D97-AF65-F5344CB8AC3E}">
        <p14:creationId xmlns:p14="http://schemas.microsoft.com/office/powerpoint/2010/main" val="2326922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lstStyle/>
          <a:p>
            <a:r>
              <a:rPr lang="fi-FI" dirty="0"/>
              <a:t>Uniikki kohde vai vakioitu konsepti?</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a:xfrm>
            <a:off x="838200" y="1825625"/>
            <a:ext cx="7288272" cy="4351338"/>
          </a:xfrm>
        </p:spPr>
        <p:txBody>
          <a:bodyPr>
            <a:normAutofit fontScale="92500" lnSpcReduction="20000"/>
          </a:bodyPr>
          <a:lstStyle/>
          <a:p>
            <a:r>
              <a:rPr lang="fi-FI" sz="2400" dirty="0"/>
              <a:t>Teollisten tuotteiden ja tilaelementtien hyödyntäminen sisältää monia reunaehtoja</a:t>
            </a:r>
          </a:p>
          <a:p>
            <a:pPr lvl="1"/>
            <a:r>
              <a:rPr lang="fi-FI" sz="2000" dirty="0"/>
              <a:t>On tärkeää tietää mitä elementeillä voi tai ei voi tehdä</a:t>
            </a:r>
          </a:p>
          <a:p>
            <a:pPr lvl="1"/>
            <a:r>
              <a:rPr lang="fi-FI" sz="2000" dirty="0"/>
              <a:t>Usein on tärkeintä tunnistaa kohteet, jotka eivät sovellu ratkaisuille!</a:t>
            </a:r>
          </a:p>
          <a:p>
            <a:r>
              <a:rPr lang="fi-FI" sz="2400" dirty="0"/>
              <a:t>Rakennushankkeet ovat aina uniikkeja – ei ole kahta samanlaista rakennuspaikkaa</a:t>
            </a:r>
          </a:p>
          <a:p>
            <a:pPr lvl="1"/>
            <a:r>
              <a:rPr lang="fi-FI" sz="2000" dirty="0"/>
              <a:t>Pitää tietää missä tekniikka ei jousta ja missä joustaa</a:t>
            </a:r>
          </a:p>
          <a:p>
            <a:pPr lvl="1"/>
            <a:r>
              <a:rPr lang="fi-FI" sz="2000" dirty="0"/>
              <a:t>Tyypillisesti talotekniset ratkaisut pyritään vakioimaan, julkisivuun ja kaupunkikuvaan vaikuttaviin seikkoihin pyritään jättämään vapausasteita </a:t>
            </a:r>
          </a:p>
          <a:p>
            <a:pPr lvl="1"/>
            <a:r>
              <a:rPr lang="fi-FI" sz="2000" dirty="0"/>
              <a:t>Teollisella tuotteella pystytään hyvin tekemään laadukasta arkkitehtuuria, kunhan reunaehdot huomioidaan! </a:t>
            </a:r>
          </a:p>
          <a:p>
            <a:r>
              <a:rPr lang="fi-FI" sz="2400" dirty="0"/>
              <a:t>Hankekehityksessä optimoidaan kokonaisuutta</a:t>
            </a:r>
          </a:p>
          <a:p>
            <a:pPr lvl="1"/>
            <a:r>
              <a:rPr lang="fi-FI" sz="2000" dirty="0"/>
              <a:t>Myyntihinta 3000€ (maaseutu) tai 6000€ (kaupunki) johtavat erilaisiin suunnitteluratkaisuihin!</a:t>
            </a:r>
          </a:p>
        </p:txBody>
      </p:sp>
      <p:sp>
        <p:nvSpPr>
          <p:cNvPr id="7" name="Dian numeron paikkamerkki 6">
            <a:extLst>
              <a:ext uri="{FF2B5EF4-FFF2-40B4-BE49-F238E27FC236}">
                <a16:creationId xmlns:a16="http://schemas.microsoft.com/office/drawing/2014/main" id="{B5FCECDC-C29E-5561-7DF0-8938026EDA74}"/>
              </a:ext>
            </a:extLst>
          </p:cNvPr>
          <p:cNvSpPr>
            <a:spLocks noGrp="1"/>
          </p:cNvSpPr>
          <p:nvPr>
            <p:ph type="sldNum" sz="quarter" idx="4"/>
          </p:nvPr>
        </p:nvSpPr>
        <p:spPr/>
        <p:txBody>
          <a:bodyPr/>
          <a:lstStyle/>
          <a:p>
            <a:fld id="{1B7AF8CB-48FA-49AF-A98D-9C8217FAF623}" type="slidenum">
              <a:rPr lang="fi-FI" smtClean="0"/>
              <a:t>65</a:t>
            </a:fld>
            <a:endParaRPr lang="fi-FI"/>
          </a:p>
        </p:txBody>
      </p:sp>
      <p:sp>
        <p:nvSpPr>
          <p:cNvPr id="3" name="Alatunnisteen paikkamerkki 2">
            <a:extLst>
              <a:ext uri="{FF2B5EF4-FFF2-40B4-BE49-F238E27FC236}">
                <a16:creationId xmlns:a16="http://schemas.microsoft.com/office/drawing/2014/main" id="{4C881747-0318-0095-6312-CA93CE7AE163}"/>
              </a:ext>
            </a:extLst>
          </p:cNvPr>
          <p:cNvSpPr>
            <a:spLocks noGrp="1"/>
          </p:cNvSpPr>
          <p:nvPr>
            <p:ph type="ftr" sz="quarter" idx="3"/>
          </p:nvPr>
        </p:nvSpPr>
        <p:spPr/>
        <p:txBody>
          <a:bodyPr/>
          <a:lstStyle/>
          <a:p>
            <a:r>
              <a:rPr lang="fi-FI"/>
              <a:t>Rakentamistalous ja projektinjohto - Teollinen esivalmistus</a:t>
            </a:r>
          </a:p>
        </p:txBody>
      </p:sp>
      <p:pic>
        <p:nvPicPr>
          <p:cNvPr id="6" name="Picture 5" descr="A picture containing outdoor, sky, building, road&#10;&#10;Description automatically generated">
            <a:extLst>
              <a:ext uri="{FF2B5EF4-FFF2-40B4-BE49-F238E27FC236}">
                <a16:creationId xmlns:a16="http://schemas.microsoft.com/office/drawing/2014/main" id="{5861C95B-2BCD-BE8A-5D8B-0D79DA8E0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4804" b="33250"/>
          <a:stretch/>
        </p:blipFill>
        <p:spPr bwMode="auto">
          <a:xfrm>
            <a:off x="8276681" y="1873251"/>
            <a:ext cx="3605907" cy="3444646"/>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280AB125-034F-59B2-CE9E-11C0F018A687}"/>
              </a:ext>
            </a:extLst>
          </p:cNvPr>
          <p:cNvSpPr txBox="1"/>
          <p:nvPr/>
        </p:nvSpPr>
        <p:spPr>
          <a:xfrm>
            <a:off x="8694034" y="5315794"/>
            <a:ext cx="3165034" cy="338554"/>
          </a:xfrm>
          <a:prstGeom prst="rect">
            <a:avLst/>
          </a:prstGeom>
          <a:noFill/>
        </p:spPr>
        <p:txBody>
          <a:bodyPr wrap="none" rtlCol="0">
            <a:spAutoFit/>
          </a:bodyPr>
          <a:lstStyle/>
          <a:p>
            <a:pPr algn="r"/>
            <a:r>
              <a:rPr lang="fi-FI" sz="1600" dirty="0" err="1"/>
              <a:t>Toas</a:t>
            </a:r>
            <a:r>
              <a:rPr lang="fi-FI" sz="1600" dirty="0"/>
              <a:t> Kauppi -tilaelementtikerrostalo</a:t>
            </a:r>
          </a:p>
        </p:txBody>
      </p:sp>
    </p:spTree>
    <p:extLst>
      <p:ext uri="{BB962C8B-B14F-4D97-AF65-F5344CB8AC3E}">
        <p14:creationId xmlns:p14="http://schemas.microsoft.com/office/powerpoint/2010/main" val="3583352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lstStyle/>
          <a:p>
            <a:r>
              <a:rPr lang="fi-FI" dirty="0"/>
              <a:t>Hankekehityksen perusteita</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a:bodyPr>
          <a:lstStyle/>
          <a:p>
            <a:r>
              <a:rPr lang="fi-FI" sz="2400" dirty="0"/>
              <a:t>Kerrostalohankkeen hankekehitys ei perusteiltaan eroa oli se tehty millä tekniikalla tai materiaalilla tahansa</a:t>
            </a:r>
          </a:p>
          <a:p>
            <a:pPr lvl="1"/>
            <a:r>
              <a:rPr lang="fi-FI" sz="2000" dirty="0"/>
              <a:t>Mitä kokonaisinvestointi maksaa (ei vain rakentaminen)</a:t>
            </a:r>
          </a:p>
          <a:p>
            <a:pPr lvl="1"/>
            <a:r>
              <a:rPr lang="fi-FI" sz="2000" dirty="0"/>
              <a:t>Mikä on kohteen kassavirta, myyntiarvo, vuokratuotto ja jäännösarvo</a:t>
            </a:r>
          </a:p>
          <a:p>
            <a:pPr lvl="1"/>
            <a:r>
              <a:rPr lang="fi-FI" sz="2000" dirty="0"/>
              <a:t>Mitä kaava mahdollistaa ja mitä se ei mahdollista (reunaehdot)</a:t>
            </a:r>
          </a:p>
          <a:p>
            <a:pPr lvl="1"/>
            <a:r>
              <a:rPr lang="fi-FI" sz="2000" dirty="0"/>
              <a:t>Mitä riskejä hankkeeseen liittyy (kaikkeen muuhunkin kuin rakentamiseen)</a:t>
            </a:r>
          </a:p>
          <a:p>
            <a:pPr lvl="1"/>
            <a:r>
              <a:rPr lang="fi-FI" sz="2000" dirty="0"/>
              <a:t>Paljonko pitää rakentaa ja paljonko vastaavasti saadaan vuokrattavaa tai myytävää tilaa? Ns. bruttonetto- tehokkuus</a:t>
            </a:r>
          </a:p>
          <a:p>
            <a:pPr lvl="2"/>
            <a:r>
              <a:rPr lang="fi-FI" sz="1800" dirty="0"/>
              <a:t>Esimerkiksi rakennuskustannuksiltaan halvempi hanke voi olla huonompi kuin kalliimpi ratkaisu, jos kalliimmalla tavalla saadaan enemmän myytävää pinta-alaa.</a:t>
            </a:r>
          </a:p>
          <a:p>
            <a:pPr lvl="1"/>
            <a:r>
              <a:rPr lang="fi-FI" sz="2000" dirty="0"/>
              <a:t>Mikä on hankkeen oletettu aikataulu</a:t>
            </a:r>
          </a:p>
          <a:p>
            <a:pPr lvl="1"/>
            <a:r>
              <a:rPr lang="fi-FI" sz="2000" dirty="0"/>
              <a:t>Mitä lisäarvoa hanke tuo omistajalleen rahan lisäksi, esimerkiksi ympäristöarvot.</a:t>
            </a:r>
          </a:p>
        </p:txBody>
      </p:sp>
      <p:sp>
        <p:nvSpPr>
          <p:cNvPr id="3" name="Dian numeron paikkamerkki 2">
            <a:extLst>
              <a:ext uri="{FF2B5EF4-FFF2-40B4-BE49-F238E27FC236}">
                <a16:creationId xmlns:a16="http://schemas.microsoft.com/office/drawing/2014/main" id="{E188A6C7-7985-0146-E316-F7871D69DDDF}"/>
              </a:ext>
            </a:extLst>
          </p:cNvPr>
          <p:cNvSpPr>
            <a:spLocks noGrp="1"/>
          </p:cNvSpPr>
          <p:nvPr>
            <p:ph type="sldNum" sz="quarter" idx="4"/>
          </p:nvPr>
        </p:nvSpPr>
        <p:spPr/>
        <p:txBody>
          <a:bodyPr/>
          <a:lstStyle/>
          <a:p>
            <a:fld id="{1B7AF8CB-48FA-49AF-A98D-9C8217FAF623}" type="slidenum">
              <a:rPr lang="fi-FI" smtClean="0"/>
              <a:t>66</a:t>
            </a:fld>
            <a:endParaRPr lang="fi-FI"/>
          </a:p>
        </p:txBody>
      </p:sp>
      <p:sp>
        <p:nvSpPr>
          <p:cNvPr id="2" name="Alatunnisteen paikkamerkki 1">
            <a:extLst>
              <a:ext uri="{FF2B5EF4-FFF2-40B4-BE49-F238E27FC236}">
                <a16:creationId xmlns:a16="http://schemas.microsoft.com/office/drawing/2014/main" id="{3A6CF151-2BDD-D9DF-65F6-4D385B3EF4E8}"/>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518660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lstStyle/>
          <a:p>
            <a:r>
              <a:rPr lang="fi-FI" dirty="0"/>
              <a:t>Mod</a:t>
            </a:r>
            <a:r>
              <a:rPr lang="fi-FI" sz="4000" dirty="0"/>
              <a:t>ulaarisuuden mahdollisuuksia suunnittelulle</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fontScale="92500" lnSpcReduction="10000"/>
          </a:bodyPr>
          <a:lstStyle/>
          <a:p>
            <a:r>
              <a:rPr lang="fi-FI" sz="2600" dirty="0"/>
              <a:t>Teollinen valmistaminen ei ole vain rajoite suunnittelulle. Varsinkin automatisoidut ratkaisut, kuten CNC-työstetty CLT mahdollistaa perinteisestä poikkeavia ratkaisuja. Seuraavat esimerkit koskevat tilaelementtirakentamista, mutta kaikissa teollisissa tuotteissa on omat mahdollisuutensa</a:t>
            </a:r>
          </a:p>
          <a:p>
            <a:pPr lvl="1"/>
            <a:r>
              <a:rPr lang="fi-FI" sz="2200" dirty="0"/>
              <a:t>Elementit ovat itsessään jäykkiä kappaleita ja tämä mahdollistaa esimerkiksi ulokkeiden tekemisen kustannustehokkaasti</a:t>
            </a:r>
          </a:p>
          <a:p>
            <a:pPr lvl="1"/>
            <a:r>
              <a:rPr lang="fi-FI" sz="2200" dirty="0"/>
              <a:t>Koko elementin levyiset parvekkeet. Tehtaalla </a:t>
            </a:r>
            <a:r>
              <a:rPr lang="fi-FI" sz="2200" dirty="0" err="1"/>
              <a:t>elementoituna</a:t>
            </a:r>
            <a:r>
              <a:rPr lang="fi-FI" sz="2200" dirty="0"/>
              <a:t> työkustannus on suhteellisen pieni vaikka materiaalikulu kasvaa isossa parvekkeessa</a:t>
            </a:r>
          </a:p>
          <a:p>
            <a:pPr lvl="1"/>
            <a:r>
              <a:rPr lang="fi-FI" sz="2200" dirty="0"/>
              <a:t>Tavanomaisesta poikkeavat muodot kuivissa tiloissa</a:t>
            </a:r>
          </a:p>
          <a:p>
            <a:pPr lvl="2"/>
            <a:r>
              <a:rPr lang="fi-FI" sz="1900" dirty="0"/>
              <a:t>Automatisoituna CNC-työstö mahdollistaa maltillisella lisäkustannuksella esimerkiksi vinot julkisivut</a:t>
            </a:r>
          </a:p>
          <a:p>
            <a:pPr lvl="1"/>
            <a:r>
              <a:rPr lang="fi-FI" sz="2200" dirty="0"/>
              <a:t>Kevyinä elementteinä rakenteet parkkihallien tai muiden olemassa olevien rakenteiden päälle kustannustehokkaasti</a:t>
            </a:r>
          </a:p>
          <a:p>
            <a:pPr lvl="1"/>
            <a:r>
              <a:rPr lang="fi-FI" sz="2200" dirty="0"/>
              <a:t>Tarkan suunnittelun ansiosta pitkälle viety </a:t>
            </a:r>
            <a:r>
              <a:rPr lang="fi-FI" sz="2200" dirty="0" err="1"/>
              <a:t>detaljiikka</a:t>
            </a:r>
            <a:r>
              <a:rPr lang="fi-FI" sz="2200" dirty="0"/>
              <a:t> ja loppulaatu</a:t>
            </a:r>
          </a:p>
          <a:p>
            <a:pPr marL="457200" lvl="1" indent="0">
              <a:buNone/>
            </a:pPr>
            <a:endParaRPr lang="fi-FI" dirty="0"/>
          </a:p>
        </p:txBody>
      </p:sp>
      <p:sp>
        <p:nvSpPr>
          <p:cNvPr id="3" name="Dian numeron paikkamerkki 2">
            <a:extLst>
              <a:ext uri="{FF2B5EF4-FFF2-40B4-BE49-F238E27FC236}">
                <a16:creationId xmlns:a16="http://schemas.microsoft.com/office/drawing/2014/main" id="{77C86F39-02A8-9B9F-0C02-3637C45E51F9}"/>
              </a:ext>
            </a:extLst>
          </p:cNvPr>
          <p:cNvSpPr>
            <a:spLocks noGrp="1"/>
          </p:cNvSpPr>
          <p:nvPr>
            <p:ph type="sldNum" sz="quarter" idx="4"/>
          </p:nvPr>
        </p:nvSpPr>
        <p:spPr/>
        <p:txBody>
          <a:bodyPr/>
          <a:lstStyle/>
          <a:p>
            <a:fld id="{1B7AF8CB-48FA-49AF-A98D-9C8217FAF623}" type="slidenum">
              <a:rPr lang="fi-FI" smtClean="0"/>
              <a:t>67</a:t>
            </a:fld>
            <a:endParaRPr lang="fi-FI"/>
          </a:p>
        </p:txBody>
      </p:sp>
      <p:sp>
        <p:nvSpPr>
          <p:cNvPr id="2" name="Alatunnisteen paikkamerkki 1">
            <a:extLst>
              <a:ext uri="{FF2B5EF4-FFF2-40B4-BE49-F238E27FC236}">
                <a16:creationId xmlns:a16="http://schemas.microsoft.com/office/drawing/2014/main" id="{82132C36-C8AE-F766-9490-AB9A393B691A}"/>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2870014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normAutofit/>
          </a:bodyPr>
          <a:lstStyle/>
          <a:p>
            <a:r>
              <a:rPr lang="fi-FI" sz="4000" dirty="0"/>
              <a:t>Projektiliiketoiminnan ja teollisen toiminnan yhdistäminen </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fontScale="92500" lnSpcReduction="20000"/>
          </a:bodyPr>
          <a:lstStyle/>
          <a:p>
            <a:r>
              <a:rPr lang="fi-FI" dirty="0"/>
              <a:t>Tehdastoiminnan kilpailukyky perustuu korkeaan käyttöasteeseen ja tasaiseen tuotantoon</a:t>
            </a:r>
          </a:p>
          <a:p>
            <a:pPr lvl="1"/>
            <a:r>
              <a:rPr lang="fi-FI" dirty="0"/>
              <a:t>Hankkeen tuotantoaika tulee varata sitovasti etukäteen</a:t>
            </a:r>
          </a:p>
          <a:p>
            <a:pPr lvl="2"/>
            <a:r>
              <a:rPr lang="fi-FI" dirty="0"/>
              <a:t>Jos hanke myöhästyy esim. 2 viikkoa voi tuotanto ja sen aloitus siirtyä kuukausilla eteenpäin</a:t>
            </a:r>
          </a:p>
          <a:p>
            <a:pPr lvl="2"/>
            <a:r>
              <a:rPr lang="fi-FI" dirty="0"/>
              <a:t>Kerrostalohankkeita ei ole normaalisti odottamassa jonossa eli korvaavan tuotannon järjestäminen on yleensä hyvin vaikeaa</a:t>
            </a:r>
          </a:p>
          <a:p>
            <a:pPr lvl="2"/>
            <a:r>
              <a:rPr lang="fi-FI" dirty="0"/>
              <a:t>Ulkomailla ongelmaa on ratkaistu niin, että tehdas omistaa itse rakennushankkeita ja hankkeet odottavat vuorotellen elementtejä </a:t>
            </a:r>
            <a:r>
              <a:rPr lang="fi-FI" dirty="0">
                <a:sym typeface="Wingdings" panose="05000000000000000000" pitchFamily="2" charset="2"/>
              </a:rPr>
              <a:t> Tehdas on kuormitettu täyteen</a:t>
            </a:r>
          </a:p>
          <a:p>
            <a:pPr lvl="1"/>
            <a:r>
              <a:rPr lang="fi-FI" dirty="0">
                <a:sym typeface="Wingdings" panose="05000000000000000000" pitchFamily="2" charset="2"/>
              </a:rPr>
              <a:t>Hankkeiden tilausluvat ja investointipäätökset vaikuttavat tuotantoaikaan</a:t>
            </a:r>
          </a:p>
          <a:p>
            <a:pPr lvl="2"/>
            <a:r>
              <a:rPr lang="fi-FI" dirty="0">
                <a:sym typeface="Wingdings" panose="05000000000000000000" pitchFamily="2" charset="2"/>
              </a:rPr>
              <a:t>Tyypillinen hankintojen toimitusaika on 2-3kk tilauksesta – tehdastuotantoa ei kannata aloittaa ennen kuin riittävä </a:t>
            </a:r>
            <a:r>
              <a:rPr lang="fi-FI" dirty="0" err="1">
                <a:sym typeface="Wingdings" panose="05000000000000000000" pitchFamily="2" charset="2"/>
              </a:rPr>
              <a:t>materiaalibufferointi</a:t>
            </a:r>
            <a:r>
              <a:rPr lang="fi-FI" dirty="0">
                <a:sym typeface="Wingdings" panose="05000000000000000000" pitchFamily="2" charset="2"/>
              </a:rPr>
              <a:t> tehtaalla ja toimitusketju on varmistettu</a:t>
            </a:r>
          </a:p>
          <a:p>
            <a:pPr lvl="2"/>
            <a:r>
              <a:rPr lang="fi-FI" dirty="0">
                <a:sym typeface="Wingdings" panose="05000000000000000000" pitchFamily="2" charset="2"/>
              </a:rPr>
              <a:t>Tämä johtaa siihen, että ns. nopeaa aloitusta ei käytännössä voi tehdä tehtaalla vaikka suunnitelmatkin ovat valmiina</a:t>
            </a:r>
          </a:p>
          <a:p>
            <a:pPr lvl="1"/>
            <a:r>
              <a:rPr lang="fi-FI" dirty="0">
                <a:sym typeface="Wingdings" panose="05000000000000000000" pitchFamily="2" charset="2"/>
              </a:rPr>
              <a:t>Rakennushankkeelle 1-2kk siirtyminen on melko tavanomaista</a:t>
            </a:r>
          </a:p>
          <a:p>
            <a:pPr lvl="2"/>
            <a:r>
              <a:rPr lang="fi-FI" dirty="0">
                <a:sym typeface="Wingdings" panose="05000000000000000000" pitchFamily="2" charset="2"/>
              </a:rPr>
              <a:t>Tehtaan tuotannossa 1kk tarkoittaa n. 10% koko vuoden tuotannosta</a:t>
            </a:r>
          </a:p>
          <a:p>
            <a:pPr lvl="2"/>
            <a:r>
              <a:rPr lang="fi-FI" dirty="0">
                <a:sym typeface="Wingdings" panose="05000000000000000000" pitchFamily="2" charset="2"/>
              </a:rPr>
              <a:t>Tehdas ei voi yksin kantaa riskiä hankkeen aikataulusta tai sen siirtymisestä</a:t>
            </a:r>
          </a:p>
        </p:txBody>
      </p:sp>
      <p:sp>
        <p:nvSpPr>
          <p:cNvPr id="3" name="Dian numeron paikkamerkki 2">
            <a:extLst>
              <a:ext uri="{FF2B5EF4-FFF2-40B4-BE49-F238E27FC236}">
                <a16:creationId xmlns:a16="http://schemas.microsoft.com/office/drawing/2014/main" id="{AC63BB13-A7CB-E2B2-0449-688CB7DA989D}"/>
              </a:ext>
            </a:extLst>
          </p:cNvPr>
          <p:cNvSpPr>
            <a:spLocks noGrp="1"/>
          </p:cNvSpPr>
          <p:nvPr>
            <p:ph type="sldNum" sz="quarter" idx="4"/>
          </p:nvPr>
        </p:nvSpPr>
        <p:spPr/>
        <p:txBody>
          <a:bodyPr/>
          <a:lstStyle/>
          <a:p>
            <a:fld id="{1B7AF8CB-48FA-49AF-A98D-9C8217FAF623}" type="slidenum">
              <a:rPr lang="fi-FI" smtClean="0"/>
              <a:t>68</a:t>
            </a:fld>
            <a:endParaRPr lang="fi-FI"/>
          </a:p>
        </p:txBody>
      </p:sp>
      <p:sp>
        <p:nvSpPr>
          <p:cNvPr id="2" name="Alatunnisteen paikkamerkki 1">
            <a:extLst>
              <a:ext uri="{FF2B5EF4-FFF2-40B4-BE49-F238E27FC236}">
                <a16:creationId xmlns:a16="http://schemas.microsoft.com/office/drawing/2014/main" id="{E1022D44-D86F-82E1-81F6-5ED4D6CCC282}"/>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2528214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lstStyle/>
          <a:p>
            <a:r>
              <a:rPr lang="fi-FI" dirty="0"/>
              <a:t>Suunnittelun ohjaus ja teollinen valmistus</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fontScale="85000" lnSpcReduction="20000"/>
          </a:bodyPr>
          <a:lstStyle/>
          <a:p>
            <a:r>
              <a:rPr lang="fi-FI" dirty="0"/>
              <a:t>Tilaelementtivalmistajan ratkaisujen tehokas käyttö edellyttää yleensä sitä, että vakioratkaisuja käytetään suunnittelun pohjana</a:t>
            </a:r>
          </a:p>
          <a:p>
            <a:pPr lvl="1"/>
            <a:r>
              <a:rPr lang="fi-FI" dirty="0"/>
              <a:t>Jälkeenpäin sovittaminen lisää kustannuksia, pitkittää aikataulua, lisää virheiden määrää eikä saavuta menetelmän suunniteltuja etuja</a:t>
            </a:r>
          </a:p>
          <a:p>
            <a:pPr lvl="1"/>
            <a:r>
              <a:rPr lang="fi-FI" dirty="0"/>
              <a:t>Hankintamallin pitää mahdollistaa toimittajan sitominen hankkeeseen mahdollisimman aikaisessa vaiheessa</a:t>
            </a:r>
          </a:p>
          <a:p>
            <a:pPr lvl="2"/>
            <a:r>
              <a:rPr lang="fi-FI" dirty="0"/>
              <a:t>Esimerkiksi KVR tai SR mallit antavat kokonaistoteutuksen toimittajalle</a:t>
            </a:r>
          </a:p>
          <a:p>
            <a:pPr lvl="2"/>
            <a:r>
              <a:rPr lang="fi-FI" dirty="0"/>
              <a:t>Toisena vaihtoehtona ovat erilaiset yhteistoiminnalliset mallit kuten Allianssi</a:t>
            </a:r>
          </a:p>
          <a:p>
            <a:pPr lvl="2"/>
            <a:r>
              <a:rPr lang="fi-FI" dirty="0"/>
              <a:t>Tilaajan suunnittelemissa kohteissa neuvottelumenettelyt, markkinavuoropuhelut ja yhteiset valmisteluvaiheet ovat suositeltavia tiedon siirtämisen mahdollistamiseksi hankkeen parhaaksi.</a:t>
            </a:r>
          </a:p>
          <a:p>
            <a:pPr lvl="1"/>
            <a:r>
              <a:rPr lang="fi-FI" dirty="0"/>
              <a:t>Tilaajan ja suunnittelijoiden tulee sitoutua esitettyihin vakioratkaisuihin</a:t>
            </a:r>
          </a:p>
          <a:p>
            <a:pPr lvl="2"/>
            <a:r>
              <a:rPr lang="fi-FI" dirty="0"/>
              <a:t>Usein vähän muuttaminen voi romuttaa koko tehokkuushyödyn, vertaa aiempi alapohjaesimerkki</a:t>
            </a:r>
          </a:p>
          <a:p>
            <a:pPr lvl="2"/>
            <a:r>
              <a:rPr lang="fi-FI" dirty="0"/>
              <a:t>Hankkeen tavoitteiden määrittely kriittistä (mitä voidaan muuttaa ja mitä ei)</a:t>
            </a:r>
          </a:p>
          <a:p>
            <a:pPr lvl="1"/>
            <a:r>
              <a:rPr lang="fi-FI" dirty="0"/>
              <a:t>Aikataulu ja kapasiteetti</a:t>
            </a:r>
          </a:p>
          <a:p>
            <a:pPr lvl="2"/>
            <a:r>
              <a:rPr lang="fi-FI" dirty="0"/>
              <a:t>Vaikka valmistus on nopeaa tulee suunnitteluun ja tuotannonsuunnitteluun varata aikansa aikataulusta</a:t>
            </a:r>
          </a:p>
          <a:p>
            <a:pPr lvl="2"/>
            <a:r>
              <a:rPr lang="fi-FI" dirty="0"/>
              <a:t>Tuotantoaika tulee varata tehtaan kuormituksesta osana rakentamisaikataulua</a:t>
            </a:r>
          </a:p>
        </p:txBody>
      </p:sp>
      <p:sp>
        <p:nvSpPr>
          <p:cNvPr id="3" name="Dian numeron paikkamerkki 2">
            <a:extLst>
              <a:ext uri="{FF2B5EF4-FFF2-40B4-BE49-F238E27FC236}">
                <a16:creationId xmlns:a16="http://schemas.microsoft.com/office/drawing/2014/main" id="{26915858-AE4F-4721-7882-EEEDAF2D03D1}"/>
              </a:ext>
            </a:extLst>
          </p:cNvPr>
          <p:cNvSpPr>
            <a:spLocks noGrp="1"/>
          </p:cNvSpPr>
          <p:nvPr>
            <p:ph type="sldNum" sz="quarter" idx="4"/>
          </p:nvPr>
        </p:nvSpPr>
        <p:spPr/>
        <p:txBody>
          <a:bodyPr/>
          <a:lstStyle/>
          <a:p>
            <a:fld id="{1B7AF8CB-48FA-49AF-A98D-9C8217FAF623}" type="slidenum">
              <a:rPr lang="fi-FI" smtClean="0"/>
              <a:t>69</a:t>
            </a:fld>
            <a:endParaRPr lang="fi-FI"/>
          </a:p>
        </p:txBody>
      </p:sp>
      <p:sp>
        <p:nvSpPr>
          <p:cNvPr id="2" name="Alatunnisteen paikkamerkki 1">
            <a:extLst>
              <a:ext uri="{FF2B5EF4-FFF2-40B4-BE49-F238E27FC236}">
                <a16:creationId xmlns:a16="http://schemas.microsoft.com/office/drawing/2014/main" id="{C38D6E2F-1266-E0C8-35A8-FC986DDDE646}"/>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538559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81DC56-E649-39B8-E39A-245421A6619E}"/>
              </a:ext>
            </a:extLst>
          </p:cNvPr>
          <p:cNvSpPr>
            <a:spLocks noGrp="1"/>
          </p:cNvSpPr>
          <p:nvPr>
            <p:ph type="title"/>
          </p:nvPr>
        </p:nvSpPr>
        <p:spPr/>
        <p:txBody>
          <a:bodyPr/>
          <a:lstStyle/>
          <a:p>
            <a:r>
              <a:rPr lang="fi-FI" dirty="0"/>
              <a:t>Teollinen esivalmistus</a:t>
            </a:r>
          </a:p>
        </p:txBody>
      </p:sp>
    </p:spTree>
    <p:extLst>
      <p:ext uri="{BB962C8B-B14F-4D97-AF65-F5344CB8AC3E}">
        <p14:creationId xmlns:p14="http://schemas.microsoft.com/office/powerpoint/2010/main" val="1036443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C9B055-97F0-B648-A06B-6534197740CE}"/>
              </a:ext>
            </a:extLst>
          </p:cNvPr>
          <p:cNvSpPr>
            <a:spLocks noGrp="1"/>
          </p:cNvSpPr>
          <p:nvPr>
            <p:ph type="title"/>
          </p:nvPr>
        </p:nvSpPr>
        <p:spPr/>
        <p:txBody>
          <a:bodyPr>
            <a:normAutofit fontScale="90000"/>
          </a:bodyPr>
          <a:lstStyle/>
          <a:p>
            <a:r>
              <a:rPr lang="fi-FI" dirty="0"/>
              <a:t>Laadunvarmistus teollisessa rakentamisessa </a:t>
            </a:r>
            <a:br>
              <a:rPr lang="fi-FI" dirty="0"/>
            </a:br>
            <a:r>
              <a:rPr lang="fi-FI" dirty="0"/>
              <a:t>ja tehtaalla - erityiskysymykset</a:t>
            </a:r>
          </a:p>
        </p:txBody>
      </p:sp>
    </p:spTree>
    <p:extLst>
      <p:ext uri="{BB962C8B-B14F-4D97-AF65-F5344CB8AC3E}">
        <p14:creationId xmlns:p14="http://schemas.microsoft.com/office/powerpoint/2010/main" val="11514441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normAutofit/>
          </a:bodyPr>
          <a:lstStyle/>
          <a:p>
            <a:r>
              <a:rPr lang="fi-FI" sz="4000" dirty="0"/>
              <a:t>Laatujärjestelmät ja niiden merkitys teollisessa valmistamisessa</a:t>
            </a:r>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fontScale="92500" lnSpcReduction="10000"/>
          </a:bodyPr>
          <a:lstStyle/>
          <a:p>
            <a:r>
              <a:rPr lang="fi-FI" dirty="0"/>
              <a:t>Standardeja ja tuotehyväksyntää on käsitelty laajasti </a:t>
            </a:r>
            <a:r>
              <a:rPr lang="fi-FI" dirty="0" err="1"/>
              <a:t>tPUUr</a:t>
            </a:r>
            <a:r>
              <a:rPr lang="fi-FI" dirty="0"/>
              <a:t> TP 9 esityksessä</a:t>
            </a:r>
          </a:p>
          <a:p>
            <a:r>
              <a:rPr lang="fi-FI" dirty="0"/>
              <a:t>Laatujärjestelmillä on oikein käytettynä suuri merkitys muutenkin kuin viranomaismääräysten ja tuotteen laadun osoittamisessa</a:t>
            </a:r>
          </a:p>
          <a:p>
            <a:pPr lvl="1"/>
            <a:r>
              <a:rPr lang="fi-FI" dirty="0"/>
              <a:t>Laatujärjestelmällä johdetaan koko arvoketjun ja tehtaan toimintaa ja se on johdon tärkein työkalu liiketoimintasuunnitelman toteuman seuraamisessa ja analysoimisessa</a:t>
            </a:r>
          </a:p>
          <a:p>
            <a:pPr lvl="1"/>
            <a:r>
              <a:rPr lang="fi-FI" dirty="0"/>
              <a:t>Osana laatujärjestelmää tuotetaan kaikki </a:t>
            </a:r>
            <a:r>
              <a:rPr lang="fi-FI" dirty="0" err="1"/>
              <a:t>mittarointidata</a:t>
            </a:r>
            <a:endParaRPr lang="fi-FI" dirty="0"/>
          </a:p>
          <a:p>
            <a:pPr lvl="2"/>
            <a:r>
              <a:rPr lang="fi-FI" dirty="0"/>
              <a:t>Työmenekit tuotteittain ja työpisteittäin</a:t>
            </a:r>
          </a:p>
          <a:p>
            <a:pPr lvl="2"/>
            <a:r>
              <a:rPr lang="fi-FI" dirty="0"/>
              <a:t>Materiaalin käyttö, varastointiarvot, hukkaprosentit</a:t>
            </a:r>
          </a:p>
          <a:p>
            <a:pPr lvl="2"/>
            <a:r>
              <a:rPr lang="fi-FI" dirty="0"/>
              <a:t>Kaikki tuotannon mittarit, kuten läpimenoaika tai virheprosentit</a:t>
            </a:r>
          </a:p>
          <a:p>
            <a:pPr lvl="1"/>
            <a:r>
              <a:rPr lang="fi-FI" dirty="0"/>
              <a:t>Laatua seurataan laadun itsensä, ei asiakkaan takia</a:t>
            </a:r>
          </a:p>
          <a:p>
            <a:pPr lvl="2"/>
            <a:r>
              <a:rPr lang="fi-FI" dirty="0"/>
              <a:t>Virhe korjattuna työmaalla maksaa moninkertaisesti verrattuna korjaukseen tehtaalla</a:t>
            </a:r>
          </a:p>
          <a:p>
            <a:pPr lvl="2"/>
            <a:r>
              <a:rPr lang="fi-FI" dirty="0"/>
              <a:t>Virheen korjaaminen suunnittelussa on lähes ilmaista verrattuna edellisiin</a:t>
            </a:r>
          </a:p>
        </p:txBody>
      </p:sp>
      <p:sp>
        <p:nvSpPr>
          <p:cNvPr id="3" name="Dian numeron paikkamerkki 2">
            <a:extLst>
              <a:ext uri="{FF2B5EF4-FFF2-40B4-BE49-F238E27FC236}">
                <a16:creationId xmlns:a16="http://schemas.microsoft.com/office/drawing/2014/main" id="{00346492-FAF6-979F-BCE8-6BD89E0E0BF7}"/>
              </a:ext>
            </a:extLst>
          </p:cNvPr>
          <p:cNvSpPr>
            <a:spLocks noGrp="1"/>
          </p:cNvSpPr>
          <p:nvPr>
            <p:ph type="sldNum" sz="quarter" idx="4"/>
          </p:nvPr>
        </p:nvSpPr>
        <p:spPr/>
        <p:txBody>
          <a:bodyPr/>
          <a:lstStyle/>
          <a:p>
            <a:fld id="{1B7AF8CB-48FA-49AF-A98D-9C8217FAF623}" type="slidenum">
              <a:rPr lang="fi-FI" smtClean="0"/>
              <a:t>71</a:t>
            </a:fld>
            <a:endParaRPr lang="fi-FI"/>
          </a:p>
        </p:txBody>
      </p:sp>
      <p:sp>
        <p:nvSpPr>
          <p:cNvPr id="2" name="Alatunnisteen paikkamerkki 1">
            <a:extLst>
              <a:ext uri="{FF2B5EF4-FFF2-40B4-BE49-F238E27FC236}">
                <a16:creationId xmlns:a16="http://schemas.microsoft.com/office/drawing/2014/main" id="{6B728063-DC1C-C9AD-4519-77CFD308D522}"/>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3236022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normAutofit/>
          </a:bodyPr>
          <a:lstStyle/>
          <a:p>
            <a:r>
              <a:rPr lang="fi-FI" sz="4000" dirty="0"/>
              <a:t>Automaatiosta</a:t>
            </a:r>
            <a:endParaRPr lang="fi-FI" sz="3200" dirty="0"/>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lnSpcReduction="10000"/>
          </a:bodyPr>
          <a:lstStyle/>
          <a:p>
            <a:r>
              <a:rPr lang="fi-FI" sz="2000" dirty="0"/>
              <a:t>Automaatio on kehittynyt kaikilla toimialoilla viime vuosikymmeninä voimakkaasti</a:t>
            </a:r>
          </a:p>
          <a:p>
            <a:pPr lvl="1"/>
            <a:r>
              <a:rPr lang="fi-FI" sz="2000" dirty="0"/>
              <a:t>Tilaus-toimitusketjun hallinta, ERP ratkaisut, materiaalin- ja varastojen hallinta, konenäkö laaduntarkkailuun, koneistus, kokoonpanorobotit, suunnittelujärjestelmien CAD/CAM </a:t>
            </a:r>
            <a:r>
              <a:rPr lang="fi-FI" sz="2000" dirty="0" err="1"/>
              <a:t>jne</a:t>
            </a:r>
            <a:endParaRPr lang="fi-FI" sz="2000" dirty="0"/>
          </a:p>
          <a:p>
            <a:r>
              <a:rPr lang="fi-FI" sz="2000" dirty="0"/>
              <a:t>Myös rakentamisessa mm sahoja, hirsitehtaita, rakennustuoteteollisuutta on kehitetty voimakkaasti automatisoiden</a:t>
            </a:r>
          </a:p>
          <a:p>
            <a:r>
              <a:rPr lang="fi-FI" sz="2000" dirty="0"/>
              <a:t>Itse rakentamisen, eli kokoonpanotyön automaatio on lapsen kengissään</a:t>
            </a:r>
          </a:p>
          <a:p>
            <a:pPr lvl="1"/>
            <a:r>
              <a:rPr lang="fi-FI" sz="2000" dirty="0"/>
              <a:t>Tätä voidaan parantaa siirtämällä työmaata tehtaalle ja komponenttituotantoon, sielläkin monimuotoisuuden ja joustavuuden vaatimus ohjaa enemmän pistemäiseen automaatioon</a:t>
            </a:r>
          </a:p>
          <a:p>
            <a:r>
              <a:rPr lang="fi-FI" sz="2000" dirty="0"/>
              <a:t>Tuottavuuden ja tehokkuuden parantamiseksi voidaan ennen automaatiota (tai siitä riippumatta) tehdä varsin paljon</a:t>
            </a:r>
          </a:p>
          <a:p>
            <a:pPr lvl="1"/>
            <a:r>
              <a:rPr lang="fi-FI" sz="2000" dirty="0"/>
              <a:t>Turhan työn poistaminen prosesseista, </a:t>
            </a:r>
            <a:r>
              <a:rPr lang="fi-FI" sz="2000" dirty="0" err="1"/>
              <a:t>virtauttaminen</a:t>
            </a:r>
            <a:r>
              <a:rPr lang="fi-FI" sz="2000" dirty="0"/>
              <a:t>, työnjako tehtaan ja työmaan välillä</a:t>
            </a:r>
          </a:p>
          <a:p>
            <a:pPr lvl="1"/>
            <a:r>
              <a:rPr lang="fi-FI" sz="2000" dirty="0"/>
              <a:t>Ratkaisujen vakiointi sekä työvaiheiden ja –menetelmien kehittäminen ihan nykyisillä välineillä</a:t>
            </a:r>
          </a:p>
          <a:p>
            <a:pPr lvl="1"/>
            <a:r>
              <a:rPr lang="fi-FI" sz="2000" dirty="0"/>
              <a:t>Jalostavan työn osuus kokonaistyömäärästä on varsin alhainen  </a:t>
            </a:r>
          </a:p>
          <a:p>
            <a:endParaRPr lang="fi-FI" dirty="0"/>
          </a:p>
        </p:txBody>
      </p:sp>
      <p:sp>
        <p:nvSpPr>
          <p:cNvPr id="3" name="Dian numeron paikkamerkki 2">
            <a:extLst>
              <a:ext uri="{FF2B5EF4-FFF2-40B4-BE49-F238E27FC236}">
                <a16:creationId xmlns:a16="http://schemas.microsoft.com/office/drawing/2014/main" id="{1EECA7BB-2E77-9E3E-B5C1-18DA9D4CB4CB}"/>
              </a:ext>
            </a:extLst>
          </p:cNvPr>
          <p:cNvSpPr>
            <a:spLocks noGrp="1"/>
          </p:cNvSpPr>
          <p:nvPr>
            <p:ph type="sldNum" sz="quarter" idx="4"/>
          </p:nvPr>
        </p:nvSpPr>
        <p:spPr/>
        <p:txBody>
          <a:bodyPr/>
          <a:lstStyle/>
          <a:p>
            <a:fld id="{1B7AF8CB-48FA-49AF-A98D-9C8217FAF623}" type="slidenum">
              <a:rPr lang="fi-FI" smtClean="0"/>
              <a:t>72</a:t>
            </a:fld>
            <a:endParaRPr lang="fi-FI"/>
          </a:p>
        </p:txBody>
      </p:sp>
      <p:sp>
        <p:nvSpPr>
          <p:cNvPr id="2" name="Alatunnisteen paikkamerkki 1">
            <a:extLst>
              <a:ext uri="{FF2B5EF4-FFF2-40B4-BE49-F238E27FC236}">
                <a16:creationId xmlns:a16="http://schemas.microsoft.com/office/drawing/2014/main" id="{80FC472E-4998-B8D8-575C-B803AE806379}"/>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762244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normAutofit/>
          </a:bodyPr>
          <a:lstStyle/>
          <a:p>
            <a:r>
              <a:rPr lang="fi-FI" sz="4000" dirty="0"/>
              <a:t>Automaatiosta</a:t>
            </a:r>
            <a:endParaRPr lang="fi-FI" sz="3200" dirty="0"/>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normAutofit fontScale="92500" lnSpcReduction="10000"/>
          </a:bodyPr>
          <a:lstStyle/>
          <a:p>
            <a:r>
              <a:rPr lang="fi-FI" sz="2200" dirty="0"/>
              <a:t>Plussat</a:t>
            </a:r>
          </a:p>
          <a:p>
            <a:pPr lvl="1"/>
            <a:r>
              <a:rPr lang="fi-FI" sz="2200" dirty="0"/>
              <a:t>Toimiessaan erittäin tehokasta siinä, mihin suunniteltu</a:t>
            </a:r>
          </a:p>
          <a:p>
            <a:pPr lvl="1"/>
            <a:r>
              <a:rPr lang="fi-FI" sz="2200" dirty="0"/>
              <a:t>Vaatii kunnossapitoa, mutta ei lomia</a:t>
            </a:r>
          </a:p>
          <a:p>
            <a:pPr lvl="1"/>
            <a:r>
              <a:rPr lang="fi-FI" sz="2200" dirty="0"/>
              <a:t>Poistaa tylsiä työvaiheita</a:t>
            </a:r>
          </a:p>
          <a:p>
            <a:pPr lvl="1"/>
            <a:r>
              <a:rPr lang="fi-FI" sz="2200" dirty="0"/>
              <a:t>Ei sooloile vaan tekee mitä on ohjattu (myös jos on ohjattu väärin)</a:t>
            </a:r>
          </a:p>
          <a:p>
            <a:r>
              <a:rPr lang="fi-FI" sz="2200" dirty="0"/>
              <a:t>Miinukset</a:t>
            </a:r>
          </a:p>
          <a:p>
            <a:pPr lvl="1"/>
            <a:r>
              <a:rPr lang="fi-FI" sz="2200" dirty="0"/>
              <a:t>Investoinnit voivat olla suuria</a:t>
            </a:r>
          </a:p>
          <a:p>
            <a:pPr lvl="1"/>
            <a:r>
              <a:rPr lang="fi-FI" sz="2200" dirty="0"/>
              <a:t>Edellyttää erittäin tarkkaa ja yksityiskohtaista suunnittelua, CAD/CAM ratkaisuja. Nykyinen suunnitteluprosessi ei yleensä tuota tätä.</a:t>
            </a:r>
          </a:p>
          <a:p>
            <a:pPr lvl="1"/>
            <a:r>
              <a:rPr lang="fi-FI" sz="2200" dirty="0"/>
              <a:t>Valinnat rajoittavat tekemistä (</a:t>
            </a:r>
            <a:r>
              <a:rPr lang="fi-FI" sz="2200" dirty="0" err="1"/>
              <a:t>esim</a:t>
            </a:r>
            <a:r>
              <a:rPr lang="fi-FI" sz="2200" dirty="0"/>
              <a:t> liikeradat, suurimmat dimensiot, geometria </a:t>
            </a:r>
            <a:r>
              <a:rPr lang="fi-FI" sz="2200" dirty="0" err="1"/>
              <a:t>jne</a:t>
            </a:r>
            <a:r>
              <a:rPr lang="fi-FI" sz="2200" dirty="0"/>
              <a:t>)</a:t>
            </a:r>
          </a:p>
          <a:p>
            <a:pPr lvl="1"/>
            <a:r>
              <a:rPr lang="fi-FI" sz="2200" dirty="0"/>
              <a:t>Pitkälle automatisoitu elementtituotanto rajaa tuotettavia ratkaisuja melko paljon, riittääkö se markkinan ja arkkitehtuurin oikeutetuille vaatimuksille?</a:t>
            </a:r>
          </a:p>
          <a:p>
            <a:pPr lvl="1"/>
            <a:r>
              <a:rPr lang="fi-FI" sz="2200" dirty="0"/>
              <a:t>Vaikea soveltaa työmaavaiheeseen</a:t>
            </a:r>
          </a:p>
        </p:txBody>
      </p:sp>
      <p:sp>
        <p:nvSpPr>
          <p:cNvPr id="7" name="Dian numeron paikkamerkki 6">
            <a:extLst>
              <a:ext uri="{FF2B5EF4-FFF2-40B4-BE49-F238E27FC236}">
                <a16:creationId xmlns:a16="http://schemas.microsoft.com/office/drawing/2014/main" id="{8CFE05BF-0529-CEDE-302A-0A8D34B5C28F}"/>
              </a:ext>
            </a:extLst>
          </p:cNvPr>
          <p:cNvSpPr>
            <a:spLocks noGrp="1"/>
          </p:cNvSpPr>
          <p:nvPr>
            <p:ph type="sldNum" sz="quarter" idx="4"/>
          </p:nvPr>
        </p:nvSpPr>
        <p:spPr/>
        <p:txBody>
          <a:bodyPr/>
          <a:lstStyle/>
          <a:p>
            <a:fld id="{1B7AF8CB-48FA-49AF-A98D-9C8217FAF623}" type="slidenum">
              <a:rPr lang="fi-FI" smtClean="0"/>
              <a:t>73</a:t>
            </a:fld>
            <a:endParaRPr lang="fi-FI"/>
          </a:p>
        </p:txBody>
      </p:sp>
      <p:sp>
        <p:nvSpPr>
          <p:cNvPr id="2" name="Alatunnisteen paikkamerkki 1">
            <a:extLst>
              <a:ext uri="{FF2B5EF4-FFF2-40B4-BE49-F238E27FC236}">
                <a16:creationId xmlns:a16="http://schemas.microsoft.com/office/drawing/2014/main" id="{66C78E68-D626-FB39-F1E0-40A8620F6682}"/>
              </a:ext>
            </a:extLst>
          </p:cNvPr>
          <p:cNvSpPr>
            <a:spLocks noGrp="1"/>
          </p:cNvSpPr>
          <p:nvPr>
            <p:ph type="ftr" sz="quarter" idx="3"/>
          </p:nvPr>
        </p:nvSpPr>
        <p:spPr/>
        <p:txBody>
          <a:bodyPr/>
          <a:lstStyle/>
          <a:p>
            <a:r>
              <a:rPr lang="fi-FI"/>
              <a:t>Rakentamistalous ja projektinjohto - Teollinen esivalmistus</a:t>
            </a:r>
          </a:p>
        </p:txBody>
      </p:sp>
      <p:pic>
        <p:nvPicPr>
          <p:cNvPr id="3" name="Kuva 2">
            <a:extLst>
              <a:ext uri="{FF2B5EF4-FFF2-40B4-BE49-F238E27FC236}">
                <a16:creationId xmlns:a16="http://schemas.microsoft.com/office/drawing/2014/main" id="{9ED2A0D5-61D2-890B-7A6F-1594A9689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732" y="1659467"/>
            <a:ext cx="3685554" cy="2073124"/>
          </a:xfrm>
          <a:prstGeom prst="rect">
            <a:avLst/>
          </a:prstGeom>
        </p:spPr>
      </p:pic>
      <p:sp>
        <p:nvSpPr>
          <p:cNvPr id="6" name="Tekstiruutu 5">
            <a:extLst>
              <a:ext uri="{FF2B5EF4-FFF2-40B4-BE49-F238E27FC236}">
                <a16:creationId xmlns:a16="http://schemas.microsoft.com/office/drawing/2014/main" id="{610E87C3-E071-9F70-E024-B0068EBEF1ED}"/>
              </a:ext>
            </a:extLst>
          </p:cNvPr>
          <p:cNvSpPr txBox="1"/>
          <p:nvPr/>
        </p:nvSpPr>
        <p:spPr>
          <a:xfrm>
            <a:off x="8288732" y="3880153"/>
            <a:ext cx="3241523" cy="923330"/>
          </a:xfrm>
          <a:prstGeom prst="rect">
            <a:avLst/>
          </a:prstGeom>
          <a:noFill/>
        </p:spPr>
        <p:txBody>
          <a:bodyPr wrap="square" rtlCol="0">
            <a:spAutoFit/>
          </a:bodyPr>
          <a:lstStyle/>
          <a:p>
            <a:r>
              <a:rPr lang="fi-FI" dirty="0"/>
              <a:t>Runkokone naputteli naulat ihan ohjelman mukaan, unohtui vaan palkin paikka.</a:t>
            </a:r>
          </a:p>
        </p:txBody>
      </p:sp>
    </p:spTree>
    <p:extLst>
      <p:ext uri="{BB962C8B-B14F-4D97-AF65-F5344CB8AC3E}">
        <p14:creationId xmlns:p14="http://schemas.microsoft.com/office/powerpoint/2010/main" val="931384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8FD9DED-A472-476F-8378-62BD08C511BD}"/>
              </a:ext>
            </a:extLst>
          </p:cNvPr>
          <p:cNvSpPr>
            <a:spLocks noGrp="1"/>
          </p:cNvSpPr>
          <p:nvPr>
            <p:ph type="title"/>
          </p:nvPr>
        </p:nvSpPr>
        <p:spPr/>
        <p:txBody>
          <a:bodyPr/>
          <a:lstStyle/>
          <a:p>
            <a:r>
              <a:rPr lang="fi-FI" sz="4000" dirty="0"/>
              <a:t>Lukusuosituksia</a:t>
            </a:r>
            <a:endParaRPr lang="fi-FI" dirty="0"/>
          </a:p>
        </p:txBody>
      </p:sp>
      <p:sp>
        <p:nvSpPr>
          <p:cNvPr id="5" name="Sisällön paikkamerkki 4">
            <a:extLst>
              <a:ext uri="{FF2B5EF4-FFF2-40B4-BE49-F238E27FC236}">
                <a16:creationId xmlns:a16="http://schemas.microsoft.com/office/drawing/2014/main" id="{8D97F0B9-6DE9-4730-A78B-E7F70E66841B}"/>
              </a:ext>
            </a:extLst>
          </p:cNvPr>
          <p:cNvSpPr>
            <a:spLocks noGrp="1"/>
          </p:cNvSpPr>
          <p:nvPr>
            <p:ph idx="1"/>
          </p:nvPr>
        </p:nvSpPr>
        <p:spPr/>
        <p:txBody>
          <a:bodyPr/>
          <a:lstStyle/>
          <a:p>
            <a:pPr defTabSz="609600">
              <a:tabLst>
                <a:tab pos="3140075" algn="l"/>
              </a:tabLst>
            </a:pPr>
            <a:r>
              <a:rPr lang="fi-FI" dirty="0" err="1"/>
              <a:t>Womack</a:t>
            </a:r>
            <a:r>
              <a:rPr lang="fi-FI" dirty="0"/>
              <a:t> J.P. :	</a:t>
            </a:r>
            <a:r>
              <a:rPr lang="fi-FI" dirty="0" err="1"/>
              <a:t>The</a:t>
            </a:r>
            <a:r>
              <a:rPr lang="fi-FI" dirty="0"/>
              <a:t> Machine </a:t>
            </a:r>
            <a:r>
              <a:rPr lang="fi-FI" dirty="0" err="1"/>
              <a:t>That</a:t>
            </a:r>
            <a:r>
              <a:rPr lang="fi-FI" dirty="0"/>
              <a:t> </a:t>
            </a:r>
            <a:r>
              <a:rPr lang="fi-FI" dirty="0" err="1"/>
              <a:t>Changed</a:t>
            </a:r>
            <a:r>
              <a:rPr lang="fi-FI" dirty="0"/>
              <a:t> </a:t>
            </a:r>
            <a:r>
              <a:rPr lang="fi-FI" dirty="0" err="1"/>
              <a:t>The</a:t>
            </a:r>
            <a:r>
              <a:rPr lang="fi-FI" dirty="0"/>
              <a:t> World</a:t>
            </a:r>
          </a:p>
          <a:p>
            <a:pPr defTabSz="609600">
              <a:tabLst>
                <a:tab pos="3140075" algn="l"/>
              </a:tabLst>
            </a:pPr>
            <a:r>
              <a:rPr lang="fi-FI" dirty="0" err="1"/>
              <a:t>Modig</a:t>
            </a:r>
            <a:r>
              <a:rPr lang="fi-FI" dirty="0"/>
              <a:t> Niklas: 	Tätä on Lean</a:t>
            </a:r>
          </a:p>
          <a:p>
            <a:pPr defTabSz="609600">
              <a:tabLst>
                <a:tab pos="3140075" algn="l"/>
              </a:tabLst>
            </a:pPr>
            <a:r>
              <a:rPr lang="fi-FI" dirty="0" err="1"/>
              <a:t>Schonberger</a:t>
            </a:r>
            <a:r>
              <a:rPr lang="fi-FI" dirty="0"/>
              <a:t> R.J.:	World Class Manufacturing</a:t>
            </a:r>
          </a:p>
          <a:p>
            <a:pPr defTabSz="609600">
              <a:tabLst>
                <a:tab pos="3140075" algn="l"/>
              </a:tabLst>
            </a:pPr>
            <a:r>
              <a:rPr lang="fi-FI" dirty="0" err="1"/>
              <a:t>Schonberger</a:t>
            </a:r>
            <a:r>
              <a:rPr lang="fi-FI" dirty="0"/>
              <a:t> R.J.:	World Class Manufacturing Case </a:t>
            </a:r>
            <a:r>
              <a:rPr lang="fi-FI" dirty="0" err="1"/>
              <a:t>Book</a:t>
            </a:r>
            <a:endParaRPr lang="fi-FI" dirty="0"/>
          </a:p>
        </p:txBody>
      </p:sp>
      <p:sp>
        <p:nvSpPr>
          <p:cNvPr id="3" name="Dian numeron paikkamerkki 2">
            <a:extLst>
              <a:ext uri="{FF2B5EF4-FFF2-40B4-BE49-F238E27FC236}">
                <a16:creationId xmlns:a16="http://schemas.microsoft.com/office/drawing/2014/main" id="{B5907713-03EB-77B5-00B3-418717C68CB4}"/>
              </a:ext>
            </a:extLst>
          </p:cNvPr>
          <p:cNvSpPr>
            <a:spLocks noGrp="1"/>
          </p:cNvSpPr>
          <p:nvPr>
            <p:ph type="sldNum" sz="quarter" idx="4"/>
          </p:nvPr>
        </p:nvSpPr>
        <p:spPr/>
        <p:txBody>
          <a:bodyPr/>
          <a:lstStyle/>
          <a:p>
            <a:fld id="{1B7AF8CB-48FA-49AF-A98D-9C8217FAF623}" type="slidenum">
              <a:rPr lang="fi-FI" smtClean="0"/>
              <a:t>74</a:t>
            </a:fld>
            <a:endParaRPr lang="fi-FI"/>
          </a:p>
        </p:txBody>
      </p:sp>
      <p:sp>
        <p:nvSpPr>
          <p:cNvPr id="2" name="Alatunnisteen paikkamerkki 1">
            <a:extLst>
              <a:ext uri="{FF2B5EF4-FFF2-40B4-BE49-F238E27FC236}">
                <a16:creationId xmlns:a16="http://schemas.microsoft.com/office/drawing/2014/main" id="{1C205A22-C70B-ABC6-8642-4FF0B8448F6F}"/>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192110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23E02D-33FF-DC28-614A-7E91F0E125E5}"/>
              </a:ext>
            </a:extLst>
          </p:cNvPr>
          <p:cNvSpPr>
            <a:spLocks noGrp="1"/>
          </p:cNvSpPr>
          <p:nvPr>
            <p:ph type="title"/>
          </p:nvPr>
        </p:nvSpPr>
        <p:spPr/>
        <p:txBody>
          <a:bodyPr/>
          <a:lstStyle/>
          <a:p>
            <a:r>
              <a:rPr lang="fi-FI" dirty="0"/>
              <a:t>Teollinen esivalmistus </a:t>
            </a:r>
          </a:p>
        </p:txBody>
      </p:sp>
      <p:sp>
        <p:nvSpPr>
          <p:cNvPr id="3" name="Sisällön paikkamerkki 2">
            <a:extLst>
              <a:ext uri="{FF2B5EF4-FFF2-40B4-BE49-F238E27FC236}">
                <a16:creationId xmlns:a16="http://schemas.microsoft.com/office/drawing/2014/main" id="{1F73ACF2-1367-50FB-2930-B1E9AE1DCC52}"/>
              </a:ext>
            </a:extLst>
          </p:cNvPr>
          <p:cNvSpPr>
            <a:spLocks noGrp="1"/>
          </p:cNvSpPr>
          <p:nvPr>
            <p:ph idx="1"/>
          </p:nvPr>
        </p:nvSpPr>
        <p:spPr/>
        <p:txBody>
          <a:bodyPr>
            <a:normAutofit/>
          </a:bodyPr>
          <a:lstStyle/>
          <a:p>
            <a:r>
              <a:rPr lang="fi-FI" dirty="0"/>
              <a:t>Tämä esitys käsittelee teollisuuden ja esivalmistuksen tuotantotaloudellista puolta</a:t>
            </a:r>
          </a:p>
          <a:p>
            <a:pPr lvl="1"/>
            <a:r>
              <a:rPr lang="fi-FI" dirty="0"/>
              <a:t>Työtapoihin keskittyneet esitykset TP7 teollinen esivalmistus- aineistossa</a:t>
            </a:r>
            <a:br>
              <a:rPr lang="fi-FI" dirty="0"/>
            </a:br>
            <a:endParaRPr lang="fi-FI" dirty="0"/>
          </a:p>
          <a:p>
            <a:r>
              <a:rPr lang="fi-FI" dirty="0"/>
              <a:t>Rajaus</a:t>
            </a:r>
          </a:p>
          <a:p>
            <a:pPr lvl="1"/>
            <a:r>
              <a:rPr lang="fi-FI" dirty="0"/>
              <a:t>Esitys käsittelee ensisijaisesti teollista kerrostalotilaelementtien tuottamista</a:t>
            </a:r>
          </a:p>
          <a:p>
            <a:pPr lvl="1"/>
            <a:r>
              <a:rPr lang="fi-FI" dirty="0"/>
              <a:t>Pohjana aineistossa on kirjoittajien kokemus puukerrostalohankkeista ja teollisuuden kehittämisestä kone- ja elektroniikkateollisuudesta</a:t>
            </a:r>
          </a:p>
          <a:p>
            <a:pPr lvl="1"/>
            <a:r>
              <a:rPr lang="fi-FI" dirty="0"/>
              <a:t>Ei käsittele pientaloja, hirsitaloja tai esimerkiksi kouluja</a:t>
            </a:r>
          </a:p>
        </p:txBody>
      </p:sp>
      <p:sp>
        <p:nvSpPr>
          <p:cNvPr id="6" name="Dian numeron paikkamerkki 5">
            <a:extLst>
              <a:ext uri="{FF2B5EF4-FFF2-40B4-BE49-F238E27FC236}">
                <a16:creationId xmlns:a16="http://schemas.microsoft.com/office/drawing/2014/main" id="{D3CC6D56-7D3C-5F1C-6415-703995FE972C}"/>
              </a:ext>
            </a:extLst>
          </p:cNvPr>
          <p:cNvSpPr>
            <a:spLocks noGrp="1"/>
          </p:cNvSpPr>
          <p:nvPr>
            <p:ph type="sldNum" sz="quarter" idx="4"/>
          </p:nvPr>
        </p:nvSpPr>
        <p:spPr/>
        <p:txBody>
          <a:bodyPr/>
          <a:lstStyle/>
          <a:p>
            <a:fld id="{B338A197-4EA2-4D23-935D-0DB0ED09FF0F}" type="slidenum">
              <a:rPr lang="fi-FI" smtClean="0"/>
              <a:pPr/>
              <a:t>8</a:t>
            </a:fld>
            <a:endParaRPr lang="fi-FI" dirty="0"/>
          </a:p>
        </p:txBody>
      </p:sp>
      <p:sp>
        <p:nvSpPr>
          <p:cNvPr id="5" name="Alatunnisteen paikkamerkki 4">
            <a:extLst>
              <a:ext uri="{FF2B5EF4-FFF2-40B4-BE49-F238E27FC236}">
                <a16:creationId xmlns:a16="http://schemas.microsoft.com/office/drawing/2014/main" id="{94425CF2-92C8-C933-86D3-B9324CDAB931}"/>
              </a:ext>
            </a:extLst>
          </p:cNvPr>
          <p:cNvSpPr>
            <a:spLocks noGrp="1"/>
          </p:cNvSpPr>
          <p:nvPr>
            <p:ph type="ftr" sz="quarter" idx="3"/>
          </p:nvPr>
        </p:nvSpPr>
        <p:spPr/>
        <p:txBody>
          <a:bodyPr/>
          <a:lstStyle/>
          <a:p>
            <a:r>
              <a:rPr lang="fi-FI"/>
              <a:t>Rakentamistalous ja projektinjohto - Teollinen esivalmistus</a:t>
            </a:r>
            <a:endParaRPr lang="fi-FI" dirty="0"/>
          </a:p>
        </p:txBody>
      </p:sp>
    </p:spTree>
    <p:extLst>
      <p:ext uri="{BB962C8B-B14F-4D97-AF65-F5344CB8AC3E}">
        <p14:creationId xmlns:p14="http://schemas.microsoft.com/office/powerpoint/2010/main" val="8070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6AC959-817C-7306-DDCA-944913EE2635}"/>
              </a:ext>
            </a:extLst>
          </p:cNvPr>
          <p:cNvSpPr>
            <a:spLocks noGrp="1"/>
          </p:cNvSpPr>
          <p:nvPr>
            <p:ph type="title"/>
          </p:nvPr>
        </p:nvSpPr>
        <p:spPr/>
        <p:txBody>
          <a:bodyPr/>
          <a:lstStyle/>
          <a:p>
            <a:r>
              <a:rPr lang="fi-FI" dirty="0"/>
              <a:t>Teollinen toiminta</a:t>
            </a:r>
          </a:p>
        </p:txBody>
      </p:sp>
      <p:sp>
        <p:nvSpPr>
          <p:cNvPr id="3" name="Sisällön paikkamerkki 2">
            <a:extLst>
              <a:ext uri="{FF2B5EF4-FFF2-40B4-BE49-F238E27FC236}">
                <a16:creationId xmlns:a16="http://schemas.microsoft.com/office/drawing/2014/main" id="{6B9E1C4A-0F99-088D-9404-45FB7A17C73C}"/>
              </a:ext>
            </a:extLst>
          </p:cNvPr>
          <p:cNvSpPr>
            <a:spLocks noGrp="1"/>
          </p:cNvSpPr>
          <p:nvPr>
            <p:ph idx="1"/>
          </p:nvPr>
        </p:nvSpPr>
        <p:spPr/>
        <p:txBody>
          <a:bodyPr>
            <a:normAutofit fontScale="85000" lnSpcReduction="20000"/>
          </a:bodyPr>
          <a:lstStyle/>
          <a:p>
            <a:r>
              <a:rPr lang="fi-FI" dirty="0"/>
              <a:t>Teollinen tuotantotapa alkoi standardoinnista ja osien vakioinnista jo 1700-luvulla aseteollisuudessa</a:t>
            </a:r>
          </a:p>
          <a:p>
            <a:pPr lvl="1"/>
            <a:r>
              <a:rPr lang="fi-FI" dirty="0"/>
              <a:t>Siirryttiin sepän pajoista ja manufaktuureista vähitellen sarjatuotantoon.</a:t>
            </a:r>
          </a:p>
          <a:p>
            <a:pPr lvl="2"/>
            <a:r>
              <a:rPr lang="fi-FI" dirty="0"/>
              <a:t>Kun oli saatu vakioitua eri osia (akselit, laakerit, aseen tukit jne.) voitiin niiden valmistusta keskittää ja myöhemmin siirtää alihankkijoille tarkkojen dimensiovaatimusten eli toleranssien perusteella.</a:t>
            </a:r>
          </a:p>
          <a:p>
            <a:pPr lvl="1"/>
            <a:r>
              <a:rPr lang="fi-FI" dirty="0"/>
              <a:t>Ase- ja autoteollisuus toimivat tässä vetureina (Esim. </a:t>
            </a:r>
            <a:r>
              <a:rPr lang="fi-FI" dirty="0" err="1"/>
              <a:t>Beretta</a:t>
            </a:r>
            <a:r>
              <a:rPr lang="fi-FI" dirty="0"/>
              <a:t> ja Ford)</a:t>
            </a:r>
          </a:p>
          <a:p>
            <a:pPr lvl="1"/>
            <a:r>
              <a:rPr lang="fi-FI" dirty="0"/>
              <a:t>Ford sovelsi tieteellisen liikkeenjohdon periaatteita (työaikatutkimukset ja –menetelmäkehitys) jo 1900-luvun alussa</a:t>
            </a:r>
          </a:p>
          <a:p>
            <a:pPr lvl="2"/>
            <a:r>
              <a:rPr lang="fi-FI" dirty="0"/>
              <a:t>Tuotannon tehokkuutta pystyttiin merkittävästi nostamaan kun työ ositettiin ja järjestettiin tuotantolinjoille. Samalla yksittäistä työvaihetta pystyttiin hyvin yksityiskohtaisesti vakioimaan ja kehittämään siihen parhaiten soveltuvat menetelmät ja työvälineet </a:t>
            </a:r>
          </a:p>
          <a:p>
            <a:pPr lvl="1"/>
            <a:r>
              <a:rPr lang="fi-FI" dirty="0"/>
              <a:t>Ford sanoi aikanaan, että T-mallin saa minkä värisenä tahansa, kunhan se on musta. Tästä on tultu valtavaan määrään erilaisia vaihtoehtoja joita ostaja voi yhdistellä. Kuitenkin niiden tekeminen on samanlaista ja yhtä tehokasta.</a:t>
            </a:r>
          </a:p>
          <a:p>
            <a:pPr lvl="1"/>
            <a:r>
              <a:rPr lang="fi-FI" dirty="0"/>
              <a:t>Vastoin yleistä mielikuvaa rakennustuoteteollisuus on pitkälle teollistettua ja esimerkiksi sahat ovat hyvin moderneja teollisia laitoksia</a:t>
            </a:r>
          </a:p>
          <a:p>
            <a:pPr lvl="2"/>
            <a:r>
              <a:rPr lang="fi-FI" dirty="0"/>
              <a:t>Itse rakentaminen ei kokonaisuudessaan ole tehokkuudeltaan verrattavissa teollisuuteen</a:t>
            </a:r>
          </a:p>
        </p:txBody>
      </p:sp>
      <p:sp>
        <p:nvSpPr>
          <p:cNvPr id="5" name="Dian numeron paikkamerkki 4">
            <a:extLst>
              <a:ext uri="{FF2B5EF4-FFF2-40B4-BE49-F238E27FC236}">
                <a16:creationId xmlns:a16="http://schemas.microsoft.com/office/drawing/2014/main" id="{7F96FE00-9027-0ECF-E04B-2404ABBF5B3D}"/>
              </a:ext>
            </a:extLst>
          </p:cNvPr>
          <p:cNvSpPr>
            <a:spLocks noGrp="1"/>
          </p:cNvSpPr>
          <p:nvPr>
            <p:ph type="sldNum" sz="quarter" idx="4"/>
          </p:nvPr>
        </p:nvSpPr>
        <p:spPr/>
        <p:txBody>
          <a:bodyPr/>
          <a:lstStyle/>
          <a:p>
            <a:fld id="{1B7AF8CB-48FA-49AF-A98D-9C8217FAF623}" type="slidenum">
              <a:rPr lang="fi-FI" smtClean="0"/>
              <a:t>9</a:t>
            </a:fld>
            <a:endParaRPr lang="fi-FI"/>
          </a:p>
        </p:txBody>
      </p:sp>
      <p:sp>
        <p:nvSpPr>
          <p:cNvPr id="4" name="Alatunnisteen paikkamerkki 3">
            <a:extLst>
              <a:ext uri="{FF2B5EF4-FFF2-40B4-BE49-F238E27FC236}">
                <a16:creationId xmlns:a16="http://schemas.microsoft.com/office/drawing/2014/main" id="{83EF735B-7B0C-0045-7771-4440FB1E5D92}"/>
              </a:ext>
            </a:extLst>
          </p:cNvPr>
          <p:cNvSpPr>
            <a:spLocks noGrp="1"/>
          </p:cNvSpPr>
          <p:nvPr>
            <p:ph type="ftr" sz="quarter" idx="3"/>
          </p:nvPr>
        </p:nvSpPr>
        <p:spPr/>
        <p:txBody>
          <a:bodyPr/>
          <a:lstStyle/>
          <a:p>
            <a:r>
              <a:rPr lang="fi-FI"/>
              <a:t>Rakentamistalous ja projektinjohto - Teollinen esivalmistus</a:t>
            </a:r>
          </a:p>
        </p:txBody>
      </p:sp>
    </p:spTree>
    <p:extLst>
      <p:ext uri="{BB962C8B-B14F-4D97-AF65-F5344CB8AC3E}">
        <p14:creationId xmlns:p14="http://schemas.microsoft.com/office/powerpoint/2010/main" val="854249450"/>
      </p:ext>
    </p:extLst>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DE9796B20C8C74B8CB1C5C39DC9642A" ma:contentTypeVersion="16" ma:contentTypeDescription="Luo uusi asiakirja." ma:contentTypeScope="" ma:versionID="236e8851f4ba606b23ea2b80afa66eab">
  <xsd:schema xmlns:xsd="http://www.w3.org/2001/XMLSchema" xmlns:xs="http://www.w3.org/2001/XMLSchema" xmlns:p="http://schemas.microsoft.com/office/2006/metadata/properties" xmlns:ns2="39bc4a72-1b4b-43b0-bb60-4ad32f90e189" xmlns:ns3="e00a1533-1aa1-4209-87b8-e054fc7c4b7f" targetNamespace="http://schemas.microsoft.com/office/2006/metadata/properties" ma:root="true" ma:fieldsID="ef85a8c8361272a290cf089f884b923d" ns2:_="" ns3:_="">
    <xsd:import namespace="39bc4a72-1b4b-43b0-bb60-4ad32f90e189"/>
    <xsd:import namespace="e00a1533-1aa1-4209-87b8-e054fc7c4b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c4a72-1b4b-43b0-bb60-4ad32f90e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7f15af9f-6292-4c8d-88d7-b625bca18f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0a1533-1aa1-4209-87b8-e054fc7c4b7f"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4154df44-b589-450d-8ae3-cc72bb717c3c}" ma:internalName="TaxCatchAll" ma:showField="CatchAllData" ma:web="e00a1533-1aa1-4209-87b8-e054fc7c4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172E16-7F65-435C-A674-A451E2B73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c4a72-1b4b-43b0-bb60-4ad32f90e189"/>
    <ds:schemaRef ds:uri="e00a1533-1aa1-4209-87b8-e054fc7c4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926A23-AD13-41BD-B2B7-7445D312F2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3557</TotalTime>
  <Words>6082</Words>
  <Application>Microsoft Office PowerPoint</Application>
  <PresentationFormat>Laajakuva</PresentationFormat>
  <Paragraphs>750</Paragraphs>
  <Slides>74</Slides>
  <Notes>4</Notes>
  <HiddenSlides>0</HiddenSlides>
  <MMClips>0</MMClips>
  <ScaleCrop>false</ScaleCrop>
  <HeadingPairs>
    <vt:vector size="8" baseType="variant">
      <vt:variant>
        <vt:lpstr>Käytetyt fontit</vt:lpstr>
      </vt:variant>
      <vt:variant>
        <vt:i4>7</vt:i4>
      </vt:variant>
      <vt:variant>
        <vt:lpstr>Teema</vt:lpstr>
      </vt:variant>
      <vt:variant>
        <vt:i4>1</vt:i4>
      </vt:variant>
      <vt:variant>
        <vt:lpstr>Upotetut OLE-palvelimet</vt:lpstr>
      </vt:variant>
      <vt:variant>
        <vt:i4>1</vt:i4>
      </vt:variant>
      <vt:variant>
        <vt:lpstr>Dian otsikot</vt:lpstr>
      </vt:variant>
      <vt:variant>
        <vt:i4>74</vt:i4>
      </vt:variant>
    </vt:vector>
  </HeadingPairs>
  <TitlesOfParts>
    <vt:vector size="83" baseType="lpstr">
      <vt:lpstr>-apple-system</vt:lpstr>
      <vt:lpstr>Arial</vt:lpstr>
      <vt:lpstr>Calibri</vt:lpstr>
      <vt:lpstr>Calibri Light</vt:lpstr>
      <vt:lpstr>SymbolProp BT</vt:lpstr>
      <vt:lpstr>Times New Roman</vt:lpstr>
      <vt:lpstr>Wingdings</vt:lpstr>
      <vt:lpstr>Office-teema</vt:lpstr>
      <vt:lpstr>ABC SnapGraphics</vt:lpstr>
      <vt:lpstr>Teollinen puurakentaminen</vt:lpstr>
      <vt:lpstr>PowerPoint-esitys</vt:lpstr>
      <vt:lpstr>Rakentamistalous ja projektijohto</vt:lpstr>
      <vt:lpstr>PowerPoint-esitys</vt:lpstr>
      <vt:lpstr>Rakentamistalous ja projektijohto</vt:lpstr>
      <vt:lpstr>Sisältö</vt:lpstr>
      <vt:lpstr>Teollinen esivalmistus</vt:lpstr>
      <vt:lpstr>Teollinen esivalmistus </vt:lpstr>
      <vt:lpstr>Teollinen toiminta</vt:lpstr>
      <vt:lpstr>Verkostomainen toimintamalli</vt:lpstr>
      <vt:lpstr>Rakennusalan teollinen toiminta</vt:lpstr>
      <vt:lpstr>Rakennusalan tuottavuus polkee paikallaan</vt:lpstr>
      <vt:lpstr>Työvaiheajan merkitys</vt:lpstr>
      <vt:lpstr>Perinteisen rakentamisen malli verrattuna tilaelementtirakentamiseen</vt:lpstr>
      <vt:lpstr>Tehdas, layout, prosessit - perusteet</vt:lpstr>
      <vt:lpstr>Elementtitehdas</vt:lpstr>
      <vt:lpstr>Tehtaan layoutperiaatteista </vt:lpstr>
      <vt:lpstr>Tehtaan layoutperiaatteista</vt:lpstr>
      <vt:lpstr>Esimerkki työvaiheesta tilaelementtivalmistuksessa</vt:lpstr>
      <vt:lpstr>Seinäesimerkin tulkintaa</vt:lpstr>
      <vt:lpstr>Kapasiteetin laskenta koko tehtaassa</vt:lpstr>
      <vt:lpstr>Kellotettu aika, työarvoaika</vt:lpstr>
      <vt:lpstr>Tuottavuus</vt:lpstr>
      <vt:lpstr>Tuottavuus</vt:lpstr>
      <vt:lpstr>Tehokkuus</vt:lpstr>
      <vt:lpstr>Tuottavuuslukuesimerkki</vt:lpstr>
      <vt:lpstr>Hyötysuhde/käyttöaste</vt:lpstr>
      <vt:lpstr>Tuottavuuden kehittäminen</vt:lpstr>
      <vt:lpstr>Pullonkaulojen avartaminen</vt:lpstr>
      <vt:lpstr>Kapasiteetin korkeampi käyttöaste</vt:lpstr>
      <vt:lpstr>Lean ja jatkuva parantaminen</vt:lpstr>
      <vt:lpstr>LEAN tuotantofilosofia</vt:lpstr>
      <vt:lpstr>LEANiin liittyviä käsitteitä</vt:lpstr>
      <vt:lpstr>MUDA – Hukka, turha työ</vt:lpstr>
      <vt:lpstr>KAIZEN – jatkuva parantaminen</vt:lpstr>
      <vt:lpstr>KANBAN</vt:lpstr>
      <vt:lpstr>Imuohjaus</vt:lpstr>
      <vt:lpstr>Visualisointi</vt:lpstr>
      <vt:lpstr>Työnjohto</vt:lpstr>
      <vt:lpstr>Suunnittelun merkitys teollisessa valmistamisessa</vt:lpstr>
      <vt:lpstr>Suunnittelun merkitys teollisessa valmistamisessa</vt:lpstr>
      <vt:lpstr>Määritelmä</vt:lpstr>
      <vt:lpstr>DFMA Tilaelementtirakentamisessa</vt:lpstr>
      <vt:lpstr>DFM Työmaavaiheessa</vt:lpstr>
      <vt:lpstr>Valmistuksen suunnittelu</vt:lpstr>
      <vt:lpstr>Valmistuksen suunnittelu: välipohjaesimerkki 1/3</vt:lpstr>
      <vt:lpstr>Välipohjaesimerkki 2/3, Vertailua tuotannollisesti vaihtoehtojen A ja B välillä</vt:lpstr>
      <vt:lpstr>Välipohjaesimerkki 3/3, Vertailua tuotannollisesti vaihtoehtojen A ja B välillä</vt:lpstr>
      <vt:lpstr>Hankintatoimi</vt:lpstr>
      <vt:lpstr>Tehdäänkö itse vai ostetaanko?</vt:lpstr>
      <vt:lpstr>Suorat linjatoimitukset</vt:lpstr>
      <vt:lpstr>Toimittajakumppanuudet</vt:lpstr>
      <vt:lpstr>Logistiikka</vt:lpstr>
      <vt:lpstr>Logistiikka</vt:lpstr>
      <vt:lpstr>Tuleva logistiikka, Inbound</vt:lpstr>
      <vt:lpstr>Sisälogistiikka</vt:lpstr>
      <vt:lpstr>Sisälogistiikka</vt:lpstr>
      <vt:lpstr>Toimituslogistiikka</vt:lpstr>
      <vt:lpstr>Varastot</vt:lpstr>
      <vt:lpstr>Työmaatoiminnot osana teollista valmistamista</vt:lpstr>
      <vt:lpstr>Työmaan ja tehtaan kokonaisuuden optimointi</vt:lpstr>
      <vt:lpstr>Työmaan optimointi, asennusesimerkki</vt:lpstr>
      <vt:lpstr>Työmaan optimointi, 2</vt:lpstr>
      <vt:lpstr>Hankekehitys ja suunnittelunohjaus teollisessa rakentamisessa </vt:lpstr>
      <vt:lpstr>Uniikki kohde vai vakioitu konsepti?</vt:lpstr>
      <vt:lpstr>Hankekehityksen perusteita</vt:lpstr>
      <vt:lpstr>Modulaarisuuden mahdollisuuksia suunnittelulle</vt:lpstr>
      <vt:lpstr>Projektiliiketoiminnan ja teollisen toiminnan yhdistäminen </vt:lpstr>
      <vt:lpstr>Suunnittelun ohjaus ja teollinen valmistus</vt:lpstr>
      <vt:lpstr>Laadunvarmistus teollisessa rakentamisessa  ja tehtaalla - erityiskysymykset</vt:lpstr>
      <vt:lpstr>Laatujärjestelmät ja niiden merkitys teollisessa valmistamisessa</vt:lpstr>
      <vt:lpstr>Automaatiosta</vt:lpstr>
      <vt:lpstr>Automaatiosta</vt:lpstr>
      <vt:lpstr>Lukusuosituksia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atte Kalke</dc:creator>
  <cp:lastModifiedBy>Hilppa Iittiläinen</cp:lastModifiedBy>
  <cp:revision>243</cp:revision>
  <dcterms:created xsi:type="dcterms:W3CDTF">2021-05-03T10:20:21Z</dcterms:created>
  <dcterms:modified xsi:type="dcterms:W3CDTF">2022-12-14T08:10:21Z</dcterms:modified>
</cp:coreProperties>
</file>