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  <p:sldMasterId id="214748366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93" r:id="rId6"/>
    <p:sldId id="294" r:id="rId7"/>
    <p:sldId id="259" r:id="rId8"/>
    <p:sldId id="274" r:id="rId9"/>
    <p:sldId id="275" r:id="rId10"/>
    <p:sldId id="29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302" r:id="rId21"/>
    <p:sldId id="303" r:id="rId22"/>
    <p:sldId id="304" r:id="rId23"/>
    <p:sldId id="305" r:id="rId24"/>
    <p:sldId id="306" r:id="rId25"/>
    <p:sldId id="307" r:id="rId26"/>
    <p:sldId id="285" r:id="rId27"/>
    <p:sldId id="286" r:id="rId28"/>
    <p:sldId id="287" r:id="rId29"/>
    <p:sldId id="288" r:id="rId30"/>
    <p:sldId id="257" r:id="rId31"/>
    <p:sldId id="289" r:id="rId32"/>
    <p:sldId id="258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9A41C-0A47-4310-97C1-CCD88B57C2CB}" v="7" dt="2022-12-14T07:11:17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li Ylinen" userId="b99c3d69-9420-4882-8ec1-d40a72bbb352" providerId="ADAL" clId="{F615433C-4B24-43E2-9777-5893B54F11A7}"/>
    <pc:docChg chg="custSel addSld delSld modSld">
      <pc:chgData name="Sauli Ylinen" userId="b99c3d69-9420-4882-8ec1-d40a72bbb352" providerId="ADAL" clId="{F615433C-4B24-43E2-9777-5893B54F11A7}" dt="2022-03-15T06:48:10.720" v="66" actId="47"/>
      <pc:docMkLst>
        <pc:docMk/>
      </pc:docMkLst>
      <pc:sldChg chg="delSp del mod">
        <pc:chgData name="Sauli Ylinen" userId="b99c3d69-9420-4882-8ec1-d40a72bbb352" providerId="ADAL" clId="{F615433C-4B24-43E2-9777-5893B54F11A7}" dt="2022-03-13T12:54:17.140" v="6" actId="47"/>
        <pc:sldMkLst>
          <pc:docMk/>
          <pc:sldMk cId="346151276" sldId="256"/>
        </pc:sldMkLst>
        <pc:picChg chg="del">
          <ac:chgData name="Sauli Ylinen" userId="b99c3d69-9420-4882-8ec1-d40a72bbb352" providerId="ADAL" clId="{F615433C-4B24-43E2-9777-5893B54F11A7}" dt="2022-03-13T12:53:40.620" v="0" actId="478"/>
          <ac:picMkLst>
            <pc:docMk/>
            <pc:sldMk cId="346151276" sldId="256"/>
            <ac:picMk id="6" creationId="{30E6AAED-C89F-42EA-9B8D-65438E08F4EF}"/>
          </ac:picMkLst>
        </pc:picChg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4148204983" sldId="257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4002254221" sldId="258"/>
        </pc:sldMkLst>
      </pc:sldChg>
      <pc:sldChg chg="del">
        <pc:chgData name="Sauli Ylinen" userId="b99c3d69-9420-4882-8ec1-d40a72bbb352" providerId="ADAL" clId="{F615433C-4B24-43E2-9777-5893B54F11A7}" dt="2022-03-13T12:54:52.408" v="8" actId="47"/>
        <pc:sldMkLst>
          <pc:docMk/>
          <pc:sldMk cId="241989513" sldId="259"/>
        </pc:sldMkLst>
      </pc:sldChg>
      <pc:sldChg chg="del">
        <pc:chgData name="Sauli Ylinen" userId="b99c3d69-9420-4882-8ec1-d40a72bbb352" providerId="ADAL" clId="{F615433C-4B24-43E2-9777-5893B54F11A7}" dt="2022-03-13T12:55:06.720" v="18" actId="47"/>
        <pc:sldMkLst>
          <pc:docMk/>
          <pc:sldMk cId="2422125099" sldId="260"/>
        </pc:sldMkLst>
      </pc:sldChg>
      <pc:sldChg chg="del">
        <pc:chgData name="Sauli Ylinen" userId="b99c3d69-9420-4882-8ec1-d40a72bbb352" providerId="ADAL" clId="{F615433C-4B24-43E2-9777-5893B54F11A7}" dt="2022-03-13T12:55:09.113" v="20" actId="47"/>
        <pc:sldMkLst>
          <pc:docMk/>
          <pc:sldMk cId="4169395246" sldId="261"/>
        </pc:sldMkLst>
      </pc:sldChg>
      <pc:sldChg chg="del">
        <pc:chgData name="Sauli Ylinen" userId="b99c3d69-9420-4882-8ec1-d40a72bbb352" providerId="ADAL" clId="{F615433C-4B24-43E2-9777-5893B54F11A7}" dt="2022-03-13T12:54:55.632" v="9" actId="47"/>
        <pc:sldMkLst>
          <pc:docMk/>
          <pc:sldMk cId="303019058" sldId="262"/>
        </pc:sldMkLst>
      </pc:sldChg>
      <pc:sldChg chg="del">
        <pc:chgData name="Sauli Ylinen" userId="b99c3d69-9420-4882-8ec1-d40a72bbb352" providerId="ADAL" clId="{F615433C-4B24-43E2-9777-5893B54F11A7}" dt="2022-03-13T12:55:01.364" v="13" actId="47"/>
        <pc:sldMkLst>
          <pc:docMk/>
          <pc:sldMk cId="3907221487" sldId="263"/>
        </pc:sldMkLst>
      </pc:sldChg>
      <pc:sldChg chg="del">
        <pc:chgData name="Sauli Ylinen" userId="b99c3d69-9420-4882-8ec1-d40a72bbb352" providerId="ADAL" clId="{F615433C-4B24-43E2-9777-5893B54F11A7}" dt="2022-03-13T12:54:56.689" v="10" actId="47"/>
        <pc:sldMkLst>
          <pc:docMk/>
          <pc:sldMk cId="1058863066" sldId="264"/>
        </pc:sldMkLst>
      </pc:sldChg>
      <pc:sldChg chg="del">
        <pc:chgData name="Sauli Ylinen" userId="b99c3d69-9420-4882-8ec1-d40a72bbb352" providerId="ADAL" clId="{F615433C-4B24-43E2-9777-5893B54F11A7}" dt="2022-03-13T12:55:03.292" v="14" actId="47"/>
        <pc:sldMkLst>
          <pc:docMk/>
          <pc:sldMk cId="2137133095" sldId="265"/>
        </pc:sldMkLst>
      </pc:sldChg>
      <pc:sldChg chg="del">
        <pc:chgData name="Sauli Ylinen" userId="b99c3d69-9420-4882-8ec1-d40a72bbb352" providerId="ADAL" clId="{F615433C-4B24-43E2-9777-5893B54F11A7}" dt="2022-03-13T12:55:04.070" v="15" actId="47"/>
        <pc:sldMkLst>
          <pc:docMk/>
          <pc:sldMk cId="947946001" sldId="266"/>
        </pc:sldMkLst>
      </pc:sldChg>
      <pc:sldChg chg="del">
        <pc:chgData name="Sauli Ylinen" userId="b99c3d69-9420-4882-8ec1-d40a72bbb352" providerId="ADAL" clId="{F615433C-4B24-43E2-9777-5893B54F11A7}" dt="2022-03-13T12:55:04.890" v="16" actId="47"/>
        <pc:sldMkLst>
          <pc:docMk/>
          <pc:sldMk cId="68264258" sldId="267"/>
        </pc:sldMkLst>
      </pc:sldChg>
      <pc:sldChg chg="del">
        <pc:chgData name="Sauli Ylinen" userId="b99c3d69-9420-4882-8ec1-d40a72bbb352" providerId="ADAL" clId="{F615433C-4B24-43E2-9777-5893B54F11A7}" dt="2022-03-13T12:55:05.791" v="17" actId="47"/>
        <pc:sldMkLst>
          <pc:docMk/>
          <pc:sldMk cId="2940406467" sldId="268"/>
        </pc:sldMkLst>
      </pc:sldChg>
      <pc:sldChg chg="del">
        <pc:chgData name="Sauli Ylinen" userId="b99c3d69-9420-4882-8ec1-d40a72bbb352" providerId="ADAL" clId="{F615433C-4B24-43E2-9777-5893B54F11A7}" dt="2022-03-13T12:55:00.413" v="12" actId="47"/>
        <pc:sldMkLst>
          <pc:docMk/>
          <pc:sldMk cId="1290771454" sldId="269"/>
        </pc:sldMkLst>
      </pc:sldChg>
      <pc:sldChg chg="del">
        <pc:chgData name="Sauli Ylinen" userId="b99c3d69-9420-4882-8ec1-d40a72bbb352" providerId="ADAL" clId="{F615433C-4B24-43E2-9777-5893B54F11A7}" dt="2022-03-13T12:54:58.635" v="11" actId="47"/>
        <pc:sldMkLst>
          <pc:docMk/>
          <pc:sldMk cId="1710055036" sldId="270"/>
        </pc:sldMkLst>
      </pc:sldChg>
      <pc:sldChg chg="del">
        <pc:chgData name="Sauli Ylinen" userId="b99c3d69-9420-4882-8ec1-d40a72bbb352" providerId="ADAL" clId="{F615433C-4B24-43E2-9777-5893B54F11A7}" dt="2022-03-13T12:55:07.907" v="19" actId="47"/>
        <pc:sldMkLst>
          <pc:docMk/>
          <pc:sldMk cId="3496391292" sldId="271"/>
        </pc:sldMkLst>
      </pc:sldChg>
      <pc:sldChg chg="add del">
        <pc:chgData name="Sauli Ylinen" userId="b99c3d69-9420-4882-8ec1-d40a72bbb352" providerId="ADAL" clId="{F615433C-4B24-43E2-9777-5893B54F11A7}" dt="2022-03-13T12:54:21.618" v="7" actId="47"/>
        <pc:sldMkLst>
          <pc:docMk/>
          <pc:sldMk cId="90369023" sldId="272"/>
        </pc:sldMkLst>
      </pc:sldChg>
      <pc:sldChg chg="modSp add">
        <pc:chgData name="Sauli Ylinen" userId="b99c3d69-9420-4882-8ec1-d40a72bbb352" providerId="ADAL" clId="{F615433C-4B24-43E2-9777-5893B54F11A7}" dt="2022-03-13T12:54:13.324" v="5" actId="1076"/>
        <pc:sldMkLst>
          <pc:docMk/>
          <pc:sldMk cId="4019897255" sldId="273"/>
        </pc:sldMkLst>
        <pc:picChg chg="mod">
          <ac:chgData name="Sauli Ylinen" userId="b99c3d69-9420-4882-8ec1-d40a72bbb352" providerId="ADAL" clId="{F615433C-4B24-43E2-9777-5893B54F11A7}" dt="2022-03-13T12:54:13.324" v="5" actId="1076"/>
          <ac:picMkLst>
            <pc:docMk/>
            <pc:sldMk cId="4019897255" sldId="273"/>
            <ac:picMk id="1026" creationId="{55120C7C-8592-42B4-9C12-5693FBCDFE04}"/>
          </ac:picMkLst>
        </pc:picChg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2724807033" sldId="274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2777355808" sldId="275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936451030" sldId="276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3341562019" sldId="277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3259520790" sldId="278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1691647094" sldId="279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4003542752" sldId="280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396852612" sldId="281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4190025494" sldId="282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582298829" sldId="283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3952174337" sldId="284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1251410635" sldId="285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1103557061" sldId="286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2166439278" sldId="287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2375281681" sldId="288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1468546561" sldId="289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4159298748" sldId="290"/>
        </pc:sldMkLst>
      </pc:sldChg>
      <pc:sldChg chg="add">
        <pc:chgData name="Sauli Ylinen" userId="b99c3d69-9420-4882-8ec1-d40a72bbb352" providerId="ADAL" clId="{F615433C-4B24-43E2-9777-5893B54F11A7}" dt="2022-03-13T12:54:02.745" v="2"/>
        <pc:sldMkLst>
          <pc:docMk/>
          <pc:sldMk cId="2096383825" sldId="291"/>
        </pc:sldMkLst>
      </pc:sldChg>
      <pc:sldChg chg="modSp add mod">
        <pc:chgData name="Sauli Ylinen" userId="b99c3d69-9420-4882-8ec1-d40a72bbb352" providerId="ADAL" clId="{F615433C-4B24-43E2-9777-5893B54F11A7}" dt="2022-03-15T04:03:59.950" v="65" actId="313"/>
        <pc:sldMkLst>
          <pc:docMk/>
          <pc:sldMk cId="3072949482" sldId="292"/>
        </pc:sldMkLst>
        <pc:spChg chg="mod">
          <ac:chgData name="Sauli Ylinen" userId="b99c3d69-9420-4882-8ec1-d40a72bbb352" providerId="ADAL" clId="{F615433C-4B24-43E2-9777-5893B54F11A7}" dt="2022-03-15T04:03:59.950" v="65" actId="313"/>
          <ac:spMkLst>
            <pc:docMk/>
            <pc:sldMk cId="3072949482" sldId="292"/>
            <ac:spMk id="5" creationId="{8D97F0B9-6DE9-4730-A78B-E7F70E66841B}"/>
          </ac:spMkLst>
        </pc:spChg>
      </pc:sldChg>
      <pc:sldChg chg="add del">
        <pc:chgData name="Sauli Ylinen" userId="b99c3d69-9420-4882-8ec1-d40a72bbb352" providerId="ADAL" clId="{F615433C-4B24-43E2-9777-5893B54F11A7}" dt="2022-03-14T22:23:22.283" v="64" actId="47"/>
        <pc:sldMkLst>
          <pc:docMk/>
          <pc:sldMk cId="1864398062" sldId="293"/>
        </pc:sldMkLst>
      </pc:sldChg>
      <pc:sldChg chg="addSp delSp modSp add del mod">
        <pc:chgData name="Sauli Ylinen" userId="b99c3d69-9420-4882-8ec1-d40a72bbb352" providerId="ADAL" clId="{F615433C-4B24-43E2-9777-5893B54F11A7}" dt="2022-03-15T06:48:10.720" v="66" actId="47"/>
        <pc:sldMkLst>
          <pc:docMk/>
          <pc:sldMk cId="2798291846" sldId="294"/>
        </pc:sldMkLst>
        <pc:spChg chg="add mod">
          <ac:chgData name="Sauli Ylinen" userId="b99c3d69-9420-4882-8ec1-d40a72bbb352" providerId="ADAL" clId="{F615433C-4B24-43E2-9777-5893B54F11A7}" dt="2022-03-13T12:56:18.593" v="63" actId="20577"/>
          <ac:spMkLst>
            <pc:docMk/>
            <pc:sldMk cId="2798291846" sldId="294"/>
            <ac:spMk id="3" creationId="{197FB6EC-0ABE-4BFA-8604-A51920439076}"/>
          </ac:spMkLst>
        </pc:spChg>
        <pc:spChg chg="del">
          <ac:chgData name="Sauli Ylinen" userId="b99c3d69-9420-4882-8ec1-d40a72bbb352" providerId="ADAL" clId="{F615433C-4B24-43E2-9777-5893B54F11A7}" dt="2022-03-13T12:55:35.753" v="22" actId="478"/>
          <ac:spMkLst>
            <pc:docMk/>
            <pc:sldMk cId="2798291846" sldId="294"/>
            <ac:spMk id="4" creationId="{98FD9DED-A472-476F-8378-62BD08C511BD}"/>
          </ac:spMkLst>
        </pc:spChg>
        <pc:spChg chg="del">
          <ac:chgData name="Sauli Ylinen" userId="b99c3d69-9420-4882-8ec1-d40a72bbb352" providerId="ADAL" clId="{F615433C-4B24-43E2-9777-5893B54F11A7}" dt="2022-03-13T12:55:38.767" v="23" actId="478"/>
          <ac:spMkLst>
            <pc:docMk/>
            <pc:sldMk cId="2798291846" sldId="294"/>
            <ac:spMk id="5" creationId="{8D97F0B9-6DE9-4730-A78B-E7F70E66841B}"/>
          </ac:spMkLst>
        </pc:spChg>
        <pc:spChg chg="add mod">
          <ac:chgData name="Sauli Ylinen" userId="b99c3d69-9420-4882-8ec1-d40a72bbb352" providerId="ADAL" clId="{F615433C-4B24-43E2-9777-5893B54F11A7}" dt="2022-03-13T12:55:38.767" v="23" actId="478"/>
          <ac:spMkLst>
            <pc:docMk/>
            <pc:sldMk cId="2798291846" sldId="294"/>
            <ac:spMk id="7" creationId="{E5D32979-34DD-44DC-B528-C6D74732E0BF}"/>
          </ac:spMkLst>
        </pc:spChg>
      </pc:sldChg>
    </pc:docChg>
  </pc:docChgLst>
  <pc:docChgLst>
    <pc:chgData name="Hilppa Iittiläinen" userId="f7572432-e0f1-4abb-81ed-7836843e2f2b" providerId="ADAL" clId="{4529A41C-0A47-4310-97C1-CCD88B57C2CB}"/>
    <pc:docChg chg="undo custSel addSld delSld modSld sldOrd">
      <pc:chgData name="Hilppa Iittiläinen" userId="f7572432-e0f1-4abb-81ed-7836843e2f2b" providerId="ADAL" clId="{4529A41C-0A47-4310-97C1-CCD88B57C2CB}" dt="2022-12-14T07:12:26.149" v="76" actId="27636"/>
      <pc:docMkLst>
        <pc:docMk/>
      </pc:docMkLst>
      <pc:sldChg chg="add">
        <pc:chgData name="Hilppa Iittiläinen" userId="f7572432-e0f1-4abb-81ed-7836843e2f2b" providerId="ADAL" clId="{4529A41C-0A47-4310-97C1-CCD88B57C2CB}" dt="2022-12-14T07:07:10.959" v="13"/>
        <pc:sldMkLst>
          <pc:docMk/>
          <pc:sldMk cId="1803255652" sldId="282"/>
        </pc:sldMkLst>
      </pc:sldChg>
      <pc:sldChg chg="del">
        <pc:chgData name="Hilppa Iittiläinen" userId="f7572432-e0f1-4abb-81ed-7836843e2f2b" providerId="ADAL" clId="{4529A41C-0A47-4310-97C1-CCD88B57C2CB}" dt="2022-12-14T07:07:05.818" v="12" actId="2696"/>
        <pc:sldMkLst>
          <pc:docMk/>
          <pc:sldMk cId="4190025494" sldId="282"/>
        </pc:sldMkLst>
      </pc:sldChg>
      <pc:sldChg chg="del">
        <pc:chgData name="Hilppa Iittiläinen" userId="f7572432-e0f1-4abb-81ed-7836843e2f2b" providerId="ADAL" clId="{4529A41C-0A47-4310-97C1-CCD88B57C2CB}" dt="2022-12-14T07:07:05.818" v="12" actId="2696"/>
        <pc:sldMkLst>
          <pc:docMk/>
          <pc:sldMk cId="582298829" sldId="283"/>
        </pc:sldMkLst>
      </pc:sldChg>
      <pc:sldChg chg="add">
        <pc:chgData name="Hilppa Iittiläinen" userId="f7572432-e0f1-4abb-81ed-7836843e2f2b" providerId="ADAL" clId="{4529A41C-0A47-4310-97C1-CCD88B57C2CB}" dt="2022-12-14T07:07:10.959" v="13"/>
        <pc:sldMkLst>
          <pc:docMk/>
          <pc:sldMk cId="4118257364" sldId="283"/>
        </pc:sldMkLst>
      </pc:sldChg>
      <pc:sldChg chg="add">
        <pc:chgData name="Hilppa Iittiläinen" userId="f7572432-e0f1-4abb-81ed-7836843e2f2b" providerId="ADAL" clId="{4529A41C-0A47-4310-97C1-CCD88B57C2CB}" dt="2022-12-14T07:07:10.959" v="13"/>
        <pc:sldMkLst>
          <pc:docMk/>
          <pc:sldMk cId="2069355313" sldId="284"/>
        </pc:sldMkLst>
      </pc:sldChg>
      <pc:sldChg chg="del">
        <pc:chgData name="Hilppa Iittiläinen" userId="f7572432-e0f1-4abb-81ed-7836843e2f2b" providerId="ADAL" clId="{4529A41C-0A47-4310-97C1-CCD88B57C2CB}" dt="2022-12-14T07:07:05.818" v="12" actId="2696"/>
        <pc:sldMkLst>
          <pc:docMk/>
          <pc:sldMk cId="3952174337" sldId="284"/>
        </pc:sldMkLst>
      </pc:sldChg>
      <pc:sldChg chg="modSp add del mod modClrScheme chgLayout">
        <pc:chgData name="Hilppa Iittiläinen" userId="f7572432-e0f1-4abb-81ed-7836843e2f2b" providerId="ADAL" clId="{4529A41C-0A47-4310-97C1-CCD88B57C2CB}" dt="2022-12-14T07:09:15.601" v="23" actId="47"/>
        <pc:sldMkLst>
          <pc:docMk/>
          <pc:sldMk cId="3583352583" sldId="296"/>
        </pc:sldMkLst>
        <pc:spChg chg="mod ord">
          <ac:chgData name="Hilppa Iittiläinen" userId="f7572432-e0f1-4abb-81ed-7836843e2f2b" providerId="ADAL" clId="{4529A41C-0A47-4310-97C1-CCD88B57C2CB}" dt="2022-12-14T07:08:36.121" v="16" actId="700"/>
          <ac:spMkLst>
            <pc:docMk/>
            <pc:sldMk cId="3583352583" sldId="29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4529A41C-0A47-4310-97C1-CCD88B57C2CB}" dt="2022-12-14T07:08:36.121" v="16" actId="700"/>
          <ac:spMkLst>
            <pc:docMk/>
            <pc:sldMk cId="3583352583" sldId="296"/>
            <ac:spMk id="5" creationId="{8D97F0B9-6DE9-4730-A78B-E7F70E66841B}"/>
          </ac:spMkLst>
        </pc:spChg>
      </pc:sldChg>
      <pc:sldChg chg="modSp add del mod">
        <pc:chgData name="Hilppa Iittiläinen" userId="f7572432-e0f1-4abb-81ed-7836843e2f2b" providerId="ADAL" clId="{4529A41C-0A47-4310-97C1-CCD88B57C2CB}" dt="2022-12-14T07:09:44.730" v="29" actId="47"/>
        <pc:sldMkLst>
          <pc:docMk/>
          <pc:sldMk cId="2359573192" sldId="297"/>
        </pc:sldMkLst>
        <pc:spChg chg="mod">
          <ac:chgData name="Hilppa Iittiläinen" userId="f7572432-e0f1-4abb-81ed-7836843e2f2b" providerId="ADAL" clId="{4529A41C-0A47-4310-97C1-CCD88B57C2CB}" dt="2022-12-14T07:05:49.399" v="4" actId="207"/>
          <ac:spMkLst>
            <pc:docMk/>
            <pc:sldMk cId="2359573192" sldId="297"/>
            <ac:spMk id="5" creationId="{8D97F0B9-6DE9-4730-A78B-E7F70E66841B}"/>
          </ac:spMkLst>
        </pc:spChg>
      </pc:sldChg>
      <pc:sldChg chg="modSp add del mod">
        <pc:chgData name="Hilppa Iittiläinen" userId="f7572432-e0f1-4abb-81ed-7836843e2f2b" providerId="ADAL" clId="{4529A41C-0A47-4310-97C1-CCD88B57C2CB}" dt="2022-12-14T07:10:05.856" v="33" actId="47"/>
        <pc:sldMkLst>
          <pc:docMk/>
          <pc:sldMk cId="2852450405" sldId="298"/>
        </pc:sldMkLst>
        <pc:spChg chg="mod">
          <ac:chgData name="Hilppa Iittiläinen" userId="f7572432-e0f1-4abb-81ed-7836843e2f2b" providerId="ADAL" clId="{4529A41C-0A47-4310-97C1-CCD88B57C2CB}" dt="2022-12-14T07:05:57.529" v="6" actId="207"/>
          <ac:spMkLst>
            <pc:docMk/>
            <pc:sldMk cId="2852450405" sldId="298"/>
            <ac:spMk id="5" creationId="{8D97F0B9-6DE9-4730-A78B-E7F70E66841B}"/>
          </ac:spMkLst>
        </pc:spChg>
      </pc:sldChg>
      <pc:sldChg chg="modSp add del mod">
        <pc:chgData name="Hilppa Iittiläinen" userId="f7572432-e0f1-4abb-81ed-7836843e2f2b" providerId="ADAL" clId="{4529A41C-0A47-4310-97C1-CCD88B57C2CB}" dt="2022-12-14T07:10:48.923" v="43" actId="47"/>
        <pc:sldMkLst>
          <pc:docMk/>
          <pc:sldMk cId="1204018745" sldId="299"/>
        </pc:sldMkLst>
        <pc:spChg chg="mod">
          <ac:chgData name="Hilppa Iittiläinen" userId="f7572432-e0f1-4abb-81ed-7836843e2f2b" providerId="ADAL" clId="{4529A41C-0A47-4310-97C1-CCD88B57C2CB}" dt="2022-12-14T07:06:05.082" v="7" actId="207"/>
          <ac:spMkLst>
            <pc:docMk/>
            <pc:sldMk cId="1204018745" sldId="299"/>
            <ac:spMk id="5" creationId="{8D97F0B9-6DE9-4730-A78B-E7F70E66841B}"/>
          </ac:spMkLst>
        </pc:spChg>
      </pc:sldChg>
      <pc:sldChg chg="modSp add del mod">
        <pc:chgData name="Hilppa Iittiläinen" userId="f7572432-e0f1-4abb-81ed-7836843e2f2b" providerId="ADAL" clId="{4529A41C-0A47-4310-97C1-CCD88B57C2CB}" dt="2022-12-14T07:11:29.491" v="55" actId="47"/>
        <pc:sldMkLst>
          <pc:docMk/>
          <pc:sldMk cId="3735017238" sldId="300"/>
        </pc:sldMkLst>
        <pc:spChg chg="mod">
          <ac:chgData name="Hilppa Iittiläinen" userId="f7572432-e0f1-4abb-81ed-7836843e2f2b" providerId="ADAL" clId="{4529A41C-0A47-4310-97C1-CCD88B57C2CB}" dt="2022-12-14T07:06:17.986" v="8" actId="207"/>
          <ac:spMkLst>
            <pc:docMk/>
            <pc:sldMk cId="3735017238" sldId="300"/>
            <ac:spMk id="5" creationId="{8D97F0B9-6DE9-4730-A78B-E7F70E66841B}"/>
          </ac:spMkLst>
        </pc:spChg>
      </pc:sldChg>
      <pc:sldChg chg="modSp add del mod">
        <pc:chgData name="Hilppa Iittiläinen" userId="f7572432-e0f1-4abb-81ed-7836843e2f2b" providerId="ADAL" clId="{4529A41C-0A47-4310-97C1-CCD88B57C2CB}" dt="2022-12-14T07:12:13.265" v="69" actId="47"/>
        <pc:sldMkLst>
          <pc:docMk/>
          <pc:sldMk cId="4215128184" sldId="301"/>
        </pc:sldMkLst>
        <pc:spChg chg="mod">
          <ac:chgData name="Hilppa Iittiläinen" userId="f7572432-e0f1-4abb-81ed-7836843e2f2b" providerId="ADAL" clId="{4529A41C-0A47-4310-97C1-CCD88B57C2CB}" dt="2022-12-14T07:06:39.944" v="10" actId="207"/>
          <ac:spMkLst>
            <pc:docMk/>
            <pc:sldMk cId="4215128184" sldId="301"/>
            <ac:spMk id="4" creationId="{98FD9DED-A472-476F-8378-62BD08C511BD}"/>
          </ac:spMkLst>
        </pc:spChg>
        <pc:spChg chg="mod">
          <ac:chgData name="Hilppa Iittiläinen" userId="f7572432-e0f1-4abb-81ed-7836843e2f2b" providerId="ADAL" clId="{4529A41C-0A47-4310-97C1-CCD88B57C2CB}" dt="2022-12-14T07:06:51.385" v="11" actId="6549"/>
          <ac:spMkLst>
            <pc:docMk/>
            <pc:sldMk cId="4215128184" sldId="301"/>
            <ac:spMk id="5" creationId="{8D97F0B9-6DE9-4730-A78B-E7F70E66841B}"/>
          </ac:spMkLst>
        </pc:spChg>
      </pc:sldChg>
      <pc:sldChg chg="modSp add mod">
        <pc:chgData name="Hilppa Iittiläinen" userId="f7572432-e0f1-4abb-81ed-7836843e2f2b" providerId="ADAL" clId="{4529A41C-0A47-4310-97C1-CCD88B57C2CB}" dt="2022-12-14T07:09:10.819" v="22"/>
        <pc:sldMkLst>
          <pc:docMk/>
          <pc:sldMk cId="762633093" sldId="302"/>
        </pc:sldMkLst>
        <pc:spChg chg="mod">
          <ac:chgData name="Hilppa Iittiläinen" userId="f7572432-e0f1-4abb-81ed-7836843e2f2b" providerId="ADAL" clId="{4529A41C-0A47-4310-97C1-CCD88B57C2CB}" dt="2022-12-14T07:09:10.819" v="22"/>
          <ac:spMkLst>
            <pc:docMk/>
            <pc:sldMk cId="762633093" sldId="302"/>
            <ac:spMk id="4" creationId="{98FD9DED-A472-476F-8378-62BD08C511BD}"/>
          </ac:spMkLst>
        </pc:spChg>
        <pc:spChg chg="mod">
          <ac:chgData name="Hilppa Iittiläinen" userId="f7572432-e0f1-4abb-81ed-7836843e2f2b" providerId="ADAL" clId="{4529A41C-0A47-4310-97C1-CCD88B57C2CB}" dt="2022-12-14T07:08:59.905" v="21" actId="27636"/>
          <ac:spMkLst>
            <pc:docMk/>
            <pc:sldMk cId="762633093" sldId="302"/>
            <ac:spMk id="5" creationId="{8D97F0B9-6DE9-4730-A78B-E7F70E66841B}"/>
          </ac:spMkLst>
        </pc:spChg>
      </pc:sldChg>
      <pc:sldChg chg="modSp add mod">
        <pc:chgData name="Hilppa Iittiläinen" userId="f7572432-e0f1-4abb-81ed-7836843e2f2b" providerId="ADAL" clId="{4529A41C-0A47-4310-97C1-CCD88B57C2CB}" dt="2022-12-14T07:09:41.661" v="28" actId="20577"/>
        <pc:sldMkLst>
          <pc:docMk/>
          <pc:sldMk cId="2130059622" sldId="303"/>
        </pc:sldMkLst>
        <pc:spChg chg="mod">
          <ac:chgData name="Hilppa Iittiläinen" userId="f7572432-e0f1-4abb-81ed-7836843e2f2b" providerId="ADAL" clId="{4529A41C-0A47-4310-97C1-CCD88B57C2CB}" dt="2022-12-14T07:09:32.309" v="25"/>
          <ac:spMkLst>
            <pc:docMk/>
            <pc:sldMk cId="2130059622" sldId="303"/>
            <ac:spMk id="4" creationId="{98FD9DED-A472-476F-8378-62BD08C511BD}"/>
          </ac:spMkLst>
        </pc:spChg>
        <pc:spChg chg="mod">
          <ac:chgData name="Hilppa Iittiläinen" userId="f7572432-e0f1-4abb-81ed-7836843e2f2b" providerId="ADAL" clId="{4529A41C-0A47-4310-97C1-CCD88B57C2CB}" dt="2022-12-14T07:09:41.661" v="28" actId="20577"/>
          <ac:spMkLst>
            <pc:docMk/>
            <pc:sldMk cId="2130059622" sldId="303"/>
            <ac:spMk id="5" creationId="{8D97F0B9-6DE9-4730-A78B-E7F70E66841B}"/>
          </ac:spMkLst>
        </pc:spChg>
      </pc:sldChg>
      <pc:sldChg chg="modSp add mod">
        <pc:chgData name="Hilppa Iittiläinen" userId="f7572432-e0f1-4abb-81ed-7836843e2f2b" providerId="ADAL" clId="{4529A41C-0A47-4310-97C1-CCD88B57C2CB}" dt="2022-12-14T07:12:26.149" v="76" actId="27636"/>
        <pc:sldMkLst>
          <pc:docMk/>
          <pc:sldMk cId="3967068475" sldId="304"/>
        </pc:sldMkLst>
        <pc:spChg chg="mod">
          <ac:chgData name="Hilppa Iittiläinen" userId="f7572432-e0f1-4abb-81ed-7836843e2f2b" providerId="ADAL" clId="{4529A41C-0A47-4310-97C1-CCD88B57C2CB}" dt="2022-12-14T07:09:54.890" v="31"/>
          <ac:spMkLst>
            <pc:docMk/>
            <pc:sldMk cId="3967068475" sldId="304"/>
            <ac:spMk id="4" creationId="{98FD9DED-A472-476F-8378-62BD08C511BD}"/>
          </ac:spMkLst>
        </pc:spChg>
        <pc:spChg chg="mod">
          <ac:chgData name="Hilppa Iittiläinen" userId="f7572432-e0f1-4abb-81ed-7836843e2f2b" providerId="ADAL" clId="{4529A41C-0A47-4310-97C1-CCD88B57C2CB}" dt="2022-12-14T07:12:26.149" v="76" actId="27636"/>
          <ac:spMkLst>
            <pc:docMk/>
            <pc:sldMk cId="3967068475" sldId="304"/>
            <ac:spMk id="5" creationId="{8D97F0B9-6DE9-4730-A78B-E7F70E66841B}"/>
          </ac:spMkLst>
        </pc:spChg>
      </pc:sldChg>
      <pc:sldChg chg="addSp modSp add mod">
        <pc:chgData name="Hilppa Iittiläinen" userId="f7572432-e0f1-4abb-81ed-7836843e2f2b" providerId="ADAL" clId="{4529A41C-0A47-4310-97C1-CCD88B57C2CB}" dt="2022-12-14T07:10:42.119" v="42" actId="404"/>
        <pc:sldMkLst>
          <pc:docMk/>
          <pc:sldMk cId="3374351013" sldId="305"/>
        </pc:sldMkLst>
        <pc:spChg chg="mod">
          <ac:chgData name="Hilppa Iittiläinen" userId="f7572432-e0f1-4abb-81ed-7836843e2f2b" providerId="ADAL" clId="{4529A41C-0A47-4310-97C1-CCD88B57C2CB}" dt="2022-12-14T07:10:42.119" v="42" actId="404"/>
          <ac:spMkLst>
            <pc:docMk/>
            <pc:sldMk cId="3374351013" sldId="305"/>
            <ac:spMk id="4" creationId="{98FD9DED-A472-476F-8378-62BD08C511BD}"/>
          </ac:spMkLst>
        </pc:spChg>
        <pc:spChg chg="mod">
          <ac:chgData name="Hilppa Iittiläinen" userId="f7572432-e0f1-4abb-81ed-7836843e2f2b" providerId="ADAL" clId="{4529A41C-0A47-4310-97C1-CCD88B57C2CB}" dt="2022-12-14T07:10:33.576" v="39" actId="14100"/>
          <ac:spMkLst>
            <pc:docMk/>
            <pc:sldMk cId="3374351013" sldId="305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4529A41C-0A47-4310-97C1-CCD88B57C2CB}" dt="2022-12-14T07:10:28.310" v="38"/>
          <ac:spMkLst>
            <pc:docMk/>
            <pc:sldMk cId="3374351013" sldId="305"/>
            <ac:spMk id="7" creationId="{36F51D84-1796-7C76-F0B9-E0B161ECB522}"/>
          </ac:spMkLst>
        </pc:spChg>
        <pc:picChg chg="add mod">
          <ac:chgData name="Hilppa Iittiläinen" userId="f7572432-e0f1-4abb-81ed-7836843e2f2b" providerId="ADAL" clId="{4529A41C-0A47-4310-97C1-CCD88B57C2CB}" dt="2022-12-14T07:10:28.310" v="38"/>
          <ac:picMkLst>
            <pc:docMk/>
            <pc:sldMk cId="3374351013" sldId="305"/>
            <ac:picMk id="3" creationId="{A9EE6CF5-2B3C-8C82-E994-A61FC06E9214}"/>
          </ac:picMkLst>
        </pc:picChg>
      </pc:sldChg>
      <pc:sldChg chg="addSp delSp modSp add mod">
        <pc:chgData name="Hilppa Iittiläinen" userId="f7572432-e0f1-4abb-81ed-7836843e2f2b" providerId="ADAL" clId="{4529A41C-0A47-4310-97C1-CCD88B57C2CB}" dt="2022-12-14T07:11:25.048" v="54" actId="14100"/>
        <pc:sldMkLst>
          <pc:docMk/>
          <pc:sldMk cId="2356445224" sldId="306"/>
        </pc:sldMkLst>
        <pc:spChg chg="mod">
          <ac:chgData name="Hilppa Iittiläinen" userId="f7572432-e0f1-4abb-81ed-7836843e2f2b" providerId="ADAL" clId="{4529A41C-0A47-4310-97C1-CCD88B57C2CB}" dt="2022-12-14T07:11:25.048" v="54" actId="14100"/>
          <ac:spMkLst>
            <pc:docMk/>
            <pc:sldMk cId="2356445224" sldId="306"/>
            <ac:spMk id="4" creationId="{98FD9DED-A472-476F-8378-62BD08C511BD}"/>
          </ac:spMkLst>
        </pc:spChg>
        <pc:spChg chg="mod">
          <ac:chgData name="Hilppa Iittiläinen" userId="f7572432-e0f1-4abb-81ed-7836843e2f2b" providerId="ADAL" clId="{4529A41C-0A47-4310-97C1-CCD88B57C2CB}" dt="2022-12-14T07:11:21.177" v="53" actId="27636"/>
          <ac:spMkLst>
            <pc:docMk/>
            <pc:sldMk cId="2356445224" sldId="306"/>
            <ac:spMk id="5" creationId="{8D97F0B9-6DE9-4730-A78B-E7F70E66841B}"/>
          </ac:spMkLst>
        </pc:spChg>
        <pc:spChg chg="del">
          <ac:chgData name="Hilppa Iittiläinen" userId="f7572432-e0f1-4abb-81ed-7836843e2f2b" providerId="ADAL" clId="{4529A41C-0A47-4310-97C1-CCD88B57C2CB}" dt="2022-12-14T07:11:13.540" v="49" actId="478"/>
          <ac:spMkLst>
            <pc:docMk/>
            <pc:sldMk cId="2356445224" sldId="306"/>
            <ac:spMk id="7" creationId="{36F51D84-1796-7C76-F0B9-E0B161ECB522}"/>
          </ac:spMkLst>
        </pc:spChg>
        <pc:spChg chg="add mod">
          <ac:chgData name="Hilppa Iittiläinen" userId="f7572432-e0f1-4abb-81ed-7836843e2f2b" providerId="ADAL" clId="{4529A41C-0A47-4310-97C1-CCD88B57C2CB}" dt="2022-12-14T07:11:17.175" v="51" actId="1076"/>
          <ac:spMkLst>
            <pc:docMk/>
            <pc:sldMk cId="2356445224" sldId="306"/>
            <ac:spMk id="9" creationId="{460F3B14-628A-D6AF-ECD2-EFF3132CC000}"/>
          </ac:spMkLst>
        </pc:spChg>
        <pc:picChg chg="del">
          <ac:chgData name="Hilppa Iittiläinen" userId="f7572432-e0f1-4abb-81ed-7836843e2f2b" providerId="ADAL" clId="{4529A41C-0A47-4310-97C1-CCD88B57C2CB}" dt="2022-12-14T07:11:11.950" v="48" actId="478"/>
          <ac:picMkLst>
            <pc:docMk/>
            <pc:sldMk cId="2356445224" sldId="306"/>
            <ac:picMk id="3" creationId="{A9EE6CF5-2B3C-8C82-E994-A61FC06E9214}"/>
          </ac:picMkLst>
        </pc:picChg>
        <pc:picChg chg="add mod">
          <ac:chgData name="Hilppa Iittiläinen" userId="f7572432-e0f1-4abb-81ed-7836843e2f2b" providerId="ADAL" clId="{4529A41C-0A47-4310-97C1-CCD88B57C2CB}" dt="2022-12-14T07:11:17.175" v="51" actId="1076"/>
          <ac:picMkLst>
            <pc:docMk/>
            <pc:sldMk cId="2356445224" sldId="306"/>
            <ac:picMk id="8" creationId="{C8E65B3A-FA96-7880-6C3D-1E408DFBFEE6}"/>
          </ac:picMkLst>
        </pc:picChg>
      </pc:sldChg>
      <pc:sldChg chg="modSp add mod ord">
        <pc:chgData name="Hilppa Iittiläinen" userId="f7572432-e0f1-4abb-81ed-7836843e2f2b" providerId="ADAL" clId="{4529A41C-0A47-4310-97C1-CCD88B57C2CB}" dt="2022-12-14T07:12:09.607" v="68" actId="27636"/>
        <pc:sldMkLst>
          <pc:docMk/>
          <pc:sldMk cId="2567914190" sldId="307"/>
        </pc:sldMkLst>
        <pc:spChg chg="mod">
          <ac:chgData name="Hilppa Iittiläinen" userId="f7572432-e0f1-4abb-81ed-7836843e2f2b" providerId="ADAL" clId="{4529A41C-0A47-4310-97C1-CCD88B57C2CB}" dt="2022-12-14T07:11:43.574" v="59"/>
          <ac:spMkLst>
            <pc:docMk/>
            <pc:sldMk cId="2567914190" sldId="307"/>
            <ac:spMk id="4" creationId="{98FD9DED-A472-476F-8378-62BD08C511BD}"/>
          </ac:spMkLst>
        </pc:spChg>
        <pc:spChg chg="mod">
          <ac:chgData name="Hilppa Iittiläinen" userId="f7572432-e0f1-4abb-81ed-7836843e2f2b" providerId="ADAL" clId="{4529A41C-0A47-4310-97C1-CCD88B57C2CB}" dt="2022-12-14T07:12:09.607" v="68" actId="27636"/>
          <ac:spMkLst>
            <pc:docMk/>
            <pc:sldMk cId="2567914190" sldId="307"/>
            <ac:spMk id="5" creationId="{8D97F0B9-6DE9-4730-A78B-E7F70E66841B}"/>
          </ac:spMkLst>
        </pc:spChg>
      </pc:sldChg>
      <pc:sldMasterChg chg="delSldLayout">
        <pc:chgData name="Hilppa Iittiläinen" userId="f7572432-e0f1-4abb-81ed-7836843e2f2b" providerId="ADAL" clId="{4529A41C-0A47-4310-97C1-CCD88B57C2CB}" dt="2022-12-14T07:12:13.265" v="69" actId="47"/>
        <pc:sldMasterMkLst>
          <pc:docMk/>
          <pc:sldMasterMk cId="4005451980" sldId="2147483648"/>
        </pc:sldMasterMkLst>
        <pc:sldLayoutChg chg="del">
          <pc:chgData name="Hilppa Iittiläinen" userId="f7572432-e0f1-4abb-81ed-7836843e2f2b" providerId="ADAL" clId="{4529A41C-0A47-4310-97C1-CCD88B57C2CB}" dt="2022-12-14T07:12:13.265" v="69" actId="47"/>
          <pc:sldLayoutMkLst>
            <pc:docMk/>
            <pc:sldMasterMk cId="4005451980" sldId="2147483648"/>
            <pc:sldLayoutMk cId="3207792466" sldId="2147483667"/>
          </pc:sldLayoutMkLst>
        </pc:sldLayoutChg>
      </pc:sldMasterChg>
    </pc:docChg>
  </pc:docChgLst>
  <pc:docChgLst>
    <pc:chgData name="Hilppa Iittiläinen" userId="f7572432-e0f1-4abb-81ed-7836843e2f2b" providerId="ADAL" clId="{2B37FCD2-131D-4418-99B3-2D8B9F0881F9}"/>
    <pc:docChg chg="undo custSel addSld delSld modSld sldOrd">
      <pc:chgData name="Hilppa Iittiläinen" userId="f7572432-e0f1-4abb-81ed-7836843e2f2b" providerId="ADAL" clId="{2B37FCD2-131D-4418-99B3-2D8B9F0881F9}" dt="2022-06-20T12:36:02.638" v="397" actId="478"/>
      <pc:docMkLst>
        <pc:docMk/>
      </pc:docMkLst>
      <pc:sldChg chg="addSp modSp mod modClrScheme chgLayout">
        <pc:chgData name="Hilppa Iittiläinen" userId="f7572432-e0f1-4abb-81ed-7836843e2f2b" providerId="ADAL" clId="{2B37FCD2-131D-4418-99B3-2D8B9F0881F9}" dt="2022-06-15T08:10:33.403" v="330" actId="27636"/>
        <pc:sldMkLst>
          <pc:docMk/>
          <pc:sldMk cId="4148204983" sldId="257"/>
        </pc:sldMkLst>
        <pc:spChg chg="mod ord">
          <ac:chgData name="Hilppa Iittiläinen" userId="f7572432-e0f1-4abb-81ed-7836843e2f2b" providerId="ADAL" clId="{2B37FCD2-131D-4418-99B3-2D8B9F0881F9}" dt="2022-06-15T08:10:33.403" v="330" actId="27636"/>
          <ac:spMkLst>
            <pc:docMk/>
            <pc:sldMk cId="4148204983" sldId="257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10:33.375" v="329" actId="700"/>
          <ac:spMkLst>
            <pc:docMk/>
            <pc:sldMk cId="4148204983" sldId="257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10:33.375" v="329" actId="700"/>
          <ac:spMkLst>
            <pc:docMk/>
            <pc:sldMk cId="4148204983" sldId="257"/>
            <ac:spMk id="6" creationId="{E53CCC14-7119-E5D9-FB00-7253EAE51971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12:13.107" v="366" actId="6549"/>
        <pc:sldMkLst>
          <pc:docMk/>
          <pc:sldMk cId="4002254221" sldId="258"/>
        </pc:sldMkLst>
        <pc:spChg chg="mod ord">
          <ac:chgData name="Hilppa Iittiläinen" userId="f7572432-e0f1-4abb-81ed-7836843e2f2b" providerId="ADAL" clId="{2B37FCD2-131D-4418-99B3-2D8B9F0881F9}" dt="2022-06-15T08:12:13.107" v="366" actId="6549"/>
          <ac:spMkLst>
            <pc:docMk/>
            <pc:sldMk cId="4002254221" sldId="258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12:08.313" v="365" actId="700"/>
          <ac:spMkLst>
            <pc:docMk/>
            <pc:sldMk cId="4002254221" sldId="258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12:08.313" v="365" actId="700"/>
          <ac:spMkLst>
            <pc:docMk/>
            <pc:sldMk cId="4002254221" sldId="258"/>
            <ac:spMk id="6" creationId="{B84113FB-0283-4DFF-935B-CC97AF6209FF}"/>
          </ac:spMkLst>
        </pc:spChg>
      </pc:sldChg>
      <pc:sldChg chg="modSp add mod">
        <pc:chgData name="Hilppa Iittiläinen" userId="f7572432-e0f1-4abb-81ed-7836843e2f2b" providerId="ADAL" clId="{2B37FCD2-131D-4418-99B3-2D8B9F0881F9}" dt="2022-06-15T07:51:53.954" v="51" actId="20577"/>
        <pc:sldMkLst>
          <pc:docMk/>
          <pc:sldMk cId="0" sldId="259"/>
        </pc:sldMkLst>
        <pc:spChg chg="mod">
          <ac:chgData name="Hilppa Iittiläinen" userId="f7572432-e0f1-4abb-81ed-7836843e2f2b" providerId="ADAL" clId="{2B37FCD2-131D-4418-99B3-2D8B9F0881F9}" dt="2022-06-15T07:51:33.065" v="11" actId="20577"/>
          <ac:spMkLst>
            <pc:docMk/>
            <pc:sldMk cId="0" sldId="259"/>
            <ac:spMk id="94" creationId="{00000000-0000-0000-0000-000000000000}"/>
          </ac:spMkLst>
        </pc:spChg>
        <pc:spChg chg="mod">
          <ac:chgData name="Hilppa Iittiläinen" userId="f7572432-e0f1-4abb-81ed-7836843e2f2b" providerId="ADAL" clId="{2B37FCD2-131D-4418-99B3-2D8B9F0881F9}" dt="2022-06-15T07:51:44.465" v="47" actId="20577"/>
          <ac:spMkLst>
            <pc:docMk/>
            <pc:sldMk cId="0" sldId="259"/>
            <ac:spMk id="95" creationId="{00000000-0000-0000-0000-000000000000}"/>
          </ac:spMkLst>
        </pc:spChg>
        <pc:spChg chg="mod">
          <ac:chgData name="Hilppa Iittiläinen" userId="f7572432-e0f1-4abb-81ed-7836843e2f2b" providerId="ADAL" clId="{2B37FCD2-131D-4418-99B3-2D8B9F0881F9}" dt="2022-06-15T07:51:53.954" v="51" actId="20577"/>
          <ac:spMkLst>
            <pc:docMk/>
            <pc:sldMk cId="0" sldId="259"/>
            <ac:spMk id="96" creationId="{00000000-0000-0000-0000-000000000000}"/>
          </ac:spMkLst>
        </pc:spChg>
      </pc:sldChg>
      <pc:sldChg chg="del">
        <pc:chgData name="Hilppa Iittiläinen" userId="f7572432-e0f1-4abb-81ed-7836843e2f2b" providerId="ADAL" clId="{2B37FCD2-131D-4418-99B3-2D8B9F0881F9}" dt="2022-06-15T07:52:59.811" v="54" actId="47"/>
        <pc:sldMkLst>
          <pc:docMk/>
          <pc:sldMk cId="4019897255" sldId="273"/>
        </pc:sldMkLst>
      </pc:sldChg>
      <pc:sldChg chg="addSp modSp mod ord modClrScheme chgLayout">
        <pc:chgData name="Hilppa Iittiläinen" userId="f7572432-e0f1-4abb-81ed-7836843e2f2b" providerId="ADAL" clId="{2B37FCD2-131D-4418-99B3-2D8B9F0881F9}" dt="2022-06-15T07:57:51.037" v="123" actId="403"/>
        <pc:sldMkLst>
          <pc:docMk/>
          <pc:sldMk cId="2724807033" sldId="274"/>
        </pc:sldMkLst>
        <pc:spChg chg="mod ord">
          <ac:chgData name="Hilppa Iittiläinen" userId="f7572432-e0f1-4abb-81ed-7836843e2f2b" providerId="ADAL" clId="{2B37FCD2-131D-4418-99B3-2D8B9F0881F9}" dt="2022-06-15T07:57:51.037" v="123" actId="403"/>
          <ac:spMkLst>
            <pc:docMk/>
            <pc:sldMk cId="2724807033" sldId="274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7:57:47.166" v="120" actId="700"/>
          <ac:spMkLst>
            <pc:docMk/>
            <pc:sldMk cId="2724807033" sldId="274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2B37FCD2-131D-4418-99B3-2D8B9F0881F9}" dt="2022-06-15T07:56:13.444" v="90" actId="122"/>
          <ac:spMkLst>
            <pc:docMk/>
            <pc:sldMk cId="2724807033" sldId="274"/>
            <ac:spMk id="6" creationId="{00FA1B68-F345-154E-0A01-A108D2E7B5CA}"/>
          </ac:spMkLst>
        </pc:spChg>
      </pc:sldChg>
      <pc:sldChg chg="addSp modSp mod ord modClrScheme chgLayout">
        <pc:chgData name="Hilppa Iittiläinen" userId="f7572432-e0f1-4abb-81ed-7836843e2f2b" providerId="ADAL" clId="{2B37FCD2-131D-4418-99B3-2D8B9F0881F9}" dt="2022-06-15T07:57:42.519" v="119" actId="403"/>
        <pc:sldMkLst>
          <pc:docMk/>
          <pc:sldMk cId="2777355808" sldId="275"/>
        </pc:sldMkLst>
        <pc:spChg chg="mod ord">
          <ac:chgData name="Hilppa Iittiläinen" userId="f7572432-e0f1-4abb-81ed-7836843e2f2b" providerId="ADAL" clId="{2B37FCD2-131D-4418-99B3-2D8B9F0881F9}" dt="2022-06-15T07:57:42.519" v="119" actId="403"/>
          <ac:spMkLst>
            <pc:docMk/>
            <pc:sldMk cId="2777355808" sldId="27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7:57:38.684" v="116" actId="700"/>
          <ac:spMkLst>
            <pc:docMk/>
            <pc:sldMk cId="2777355808" sldId="275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7:57:38.684" v="116" actId="700"/>
          <ac:spMkLst>
            <pc:docMk/>
            <pc:sldMk cId="2777355808" sldId="275"/>
            <ac:spMk id="6" creationId="{5F90838C-0FA5-1778-197C-85ADDC1D3C33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7:57:32.365" v="115" actId="700"/>
        <pc:sldMkLst>
          <pc:docMk/>
          <pc:sldMk cId="936451030" sldId="276"/>
        </pc:sldMkLst>
        <pc:spChg chg="mod ord">
          <ac:chgData name="Hilppa Iittiläinen" userId="f7572432-e0f1-4abb-81ed-7836843e2f2b" providerId="ADAL" clId="{2B37FCD2-131D-4418-99B3-2D8B9F0881F9}" dt="2022-06-15T07:57:32.365" v="115" actId="700"/>
          <ac:spMkLst>
            <pc:docMk/>
            <pc:sldMk cId="936451030" sldId="27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7:57:32.365" v="115" actId="700"/>
          <ac:spMkLst>
            <pc:docMk/>
            <pc:sldMk cId="936451030" sldId="276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7:57:32.365" v="115" actId="700"/>
          <ac:spMkLst>
            <pc:docMk/>
            <pc:sldMk cId="936451030" sldId="276"/>
            <ac:spMk id="6" creationId="{70628E14-659B-41E2-F863-7B5925F196AA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7:57:23.423" v="114" actId="700"/>
        <pc:sldMkLst>
          <pc:docMk/>
          <pc:sldMk cId="3341562019" sldId="277"/>
        </pc:sldMkLst>
        <pc:spChg chg="mod ord">
          <ac:chgData name="Hilppa Iittiläinen" userId="f7572432-e0f1-4abb-81ed-7836843e2f2b" providerId="ADAL" clId="{2B37FCD2-131D-4418-99B3-2D8B9F0881F9}" dt="2022-06-15T07:57:23.423" v="114" actId="700"/>
          <ac:spMkLst>
            <pc:docMk/>
            <pc:sldMk cId="3341562019" sldId="277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7:57:23.423" v="114" actId="700"/>
          <ac:spMkLst>
            <pc:docMk/>
            <pc:sldMk cId="3341562019" sldId="277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7:57:23.423" v="114" actId="700"/>
          <ac:spMkLst>
            <pc:docMk/>
            <pc:sldMk cId="3341562019" sldId="277"/>
            <ac:spMk id="6" creationId="{867BB93F-1F9E-07FB-95B4-B55AB61F6479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03:28.991" v="197" actId="255"/>
        <pc:sldMkLst>
          <pc:docMk/>
          <pc:sldMk cId="3259520790" sldId="278"/>
        </pc:sldMkLst>
        <pc:spChg chg="mod ord">
          <ac:chgData name="Hilppa Iittiläinen" userId="f7572432-e0f1-4abb-81ed-7836843e2f2b" providerId="ADAL" clId="{2B37FCD2-131D-4418-99B3-2D8B9F0881F9}" dt="2022-06-15T07:58:37.720" v="141" actId="700"/>
          <ac:spMkLst>
            <pc:docMk/>
            <pc:sldMk cId="3259520790" sldId="278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03:28.991" v="197" actId="255"/>
          <ac:spMkLst>
            <pc:docMk/>
            <pc:sldMk cId="3259520790" sldId="278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7:58:37.720" v="141" actId="700"/>
          <ac:spMkLst>
            <pc:docMk/>
            <pc:sldMk cId="3259520790" sldId="278"/>
            <ac:spMk id="6" creationId="{08730185-278B-1ED2-9023-40A3B5F19655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04:43.171" v="224" actId="27636"/>
        <pc:sldMkLst>
          <pc:docMk/>
          <pc:sldMk cId="1691647094" sldId="279"/>
        </pc:sldMkLst>
        <pc:spChg chg="mod ord">
          <ac:chgData name="Hilppa Iittiläinen" userId="f7572432-e0f1-4abb-81ed-7836843e2f2b" providerId="ADAL" clId="{2B37FCD2-131D-4418-99B3-2D8B9F0881F9}" dt="2022-06-15T07:59:29.757" v="154" actId="403"/>
          <ac:spMkLst>
            <pc:docMk/>
            <pc:sldMk cId="1691647094" sldId="279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04:43.171" v="224" actId="27636"/>
          <ac:spMkLst>
            <pc:docMk/>
            <pc:sldMk cId="1691647094" sldId="279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7:59:22.518" v="144" actId="700"/>
          <ac:spMkLst>
            <pc:docMk/>
            <pc:sldMk cId="1691647094" sldId="279"/>
            <ac:spMk id="6" creationId="{29759249-C191-E478-57B9-F97264582D72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05:50.085" v="234" actId="404"/>
        <pc:sldMkLst>
          <pc:docMk/>
          <pc:sldMk cId="4003542752" sldId="280"/>
        </pc:sldMkLst>
        <pc:spChg chg="mod ord">
          <ac:chgData name="Hilppa Iittiläinen" userId="f7572432-e0f1-4abb-81ed-7836843e2f2b" providerId="ADAL" clId="{2B37FCD2-131D-4418-99B3-2D8B9F0881F9}" dt="2022-06-15T08:00:48.626" v="163" actId="700"/>
          <ac:spMkLst>
            <pc:docMk/>
            <pc:sldMk cId="4003542752" sldId="280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05:50.085" v="234" actId="404"/>
          <ac:spMkLst>
            <pc:docMk/>
            <pc:sldMk cId="4003542752" sldId="280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00:48.626" v="163" actId="700"/>
          <ac:spMkLst>
            <pc:docMk/>
            <pc:sldMk cId="4003542752" sldId="280"/>
            <ac:spMk id="6" creationId="{68D97EE9-9661-2AD7-4DD9-F90C3CEA203A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06:41.765" v="254" actId="27636"/>
        <pc:sldMkLst>
          <pc:docMk/>
          <pc:sldMk cId="396852612" sldId="281"/>
        </pc:sldMkLst>
        <pc:spChg chg="mod ord">
          <ac:chgData name="Hilppa Iittiläinen" userId="f7572432-e0f1-4abb-81ed-7836843e2f2b" providerId="ADAL" clId="{2B37FCD2-131D-4418-99B3-2D8B9F0881F9}" dt="2022-06-15T08:06:06.396" v="238" actId="404"/>
          <ac:spMkLst>
            <pc:docMk/>
            <pc:sldMk cId="396852612" sldId="28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06:41.765" v="254" actId="27636"/>
          <ac:spMkLst>
            <pc:docMk/>
            <pc:sldMk cId="396852612" sldId="281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05:58.085" v="235" actId="700"/>
          <ac:spMkLst>
            <pc:docMk/>
            <pc:sldMk cId="396852612" sldId="281"/>
            <ac:spMk id="6" creationId="{8476940E-6C1E-DD8C-D8A9-3FAC1F7F62E2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07:34.766" v="272" actId="404"/>
        <pc:sldMkLst>
          <pc:docMk/>
          <pc:sldMk cId="4190025494" sldId="282"/>
        </pc:sldMkLst>
        <pc:spChg chg="mod ord">
          <ac:chgData name="Hilppa Iittiläinen" userId="f7572432-e0f1-4abb-81ed-7836843e2f2b" providerId="ADAL" clId="{2B37FCD2-131D-4418-99B3-2D8B9F0881F9}" dt="2022-06-15T08:07:34.766" v="272" actId="404"/>
          <ac:spMkLst>
            <pc:docMk/>
            <pc:sldMk cId="4190025494" sldId="282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07:26.969" v="271" actId="14100"/>
          <ac:spMkLst>
            <pc:docMk/>
            <pc:sldMk cId="4190025494" sldId="282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07:14.168" v="266" actId="700"/>
          <ac:spMkLst>
            <pc:docMk/>
            <pc:sldMk cId="4190025494" sldId="282"/>
            <ac:spMk id="7" creationId="{782299AD-2E0D-0B9E-5197-6C79D77F2FDD}"/>
          </ac:spMkLst>
        </pc:spChg>
        <pc:grpChg chg="add mod">
          <ac:chgData name="Hilppa Iittiläinen" userId="f7572432-e0f1-4abb-81ed-7836843e2f2b" providerId="ADAL" clId="{2B37FCD2-131D-4418-99B3-2D8B9F0881F9}" dt="2022-06-15T08:07:08.317" v="265" actId="167"/>
          <ac:grpSpMkLst>
            <pc:docMk/>
            <pc:sldMk cId="4190025494" sldId="282"/>
            <ac:grpSpMk id="2" creationId="{5F076F3A-A33F-24B5-099C-E8CD6B5856BD}"/>
          </ac:grpSpMkLst>
        </pc:grpChg>
        <pc:picChg chg="mod">
          <ac:chgData name="Hilppa Iittiläinen" userId="f7572432-e0f1-4abb-81ed-7836843e2f2b" providerId="ADAL" clId="{2B37FCD2-131D-4418-99B3-2D8B9F0881F9}" dt="2022-06-15T08:07:05.629" v="264" actId="1076"/>
          <ac:picMkLst>
            <pc:docMk/>
            <pc:sldMk cId="4190025494" sldId="282"/>
            <ac:picMk id="3" creationId="{32C4D667-D776-4EB8-8D24-57795E4F022B}"/>
          </ac:picMkLst>
        </pc:picChg>
        <pc:picChg chg="mod">
          <ac:chgData name="Hilppa Iittiläinen" userId="f7572432-e0f1-4abb-81ed-7836843e2f2b" providerId="ADAL" clId="{2B37FCD2-131D-4418-99B3-2D8B9F0881F9}" dt="2022-06-15T08:07:05.629" v="264" actId="1076"/>
          <ac:picMkLst>
            <pc:docMk/>
            <pc:sldMk cId="4190025494" sldId="282"/>
            <ac:picMk id="6" creationId="{C38CBE19-A4EC-4A14-B066-495313FB5518}"/>
          </ac:picMkLst>
        </pc:picChg>
      </pc:sldChg>
      <pc:sldChg chg="addSp modSp mod modClrScheme chgLayout">
        <pc:chgData name="Hilppa Iittiläinen" userId="f7572432-e0f1-4abb-81ed-7836843e2f2b" providerId="ADAL" clId="{2B37FCD2-131D-4418-99B3-2D8B9F0881F9}" dt="2022-06-15T08:08:11.859" v="287" actId="167"/>
        <pc:sldMkLst>
          <pc:docMk/>
          <pc:sldMk cId="582298829" sldId="283"/>
        </pc:sldMkLst>
        <pc:spChg chg="mod ord">
          <ac:chgData name="Hilppa Iittiläinen" userId="f7572432-e0f1-4abb-81ed-7836843e2f2b" providerId="ADAL" clId="{2B37FCD2-131D-4418-99B3-2D8B9F0881F9}" dt="2022-06-15T08:07:48.899" v="284" actId="404"/>
          <ac:spMkLst>
            <pc:docMk/>
            <pc:sldMk cId="582298829" sldId="283"/>
            <ac:spMk id="4" creationId="{98FD9DED-A472-476F-8378-62BD08C511BD}"/>
          </ac:spMkLst>
        </pc:spChg>
        <pc:spChg chg="add mod ord">
          <ac:chgData name="Hilppa Iittiläinen" userId="f7572432-e0f1-4abb-81ed-7836843e2f2b" providerId="ADAL" clId="{2B37FCD2-131D-4418-99B3-2D8B9F0881F9}" dt="2022-06-15T08:07:42.094" v="273" actId="700"/>
          <ac:spMkLst>
            <pc:docMk/>
            <pc:sldMk cId="582298829" sldId="283"/>
            <ac:spMk id="5" creationId="{5D5081F2-3E20-A848-C896-5B9BEF2C0229}"/>
          </ac:spMkLst>
        </pc:spChg>
        <pc:picChg chg="mod ord">
          <ac:chgData name="Hilppa Iittiläinen" userId="f7572432-e0f1-4abb-81ed-7836843e2f2b" providerId="ADAL" clId="{2B37FCD2-131D-4418-99B3-2D8B9F0881F9}" dt="2022-06-15T08:08:04.703" v="285" actId="1076"/>
          <ac:picMkLst>
            <pc:docMk/>
            <pc:sldMk cId="582298829" sldId="283"/>
            <ac:picMk id="8" creationId="{DF3A0AC2-3CAE-449A-9EB9-DCD82674CE8C}"/>
          </ac:picMkLst>
        </pc:picChg>
        <pc:picChg chg="mod ord">
          <ac:chgData name="Hilppa Iittiläinen" userId="f7572432-e0f1-4abb-81ed-7836843e2f2b" providerId="ADAL" clId="{2B37FCD2-131D-4418-99B3-2D8B9F0881F9}" dt="2022-06-15T08:08:11.859" v="287" actId="167"/>
          <ac:picMkLst>
            <pc:docMk/>
            <pc:sldMk cId="582298829" sldId="283"/>
            <ac:picMk id="14" creationId="{5D67CE1B-EF92-44D6-B4BD-958154B4D6A1}"/>
          </ac:picMkLst>
        </pc:picChg>
      </pc:sldChg>
      <pc:sldChg chg="addSp modSp mod modClrScheme chgLayout">
        <pc:chgData name="Hilppa Iittiläinen" userId="f7572432-e0f1-4abb-81ed-7836843e2f2b" providerId="ADAL" clId="{2B37FCD2-131D-4418-99B3-2D8B9F0881F9}" dt="2022-06-15T08:09:12.880" v="303" actId="1076"/>
        <pc:sldMkLst>
          <pc:docMk/>
          <pc:sldMk cId="3952174337" sldId="284"/>
        </pc:sldMkLst>
        <pc:spChg chg="mod ord">
          <ac:chgData name="Hilppa Iittiläinen" userId="f7572432-e0f1-4abb-81ed-7836843e2f2b" providerId="ADAL" clId="{2B37FCD2-131D-4418-99B3-2D8B9F0881F9}" dt="2022-06-15T08:08:26.001" v="291" actId="403"/>
          <ac:spMkLst>
            <pc:docMk/>
            <pc:sldMk cId="3952174337" sldId="284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09:07.824" v="302" actId="255"/>
          <ac:spMkLst>
            <pc:docMk/>
            <pc:sldMk cId="3952174337" sldId="284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08:23.226" v="288" actId="700"/>
          <ac:spMkLst>
            <pc:docMk/>
            <pc:sldMk cId="3952174337" sldId="284"/>
            <ac:spMk id="9" creationId="{5FA7EB9B-CEB9-0838-AA22-56BEDA597103}"/>
          </ac:spMkLst>
        </pc:spChg>
        <pc:grpChg chg="add mod">
          <ac:chgData name="Hilppa Iittiläinen" userId="f7572432-e0f1-4abb-81ed-7836843e2f2b" providerId="ADAL" clId="{2B37FCD2-131D-4418-99B3-2D8B9F0881F9}" dt="2022-06-15T08:09:12.880" v="303" actId="1076"/>
          <ac:grpSpMkLst>
            <pc:docMk/>
            <pc:sldMk cId="3952174337" sldId="284"/>
            <ac:grpSpMk id="2" creationId="{4C8F7A8F-4F19-B152-AF26-3DF2C24C8BFC}"/>
          </ac:grpSpMkLst>
        </pc:grpChg>
        <pc:picChg chg="mod">
          <ac:chgData name="Hilppa Iittiläinen" userId="f7572432-e0f1-4abb-81ed-7836843e2f2b" providerId="ADAL" clId="{2B37FCD2-131D-4418-99B3-2D8B9F0881F9}" dt="2022-06-15T08:08:55.678" v="298" actId="164"/>
          <ac:picMkLst>
            <pc:docMk/>
            <pc:sldMk cId="3952174337" sldId="284"/>
            <ac:picMk id="3" creationId="{249C4B72-ACD7-4546-84FF-EC4B29933A39}"/>
          </ac:picMkLst>
        </pc:picChg>
        <pc:picChg chg="mod">
          <ac:chgData name="Hilppa Iittiläinen" userId="f7572432-e0f1-4abb-81ed-7836843e2f2b" providerId="ADAL" clId="{2B37FCD2-131D-4418-99B3-2D8B9F0881F9}" dt="2022-06-15T08:08:55.678" v="298" actId="164"/>
          <ac:picMkLst>
            <pc:docMk/>
            <pc:sldMk cId="3952174337" sldId="284"/>
            <ac:picMk id="8" creationId="{EFA21E36-D60E-4A06-9DC0-AAB277794521}"/>
          </ac:picMkLst>
        </pc:picChg>
        <pc:picChg chg="mod">
          <ac:chgData name="Hilppa Iittiläinen" userId="f7572432-e0f1-4abb-81ed-7836843e2f2b" providerId="ADAL" clId="{2B37FCD2-131D-4418-99B3-2D8B9F0881F9}" dt="2022-06-15T08:08:55.678" v="298" actId="164"/>
          <ac:picMkLst>
            <pc:docMk/>
            <pc:sldMk cId="3952174337" sldId="284"/>
            <ac:picMk id="10" creationId="{21A52E27-E8F6-4020-9AA3-280F192C8E6D}"/>
          </ac:picMkLst>
        </pc:picChg>
        <pc:picChg chg="mod">
          <ac:chgData name="Hilppa Iittiläinen" userId="f7572432-e0f1-4abb-81ed-7836843e2f2b" providerId="ADAL" clId="{2B37FCD2-131D-4418-99B3-2D8B9F0881F9}" dt="2022-06-15T08:08:55.678" v="298" actId="164"/>
          <ac:picMkLst>
            <pc:docMk/>
            <pc:sldMk cId="3952174337" sldId="284"/>
            <ac:picMk id="12" creationId="{3A176E73-0AF7-4568-A89C-30C82944C542}"/>
          </ac:picMkLst>
        </pc:picChg>
      </pc:sldChg>
      <pc:sldChg chg="addSp modSp mod modClrScheme chgLayout">
        <pc:chgData name="Hilppa Iittiläinen" userId="f7572432-e0f1-4abb-81ed-7836843e2f2b" providerId="ADAL" clId="{2B37FCD2-131D-4418-99B3-2D8B9F0881F9}" dt="2022-06-15T08:10:17.746" v="324" actId="403"/>
        <pc:sldMkLst>
          <pc:docMk/>
          <pc:sldMk cId="1251410635" sldId="285"/>
        </pc:sldMkLst>
        <pc:spChg chg="mod ord">
          <ac:chgData name="Hilppa Iittiläinen" userId="f7572432-e0f1-4abb-81ed-7836843e2f2b" providerId="ADAL" clId="{2B37FCD2-131D-4418-99B3-2D8B9F0881F9}" dt="2022-06-15T08:10:17.746" v="324" actId="403"/>
          <ac:spMkLst>
            <pc:docMk/>
            <pc:sldMk cId="1251410635" sldId="28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09:42.435" v="313" actId="27636"/>
          <ac:spMkLst>
            <pc:docMk/>
            <pc:sldMk cId="1251410635" sldId="285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09:25.758" v="307" actId="700"/>
          <ac:spMkLst>
            <pc:docMk/>
            <pc:sldMk cId="1251410635" sldId="285"/>
            <ac:spMk id="6" creationId="{3550F720-E387-1747-F98A-1A77C33D1BAB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10:13.835" v="323" actId="403"/>
        <pc:sldMkLst>
          <pc:docMk/>
          <pc:sldMk cId="1103557061" sldId="286"/>
        </pc:sldMkLst>
        <pc:spChg chg="mod ord">
          <ac:chgData name="Hilppa Iittiläinen" userId="f7572432-e0f1-4abb-81ed-7836843e2f2b" providerId="ADAL" clId="{2B37FCD2-131D-4418-99B3-2D8B9F0881F9}" dt="2022-06-15T08:10:13.835" v="323" actId="403"/>
          <ac:spMkLst>
            <pc:docMk/>
            <pc:sldMk cId="1103557061" sldId="28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09:48.836" v="314" actId="700"/>
          <ac:spMkLst>
            <pc:docMk/>
            <pc:sldMk cId="1103557061" sldId="286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09:48.836" v="314" actId="700"/>
          <ac:spMkLst>
            <pc:docMk/>
            <pc:sldMk cId="1103557061" sldId="286"/>
            <ac:spMk id="6" creationId="{D8C76F88-6DA9-D93C-47B4-087E3C3EB049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10:09.454" v="322" actId="403"/>
        <pc:sldMkLst>
          <pc:docMk/>
          <pc:sldMk cId="2166439278" sldId="287"/>
        </pc:sldMkLst>
        <pc:spChg chg="mod ord">
          <ac:chgData name="Hilppa Iittiläinen" userId="f7572432-e0f1-4abb-81ed-7836843e2f2b" providerId="ADAL" clId="{2B37FCD2-131D-4418-99B3-2D8B9F0881F9}" dt="2022-06-15T08:10:09.454" v="322" actId="403"/>
          <ac:spMkLst>
            <pc:docMk/>
            <pc:sldMk cId="2166439278" sldId="287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10:03.745" v="320" actId="700"/>
          <ac:spMkLst>
            <pc:docMk/>
            <pc:sldMk cId="2166439278" sldId="287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10:03.745" v="320" actId="700"/>
          <ac:spMkLst>
            <pc:docMk/>
            <pc:sldMk cId="2166439278" sldId="287"/>
            <ac:spMk id="6" creationId="{C5FED5E5-0759-98F4-96BF-E485D634B60C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10:24.832" v="328" actId="6549"/>
        <pc:sldMkLst>
          <pc:docMk/>
          <pc:sldMk cId="2375281681" sldId="288"/>
        </pc:sldMkLst>
        <pc:spChg chg="mod ord">
          <ac:chgData name="Hilppa Iittiläinen" userId="f7572432-e0f1-4abb-81ed-7836843e2f2b" providerId="ADAL" clId="{2B37FCD2-131D-4418-99B3-2D8B9F0881F9}" dt="2022-06-15T08:10:24.832" v="328" actId="6549"/>
          <ac:spMkLst>
            <pc:docMk/>
            <pc:sldMk cId="2375281681" sldId="288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10:22.377" v="326" actId="27636"/>
          <ac:spMkLst>
            <pc:docMk/>
            <pc:sldMk cId="2375281681" sldId="288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10:22.343" v="325" actId="700"/>
          <ac:spMkLst>
            <pc:docMk/>
            <pc:sldMk cId="2375281681" sldId="288"/>
            <ac:spMk id="6" creationId="{B8B6BA52-090A-326F-A3A4-F3035B0B4FEC}"/>
          </ac:spMkLst>
        </pc:spChg>
      </pc:sldChg>
      <pc:sldChg chg="addSp delSp modSp mod modClrScheme chgLayout">
        <pc:chgData name="Hilppa Iittiläinen" userId="f7572432-e0f1-4abb-81ed-7836843e2f2b" providerId="ADAL" clId="{2B37FCD2-131D-4418-99B3-2D8B9F0881F9}" dt="2022-06-15T08:11:57.883" v="363" actId="27636"/>
        <pc:sldMkLst>
          <pc:docMk/>
          <pc:sldMk cId="1468546561" sldId="289"/>
        </pc:sldMkLst>
        <pc:spChg chg="add del mod ord">
          <ac:chgData name="Hilppa Iittiläinen" userId="f7572432-e0f1-4abb-81ed-7836843e2f2b" providerId="ADAL" clId="{2B37FCD2-131D-4418-99B3-2D8B9F0881F9}" dt="2022-06-15T08:11:12.386" v="343" actId="700"/>
          <ac:spMkLst>
            <pc:docMk/>
            <pc:sldMk cId="1468546561" sldId="289"/>
            <ac:spMk id="2" creationId="{14DA6B37-365F-560F-FCEF-BF24F8868306}"/>
          </ac:spMkLst>
        </pc:spChg>
        <pc:spChg chg="add mod ord">
          <ac:chgData name="Hilppa Iittiläinen" userId="f7572432-e0f1-4abb-81ed-7836843e2f2b" providerId="ADAL" clId="{2B37FCD2-131D-4418-99B3-2D8B9F0881F9}" dt="2022-06-15T08:11:57.883" v="363" actId="27636"/>
          <ac:spMkLst>
            <pc:docMk/>
            <pc:sldMk cId="1468546561" sldId="289"/>
            <ac:spMk id="3" creationId="{B996682B-BE1B-BC4D-B7BC-554BC1C7E1FC}"/>
          </ac:spMkLst>
        </pc:spChg>
        <pc:spChg chg="mod ord">
          <ac:chgData name="Hilppa Iittiläinen" userId="f7572432-e0f1-4abb-81ed-7836843e2f2b" providerId="ADAL" clId="{2B37FCD2-131D-4418-99B3-2D8B9F0881F9}" dt="2022-06-15T08:11:26.414" v="348" actId="403"/>
          <ac:spMkLst>
            <pc:docMk/>
            <pc:sldMk cId="1468546561" sldId="289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11:53.836" v="361" actId="403"/>
          <ac:spMkLst>
            <pc:docMk/>
            <pc:sldMk cId="1468546561" sldId="289"/>
            <ac:spMk id="5" creationId="{8D97F0B9-6DE9-4730-A78B-E7F70E66841B}"/>
          </ac:spMkLst>
        </pc:spChg>
        <pc:spChg chg="mod">
          <ac:chgData name="Hilppa Iittiläinen" userId="f7572432-e0f1-4abb-81ed-7836843e2f2b" providerId="ADAL" clId="{2B37FCD2-131D-4418-99B3-2D8B9F0881F9}" dt="2022-06-15T08:11:44.093" v="357" actId="27636"/>
          <ac:spMkLst>
            <pc:docMk/>
            <pc:sldMk cId="1468546561" sldId="289"/>
            <ac:spMk id="6" creationId="{EDAFBCC7-000C-46FB-8FFE-9FC2FFC59C05}"/>
          </ac:spMkLst>
        </pc:spChg>
        <pc:spChg chg="add mod ord">
          <ac:chgData name="Hilppa Iittiläinen" userId="f7572432-e0f1-4abb-81ed-7836843e2f2b" providerId="ADAL" clId="{2B37FCD2-131D-4418-99B3-2D8B9F0881F9}" dt="2022-06-15T08:11:23.459" v="345" actId="700"/>
          <ac:spMkLst>
            <pc:docMk/>
            <pc:sldMk cId="1468546561" sldId="289"/>
            <ac:spMk id="7" creationId="{5DFB0B89-113D-AB4E-48ED-8D93C9A183AC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12:36.737" v="369" actId="6549"/>
        <pc:sldMkLst>
          <pc:docMk/>
          <pc:sldMk cId="4159298748" sldId="290"/>
        </pc:sldMkLst>
        <pc:spChg chg="mod ord">
          <ac:chgData name="Hilppa Iittiläinen" userId="f7572432-e0f1-4abb-81ed-7836843e2f2b" providerId="ADAL" clId="{2B37FCD2-131D-4418-99B3-2D8B9F0881F9}" dt="2022-06-15T08:12:36.737" v="369" actId="6549"/>
          <ac:spMkLst>
            <pc:docMk/>
            <pc:sldMk cId="4159298748" sldId="290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12:34.467" v="368" actId="700"/>
          <ac:spMkLst>
            <pc:docMk/>
            <pc:sldMk cId="4159298748" sldId="290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12:34.467" v="368" actId="700"/>
          <ac:spMkLst>
            <pc:docMk/>
            <pc:sldMk cId="4159298748" sldId="290"/>
            <ac:spMk id="6" creationId="{A89BAEF7-F748-B709-B417-0378C5DD5A05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12:46.280" v="371" actId="700"/>
        <pc:sldMkLst>
          <pc:docMk/>
          <pc:sldMk cId="2096383825" sldId="291"/>
        </pc:sldMkLst>
        <pc:spChg chg="mod ord">
          <ac:chgData name="Hilppa Iittiläinen" userId="f7572432-e0f1-4abb-81ed-7836843e2f2b" providerId="ADAL" clId="{2B37FCD2-131D-4418-99B3-2D8B9F0881F9}" dt="2022-06-15T08:12:46.280" v="371" actId="700"/>
          <ac:spMkLst>
            <pc:docMk/>
            <pc:sldMk cId="2096383825" sldId="29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12:46.280" v="371" actId="700"/>
          <ac:spMkLst>
            <pc:docMk/>
            <pc:sldMk cId="2096383825" sldId="291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12:46.280" v="371" actId="700"/>
          <ac:spMkLst>
            <pc:docMk/>
            <pc:sldMk cId="2096383825" sldId="291"/>
            <ac:spMk id="6" creationId="{7EBFDBA1-0133-D070-E91A-AC6607FFB8A7}"/>
          </ac:spMkLst>
        </pc:spChg>
      </pc:sldChg>
      <pc:sldChg chg="addSp modSp mod modClrScheme chgLayout">
        <pc:chgData name="Hilppa Iittiläinen" userId="f7572432-e0f1-4abb-81ed-7836843e2f2b" providerId="ADAL" clId="{2B37FCD2-131D-4418-99B3-2D8B9F0881F9}" dt="2022-06-15T08:13:51.900" v="396" actId="403"/>
        <pc:sldMkLst>
          <pc:docMk/>
          <pc:sldMk cId="3072949482" sldId="292"/>
        </pc:sldMkLst>
        <pc:spChg chg="mod ord">
          <ac:chgData name="Hilppa Iittiläinen" userId="f7572432-e0f1-4abb-81ed-7836843e2f2b" providerId="ADAL" clId="{2B37FCD2-131D-4418-99B3-2D8B9F0881F9}" dt="2022-06-15T08:12:53.107" v="372" actId="700"/>
          <ac:spMkLst>
            <pc:docMk/>
            <pc:sldMk cId="3072949482" sldId="292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2B37FCD2-131D-4418-99B3-2D8B9F0881F9}" dt="2022-06-15T08:13:51.900" v="396" actId="403"/>
          <ac:spMkLst>
            <pc:docMk/>
            <pc:sldMk cId="3072949482" sldId="292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2B37FCD2-131D-4418-99B3-2D8B9F0881F9}" dt="2022-06-15T08:12:53.107" v="372" actId="700"/>
          <ac:spMkLst>
            <pc:docMk/>
            <pc:sldMk cId="3072949482" sldId="292"/>
            <ac:spMk id="6" creationId="{0D0D8989-C2EC-BC5F-61B6-919126121886}"/>
          </ac:spMkLst>
        </pc:spChg>
      </pc:sldChg>
      <pc:sldChg chg="delSp mod">
        <pc:chgData name="Hilppa Iittiläinen" userId="f7572432-e0f1-4abb-81ed-7836843e2f2b" providerId="ADAL" clId="{2B37FCD2-131D-4418-99B3-2D8B9F0881F9}" dt="2022-06-20T12:36:02.638" v="397" actId="478"/>
        <pc:sldMkLst>
          <pc:docMk/>
          <pc:sldMk cId="0" sldId="293"/>
        </pc:sldMkLst>
        <pc:spChg chg="del">
          <ac:chgData name="Hilppa Iittiläinen" userId="f7572432-e0f1-4abb-81ed-7836843e2f2b" providerId="ADAL" clId="{2B37FCD2-131D-4418-99B3-2D8B9F0881F9}" dt="2022-06-20T12:36:02.638" v="397" actId="478"/>
          <ac:spMkLst>
            <pc:docMk/>
            <pc:sldMk cId="0" sldId="293"/>
            <ac:spMk id="2" creationId="{4CAD7FEB-1C0B-1AE8-9B1A-3AB35CE73922}"/>
          </ac:spMkLst>
        </pc:spChg>
      </pc:sldChg>
      <pc:sldChg chg="modSp add del mod modTransition">
        <pc:chgData name="Hilppa Iittiläinen" userId="f7572432-e0f1-4abb-81ed-7836843e2f2b" providerId="ADAL" clId="{2B37FCD2-131D-4418-99B3-2D8B9F0881F9}" dt="2022-06-15T07:52:34.021" v="53"/>
        <pc:sldMkLst>
          <pc:docMk/>
          <pc:sldMk cId="0" sldId="294"/>
        </pc:sldMkLst>
        <pc:spChg chg="mod">
          <ac:chgData name="Hilppa Iittiläinen" userId="f7572432-e0f1-4abb-81ed-7836843e2f2b" providerId="ADAL" clId="{2B37FCD2-131D-4418-99B3-2D8B9F0881F9}" dt="2022-06-15T07:52:34.021" v="53"/>
          <ac:spMkLst>
            <pc:docMk/>
            <pc:sldMk cId="0" sldId="294"/>
            <ac:spMk id="243" creationId="{00000000-0000-0000-0000-000000000000}"/>
          </ac:spMkLst>
        </pc:spChg>
      </pc:sldChg>
      <pc:sldChg chg="add del">
        <pc:chgData name="Hilppa Iittiläinen" userId="f7572432-e0f1-4abb-81ed-7836843e2f2b" providerId="ADAL" clId="{2B37FCD2-131D-4418-99B3-2D8B9F0881F9}" dt="2022-06-15T07:51:28.609" v="4" actId="47"/>
        <pc:sldMkLst>
          <pc:docMk/>
          <pc:sldMk cId="381530321" sldId="295"/>
        </pc:sldMkLst>
        <pc:spChg chg="mod">
          <ac:chgData name="Hilppa Iittiläinen" userId="f7572432-e0f1-4abb-81ed-7836843e2f2b" providerId="ADAL" clId="{2B37FCD2-131D-4418-99B3-2D8B9F0881F9}" dt="2022-06-15T07:53:25.686" v="58"/>
          <ac:spMkLst>
            <pc:docMk/>
            <pc:sldMk cId="381530321" sldId="295"/>
            <ac:spMk id="2" creationId="{CA166139-0B59-BBB5-58CC-674F2E4EEE96}"/>
          </ac:spMkLst>
        </pc:spChg>
      </pc:sldChg>
      <pc:sldChg chg="new del">
        <pc:chgData name="Hilppa Iittiläinen" userId="f7572432-e0f1-4abb-81ed-7836843e2f2b" providerId="ADAL" clId="{2B37FCD2-131D-4418-99B3-2D8B9F0881F9}" dt="2022-06-15T07:53:07.001" v="56" actId="680"/>
        <pc:sldMkLst>
          <pc:docMk/>
          <pc:sldMk cId="3748302241" sldId="295"/>
        </pc:sldMkLst>
      </pc:sldChg>
      <pc:sldChg chg="add del">
        <pc:chgData name="Hilppa Iittiläinen" userId="f7572432-e0f1-4abb-81ed-7836843e2f2b" providerId="ADAL" clId="{2B37FCD2-131D-4418-99B3-2D8B9F0881F9}" dt="2022-06-15T08:12:03.659" v="364" actId="47"/>
        <pc:sldMkLst>
          <pc:docMk/>
          <pc:sldMk cId="1877005632" sldId="296"/>
        </pc:sldMkLst>
      </pc:sldChg>
    </pc:docChg>
  </pc:docChgLst>
  <pc:docChgLst>
    <pc:chgData name="Sauli Ylinen" userId="b99c3d69-9420-4882-8ec1-d40a72bbb352" providerId="ADAL" clId="{C5096B48-42FE-4B5D-819D-B6C77EE41E95}"/>
    <pc:docChg chg="undo custSel modSld">
      <pc:chgData name="Sauli Ylinen" userId="b99c3d69-9420-4882-8ec1-d40a72bbb352" providerId="ADAL" clId="{C5096B48-42FE-4B5D-819D-B6C77EE41E95}" dt="2022-05-29T16:09:15.111" v="11" actId="20577"/>
      <pc:docMkLst>
        <pc:docMk/>
      </pc:docMkLst>
      <pc:sldChg chg="modSp mod">
        <pc:chgData name="Sauli Ylinen" userId="b99c3d69-9420-4882-8ec1-d40a72bbb352" providerId="ADAL" clId="{C5096B48-42FE-4B5D-819D-B6C77EE41E95}" dt="2022-05-29T16:08:37.937" v="1" actId="20577"/>
        <pc:sldMkLst>
          <pc:docMk/>
          <pc:sldMk cId="2724807033" sldId="274"/>
        </pc:sldMkLst>
        <pc:spChg chg="mod">
          <ac:chgData name="Sauli Ylinen" userId="b99c3d69-9420-4882-8ec1-d40a72bbb352" providerId="ADAL" clId="{C5096B48-42FE-4B5D-819D-B6C77EE41E95}" dt="2022-05-29T16:08:37.937" v="1" actId="20577"/>
          <ac:spMkLst>
            <pc:docMk/>
            <pc:sldMk cId="2724807033" sldId="274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C5096B48-42FE-4B5D-819D-B6C77EE41E95}" dt="2022-05-29T16:09:15.111" v="11" actId="20577"/>
        <pc:sldMkLst>
          <pc:docMk/>
          <pc:sldMk cId="2777355808" sldId="275"/>
        </pc:sldMkLst>
        <pc:spChg chg="mod">
          <ac:chgData name="Sauli Ylinen" userId="b99c3d69-9420-4882-8ec1-d40a72bbb352" providerId="ADAL" clId="{C5096B48-42FE-4B5D-819D-B6C77EE41E95}" dt="2022-05-29T16:09:15.111" v="11" actId="20577"/>
          <ac:spMkLst>
            <pc:docMk/>
            <pc:sldMk cId="2777355808" sldId="275"/>
            <ac:spMk id="5" creationId="{8D97F0B9-6DE9-4730-A78B-E7F70E6684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a037aa8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2a037aa8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Otsikko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sz="6000" b="1"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1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ukautettu asettelu">
  <p:cSld name="1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71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7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ukautettu asettelu">
  <p:cSld name="2_Mukautettu asettel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25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ukautettu asettelu">
  <p:cSld name="3_Mukautettu asettelu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93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Vain otsikk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1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ukautettu asettelu">
  <p:cSld name="4_Mukautettu asettelu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82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>
  <p:cSld name="Tyhjä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135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6340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evyyspalvelu.fi/registry" TargetMode="External"/><Relationship Id="rId2" Type="http://schemas.openxmlformats.org/officeDocument/2006/relationships/hyperlink" Target="https://www.kho.fi/fi/index/paatokset/vuosikirjapaatokset/1428403349476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m.fi/documents/1410903/38439968/Julkisen-puurakentamisen-kansalliset-tavoitteet-45F5028E_8436_408A_8CD7_510C6C1AD000-161609.pdf/1fc95a52-5c50-4c9b-1f5d-325395658d72/Julkisen-puurakentamisen-kansalliset-tavoitteet-45F5028E_8436_408A_8CD7_510C6C1AD000-161609.pdf?t=160325986853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lex.fi/fi/laki/ajantasa/2016/20161397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Rakentamisen määräykset – nostoja puurakentamiseen liittyen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fi-FI" dirty="0"/>
              <a:t>Tuotteiden todentaminen – CE, ETA, Varmennustodistus, rakennuspaikkakohtainen hyväksyntä?</a:t>
            </a:r>
          </a:p>
          <a:p>
            <a:pPr lvl="1"/>
            <a:r>
              <a:rPr lang="fi-FI" sz="2000" dirty="0"/>
              <a:t>Esimerkiksi </a:t>
            </a:r>
            <a:r>
              <a:rPr lang="fi-FI" sz="2000" dirty="0" err="1"/>
              <a:t>CLT:lle</a:t>
            </a:r>
            <a:r>
              <a:rPr lang="fi-FI" sz="2000" dirty="0"/>
              <a:t> ei ole voimassa olevaa harmonisoitua tuotestandardia</a:t>
            </a:r>
          </a:p>
          <a:p>
            <a:pPr lvl="1"/>
            <a:r>
              <a:rPr lang="fi-FI" sz="2000" dirty="0"/>
              <a:t>Tilaelementeille ei ole voimassa olevaa harmonisoitua tuotestandardia</a:t>
            </a:r>
          </a:p>
          <a:p>
            <a:pPr lvl="1"/>
            <a:r>
              <a:rPr lang="fi-FI" sz="2000" dirty="0"/>
              <a:t>Kansallisesti tuotteille voidaan hakea </a:t>
            </a:r>
            <a:r>
              <a:rPr lang="fi-FI" sz="2000" dirty="0" err="1"/>
              <a:t>YM:n</a:t>
            </a:r>
            <a:r>
              <a:rPr lang="fi-FI" sz="2000" dirty="0"/>
              <a:t> varmennustodistusta: https://ym.fi/varmennustodistus</a:t>
            </a:r>
          </a:p>
          <a:p>
            <a:pPr lvl="1"/>
            <a:r>
              <a:rPr lang="fi-FI" sz="2000" dirty="0"/>
              <a:t>Uusien tuotteiden tai tuotteiden, joilla ei ole tyyppihyväksyntää kohdalla voidaan kelpoisuus osoittaa rakennuspaikkakohtaisella hyväksynnällä</a:t>
            </a:r>
          </a:p>
          <a:p>
            <a:pPr lvl="2"/>
            <a:r>
              <a:rPr lang="fi-FI" sz="1800" dirty="0"/>
              <a:t>Ei ensisijainen keino</a:t>
            </a:r>
          </a:p>
          <a:p>
            <a:pPr lvl="2"/>
            <a:r>
              <a:rPr lang="fi-FI" sz="1800" dirty="0"/>
              <a:t>Vastuu kelpoisuuden osoittamisesta aina hankkeeseen ryhtyvällä</a:t>
            </a:r>
          </a:p>
          <a:p>
            <a:pPr lvl="2"/>
            <a:r>
              <a:rPr lang="fi-FI" sz="1800" dirty="0"/>
              <a:t>Haettava ja hyväksytettävä joka kohteeseen erikseen</a:t>
            </a:r>
          </a:p>
          <a:p>
            <a:pPr lvl="2"/>
            <a:r>
              <a:rPr lang="fi-FI" sz="1800" dirty="0"/>
              <a:t>Päätöksen hyväksynnästä tekee aina rakennusvalvontaviranomainen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8730185-278B-1ED2-9023-40A3B5F196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5101792-106B-A941-DBA1-163668375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952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Rakentamisen määräykset – nostoja puurakentamiseen liittyen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4215"/>
          </a:xfrm>
        </p:spPr>
        <p:txBody>
          <a:bodyPr>
            <a:normAutofit fontScale="62500" lnSpcReduction="20000"/>
          </a:bodyPr>
          <a:lstStyle/>
          <a:p>
            <a:pPr marL="457200" lvl="1" indent="-457200">
              <a:buFont typeface="+mj-lt"/>
              <a:buAutoNum type="arabicPeriod" startAt="2"/>
            </a:pPr>
            <a:r>
              <a:rPr lang="fi-FI" sz="2800" dirty="0"/>
              <a:t>Kaavoitus ja muut kuntaan liittyvät kysymykset</a:t>
            </a:r>
          </a:p>
          <a:p>
            <a:pPr lvl="1"/>
            <a:r>
              <a:rPr lang="fi-FI" sz="2600" dirty="0"/>
              <a:t>Kunta saa halutessaan edellyttää kaavalta puurakentamista</a:t>
            </a:r>
          </a:p>
          <a:p>
            <a:pPr lvl="1"/>
            <a:r>
              <a:rPr lang="fi-FI" sz="2600" dirty="0"/>
              <a:t>KHO:2012:56 päätöksen mukaan näin voidaan toimia</a:t>
            </a:r>
          </a:p>
          <a:p>
            <a:pPr lvl="2"/>
            <a:r>
              <a:rPr lang="fi-FI" sz="2200" dirty="0">
                <a:hlinkClick r:id="rId2"/>
              </a:rPr>
              <a:t>https://www.kho.fi/fi/index/paatokset/vuosikirjapaatokset/1428403349476.html</a:t>
            </a:r>
            <a:endParaRPr lang="fi-FI" sz="2200" dirty="0"/>
          </a:p>
          <a:p>
            <a:pPr lvl="1"/>
            <a:r>
              <a:rPr lang="fi-FI" sz="2600" dirty="0"/>
              <a:t>Infrastruktuuri:</a:t>
            </a:r>
          </a:p>
          <a:p>
            <a:pPr lvl="2"/>
            <a:r>
              <a:rPr lang="fi-FI" sz="2300" dirty="0"/>
              <a:t>Monissa puukohteissa vaaditaan </a:t>
            </a:r>
            <a:r>
              <a:rPr lang="fi-FI" sz="2300" dirty="0" err="1"/>
              <a:t>sprinklaus</a:t>
            </a:r>
            <a:r>
              <a:rPr lang="fi-FI" sz="2300" dirty="0"/>
              <a:t>. Tämä asettaa vaatimuksia vesijohdolle, esim. paineen ja varmistuksen suhteen</a:t>
            </a:r>
          </a:p>
          <a:p>
            <a:pPr lvl="1"/>
            <a:r>
              <a:rPr lang="fi-FI" sz="2600" dirty="0"/>
              <a:t>Kaavassa voidaan määrätä monia seikkoja, joka vaikuttaa valittavaan toteutustapaan</a:t>
            </a:r>
          </a:p>
          <a:p>
            <a:pPr lvl="2"/>
            <a:r>
              <a:rPr lang="fi-FI" sz="2200" dirty="0"/>
              <a:t>Määräykset julkisivun toteutuksesta, esim. saako elementtisauma näkyä</a:t>
            </a:r>
          </a:p>
          <a:p>
            <a:pPr lvl="2"/>
            <a:r>
              <a:rPr lang="fi-FI" sz="2200" dirty="0"/>
              <a:t>Runkosyvyydet ja massojen sijoitus tontilla</a:t>
            </a:r>
          </a:p>
          <a:p>
            <a:pPr lvl="2"/>
            <a:r>
              <a:rPr lang="fi-FI" sz="2200" dirty="0"/>
              <a:t>Pysäköintiratkaisut</a:t>
            </a:r>
          </a:p>
          <a:p>
            <a:pPr lvl="2"/>
            <a:r>
              <a:rPr lang="fi-FI" sz="2200" dirty="0"/>
              <a:t>Kerroskorkeudet ja kerrosmäärät</a:t>
            </a:r>
          </a:p>
          <a:p>
            <a:pPr lvl="2"/>
            <a:r>
              <a:rPr lang="fi-FI" sz="2200" dirty="0"/>
              <a:t>Kattomuodot, julkisivutoteutus, parvekkeet (esim. vaatimus sisäänvedetyistä parvekkeista)</a:t>
            </a:r>
          </a:p>
          <a:p>
            <a:pPr lvl="2"/>
            <a:r>
              <a:rPr lang="fi-FI" sz="2200" dirty="0"/>
              <a:t>Melu- ja tärinävaatimukset tontilla</a:t>
            </a:r>
            <a:br>
              <a:rPr lang="fi-FI" sz="1600" dirty="0"/>
            </a:br>
            <a:endParaRPr lang="fi-FI" sz="2400" dirty="0"/>
          </a:p>
          <a:p>
            <a:pPr marL="457200" indent="-457200">
              <a:buFont typeface="+mj-lt"/>
              <a:buAutoNum type="arabicPeriod" startAt="3"/>
            </a:pPr>
            <a:r>
              <a:rPr lang="fi-FI" dirty="0"/>
              <a:t>Suunnittelu</a:t>
            </a:r>
          </a:p>
          <a:p>
            <a:pPr lvl="1"/>
            <a:r>
              <a:rPr lang="fi-FI" sz="2600" dirty="0"/>
              <a:t>Jo pätevöityneitä suunnittelijoita suhteessa vähän perinteisiin rakennustapoihin</a:t>
            </a:r>
          </a:p>
          <a:p>
            <a:pPr lvl="1"/>
            <a:r>
              <a:rPr lang="fi-FI" sz="2600" dirty="0"/>
              <a:t>Esim. </a:t>
            </a:r>
            <a:r>
              <a:rPr lang="fi-FI" sz="2600" dirty="0" err="1"/>
              <a:t>FISE:ssä</a:t>
            </a:r>
            <a:r>
              <a:rPr lang="fi-FI" sz="2600" dirty="0"/>
              <a:t> betonirakenteiden suunnittelijoita n. 700kpl, puurakenteiden suunnittelijoita n. 100kpl (</a:t>
            </a:r>
            <a:r>
              <a:rPr lang="fi-FI" sz="2600" dirty="0">
                <a:hlinkClick r:id="rId3"/>
              </a:rPr>
              <a:t>https://www.patevyyspalvelu.fi/registry</a:t>
            </a:r>
            <a:r>
              <a:rPr lang="fi-FI" sz="2600" dirty="0"/>
              <a:t>)</a:t>
            </a:r>
          </a:p>
          <a:p>
            <a:pPr marL="457200" lvl="1" indent="0">
              <a:buNone/>
            </a:pPr>
            <a:endParaRPr lang="fi-FI" sz="2000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9759249-C191-E478-57B9-F97264582D7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100AA77-0AC7-0A74-BBDD-2C496E084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64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Rakentamisen määräykset – nostoja puurakentamiseen liittyen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eriod" startAt="4"/>
            </a:pPr>
            <a:r>
              <a:rPr lang="fi-FI" dirty="0"/>
              <a:t>Optimaalinen runkorakenne ja määräykset</a:t>
            </a:r>
          </a:p>
          <a:p>
            <a:pPr lvl="1"/>
            <a:r>
              <a:rPr lang="fi-FI" sz="2000" dirty="0"/>
              <a:t>Määräykset vaikuttavat yhtenä tekijänä siihen mikä runkoratkaisu ja toteutustapa voidaan ja kannattaa valita</a:t>
            </a:r>
          </a:p>
          <a:p>
            <a:pPr lvl="1"/>
            <a:r>
              <a:rPr lang="fi-FI" sz="2000" dirty="0"/>
              <a:t>Esimerkiksi palomääräyksissä sallitaan erilaisia yhdistelmiä näkyvien pintojen määrille tai sprinklerin käytölle</a:t>
            </a:r>
          </a:p>
          <a:p>
            <a:pPr lvl="1"/>
            <a:r>
              <a:rPr lang="fi-FI" sz="2000" dirty="0"/>
              <a:t>Toiminnallisella palomitoituksella voi osoittaa kohdekohtaisesti taulukosta poikkeavia suunnitteluratkaisuja</a:t>
            </a:r>
          </a:p>
          <a:p>
            <a:pPr lvl="1"/>
            <a:r>
              <a:rPr lang="fi-FI" sz="2000" dirty="0"/>
              <a:t>Hyvä työkalu alkuvaiheen kartoitukseen Puuinfon Epuu- palvelu</a:t>
            </a:r>
          </a:p>
          <a:p>
            <a:pPr lvl="2"/>
            <a:r>
              <a:rPr lang="fi-FI" dirty="0"/>
              <a:t>https://epuu.fi/</a:t>
            </a:r>
          </a:p>
          <a:p>
            <a:pPr lvl="1">
              <a:buFontTx/>
              <a:buChar char="-"/>
            </a:pPr>
            <a:endParaRPr lang="fi-FI" sz="2000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68D97EE9-9661-2AD7-4DD9-F90C3CEA20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8B6094-1CBD-C12D-DF4B-FEDF3D4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354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Esimerkki määräysten soveltamisesta – Case Kauppi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3851" cy="4351338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Valittu toteutustapa CLT-tilaelementti</a:t>
            </a:r>
          </a:p>
          <a:p>
            <a:r>
              <a:rPr lang="fi-FI" sz="2400" dirty="0"/>
              <a:t>Kahdeksan kerrosta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Paloluokka P2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Määräykset sallivat 20% säännön mukaan, että asuntojen kantavista pinnoista 20% voidaan jättää näkyvälle puupinnalle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Asuntojen katot jätettiin näkyvälle CLT- pinnalle</a:t>
            </a:r>
          </a:p>
          <a:p>
            <a:r>
              <a:rPr lang="fi-FI" sz="2400" dirty="0">
                <a:sym typeface="Wingdings" panose="05000000000000000000" pitchFamily="2" charset="2"/>
              </a:rPr>
              <a:t>Kohde sijaitsee helikopterimelualueella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Vaatimus kovemmasta ääneneristyksestä julkisivussa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 err="1">
                <a:sym typeface="Wingdings" panose="05000000000000000000" pitchFamily="2" charset="2"/>
              </a:rPr>
              <a:t>Akustikon</a:t>
            </a:r>
            <a:r>
              <a:rPr lang="fi-FI" sz="2000" dirty="0">
                <a:sym typeface="Wingdings" panose="05000000000000000000" pitchFamily="2" charset="2"/>
              </a:rPr>
              <a:t> laatima selvitys ja laatima ratkaisu julkisivun äänen eristäminen parantamisesta verrattuna vakiorakenteeseen</a:t>
            </a:r>
          </a:p>
          <a:p>
            <a:r>
              <a:rPr lang="fi-FI" sz="2400" dirty="0"/>
              <a:t>Porrashuoneissa hyödynnettiin toiminnallista mitoitusta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8476940E-6C1E-DD8C-D8A9-3FAC1F7F62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6A97357-B73B-4367-8329-180008F6B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91854"/>
            <a:ext cx="5781053" cy="3747221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BE27D92-9EDB-7C37-62EA-98B627FAA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85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5F076F3A-A33F-24B5-099C-E8CD6B5856BD}"/>
              </a:ext>
            </a:extLst>
          </p:cNvPr>
          <p:cNvGrpSpPr/>
          <p:nvPr/>
        </p:nvGrpSpPr>
        <p:grpSpPr>
          <a:xfrm>
            <a:off x="7598293" y="506135"/>
            <a:ext cx="4234811" cy="5967312"/>
            <a:chOff x="6751014" y="312026"/>
            <a:chExt cx="4234811" cy="59673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38CBE19-A4EC-4A14-B066-495313FB5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014" y="312026"/>
              <a:ext cx="4234811" cy="2796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32C4D667-D776-4EB8-8D24-57795E4F0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1014" y="3108736"/>
              <a:ext cx="3876285" cy="3170602"/>
            </a:xfrm>
            <a:prstGeom prst="rect">
              <a:avLst/>
            </a:prstGeom>
          </p:spPr>
        </p:pic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Erilaiset asiakkaat ja </a:t>
            </a:r>
            <a:br>
              <a:rPr lang="fi-FI" sz="4000" dirty="0"/>
            </a:br>
            <a:r>
              <a:rPr lang="fi-FI" sz="4000" dirty="0"/>
              <a:t>hankkeiden rahoitus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5016" cy="4351338"/>
          </a:xfrm>
        </p:spPr>
        <p:txBody>
          <a:bodyPr>
            <a:normAutofit/>
          </a:bodyPr>
          <a:lstStyle/>
          <a:p>
            <a:r>
              <a:rPr lang="fi-FI" sz="2400" dirty="0"/>
              <a:t>Suomessa rakennetaan vuosittain noin 40 000 asuntoa</a:t>
            </a:r>
          </a:p>
          <a:p>
            <a:r>
              <a:rPr lang="fi-FI" sz="2400" dirty="0"/>
              <a:t>Näistä nykyisellään n. 20% on ARA-rahoitteisia</a:t>
            </a:r>
          </a:p>
          <a:p>
            <a:r>
              <a:rPr lang="fi-FI" sz="2400" dirty="0"/>
              <a:t>Vapaarahoitteiset kohteet jakautuvat kiinteistösijoittajien omistamiin vuokra-asuntoihin ja omistusasuntoihin</a:t>
            </a:r>
          </a:p>
          <a:p>
            <a:r>
              <a:rPr lang="fi-FI" sz="2400" dirty="0"/>
              <a:t>Eri asiakkailla on eri liiketoiminta- ja rahoitusmallit</a:t>
            </a:r>
          </a:p>
          <a:p>
            <a:pPr lvl="1"/>
            <a:r>
              <a:rPr lang="fi-FI" sz="2000" dirty="0"/>
              <a:t>Eri sopimusmuodot eri asiakkaille</a:t>
            </a:r>
          </a:p>
          <a:p>
            <a:pPr lvl="1"/>
            <a:r>
              <a:rPr lang="fi-FI" sz="2000" dirty="0"/>
              <a:t>Pääryhmät jakautuvat vielä eri alaryhmiin</a:t>
            </a:r>
          </a:p>
        </p:txBody>
      </p:sp>
      <p:sp>
        <p:nvSpPr>
          <p:cNvPr id="7" name="Google Shape;98;g12a037aa8e9_0_0">
            <a:extLst>
              <a:ext uri="{FF2B5EF4-FFF2-40B4-BE49-F238E27FC236}">
                <a16:creationId xmlns:a16="http://schemas.microsoft.com/office/drawing/2014/main" id="{782299AD-2E0D-0B9E-5197-6C79D77F2FD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14</a:t>
            </a:fld>
            <a:endParaRPr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FA200E5-E102-E352-38DF-171F14D26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325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5D67CE1B-EF92-44D6-B4BD-958154B4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3" y="1796617"/>
            <a:ext cx="5440449" cy="3429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Erilaiset asiakkaat ja hankkeiden rahoitus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F3A0AC2-3CAE-449A-9EB9-DCD82674C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4272" y="1796617"/>
            <a:ext cx="7427728" cy="4351338"/>
          </a:xfrm>
        </p:spPr>
      </p:pic>
      <p:sp>
        <p:nvSpPr>
          <p:cNvPr id="5" name="Google Shape;98;g12a037aa8e9_0_0">
            <a:extLst>
              <a:ext uri="{FF2B5EF4-FFF2-40B4-BE49-F238E27FC236}">
                <a16:creationId xmlns:a16="http://schemas.microsoft.com/office/drawing/2014/main" id="{5D5081F2-3E20-A848-C896-5B9BEF2C022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15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7249D4-FDA3-C29D-E163-6C3919905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8257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Ympäristöministeriö kansalliset puurakentamisen tavoitteet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Ohessa ympäristöministeriön kansalliset puurakentamisen tavoitteet</a:t>
            </a:r>
          </a:p>
          <a:p>
            <a:r>
              <a:rPr lang="fi-FI" sz="2000" dirty="0">
                <a:hlinkClick r:id="rId2"/>
              </a:rPr>
              <a:t>Julkisen-puurakentamisen-kansalliset-tavoitteet-45F5028E_8436_408A_8CD7_510C6C1AD000-161609.pdf (ym.fi)</a:t>
            </a:r>
            <a:endParaRPr lang="fi-FI" sz="2000" dirty="0"/>
          </a:p>
        </p:txBody>
      </p:sp>
      <p:sp>
        <p:nvSpPr>
          <p:cNvPr id="9" name="Google Shape;98;g12a037aa8e9_0_0">
            <a:extLst>
              <a:ext uri="{FF2B5EF4-FFF2-40B4-BE49-F238E27FC236}">
                <a16:creationId xmlns:a16="http://schemas.microsoft.com/office/drawing/2014/main" id="{5FA7EB9B-CEB9-0838-AA22-56BEDA59710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16</a:t>
            </a:fld>
            <a:endParaRPr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4C8F7A8F-4F19-B152-AF26-3DF2C24C8BFC}"/>
              </a:ext>
            </a:extLst>
          </p:cNvPr>
          <p:cNvGrpSpPr/>
          <p:nvPr/>
        </p:nvGrpSpPr>
        <p:grpSpPr>
          <a:xfrm>
            <a:off x="498518" y="2853769"/>
            <a:ext cx="11568078" cy="3458131"/>
            <a:chOff x="534544" y="2515842"/>
            <a:chExt cx="11568078" cy="3458131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249C4B72-ACD7-4546-84FF-EC4B29933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544" y="2515842"/>
              <a:ext cx="5654443" cy="1654136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EFA21E36-D60E-4A06-9DC0-AAB277794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544" y="4399532"/>
              <a:ext cx="5654444" cy="1574441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21A52E27-E8F6-4020-9AA3-280F192C8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9185" y="2544631"/>
              <a:ext cx="5823436" cy="1625347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3A176E73-0AF7-4568-A89C-30C82944C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9185" y="4372968"/>
              <a:ext cx="5823437" cy="1601005"/>
            </a:xfrm>
            <a:prstGeom prst="rect">
              <a:avLst/>
            </a:prstGeom>
          </p:spPr>
        </p:pic>
      </p:grp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3CC1E0A-5558-C444-2DC9-A09414CD6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35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Hankintalain* yleisperiaatteet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400" dirty="0"/>
              <a:t>Hankintalakia tulee soveltaa hankintayksiköiden toteuttamiin rakennushankkeisiin. Näitä ovat mm. valtion, kuntien ja kuntayhtymien viranomaiset, valtion liikelaitokset ja julkisoikeudelliset laitokset ja muut näihin rinnastettavat toimijat. </a:t>
            </a:r>
          </a:p>
          <a:p>
            <a:r>
              <a:rPr lang="fi-FI" sz="2400" dirty="0"/>
              <a:t>Julkisen hankinnan keskeiset periaatteet: </a:t>
            </a:r>
          </a:p>
          <a:p>
            <a:pPr lvl="1"/>
            <a:r>
              <a:rPr lang="fi-FI" sz="2000" dirty="0"/>
              <a:t>Tasapuolisuus</a:t>
            </a:r>
          </a:p>
          <a:p>
            <a:pPr lvl="2"/>
            <a:r>
              <a:rPr lang="fi-FI" sz="1600" dirty="0"/>
              <a:t>Esim. kaikille mahdollisille tarjoajille on annettava samat kilpailuun liittyvät tiedot koko prosessin ajan</a:t>
            </a:r>
          </a:p>
          <a:p>
            <a:pPr lvl="1"/>
            <a:r>
              <a:rPr lang="fi-FI" sz="2100" dirty="0"/>
              <a:t>Syrjimättömyys</a:t>
            </a:r>
          </a:p>
          <a:p>
            <a:pPr lvl="2"/>
            <a:r>
              <a:rPr lang="fi-FI" sz="1600" dirty="0"/>
              <a:t>Esim. paikallisia vaatimuksia ei voi esittää ja eri puolilta tulevia toimijoilla pitää olla tosiasiallinen kyky osallistua kisaan. </a:t>
            </a:r>
          </a:p>
          <a:p>
            <a:pPr lvl="1"/>
            <a:r>
              <a:rPr lang="fi-FI" sz="2000" dirty="0"/>
              <a:t>Avoimuus</a:t>
            </a:r>
          </a:p>
          <a:p>
            <a:pPr lvl="2"/>
            <a:r>
              <a:rPr lang="fi-FI" sz="1600" dirty="0"/>
              <a:t>Esim. tarjousten vertailukriteerien ja vertailuperusteiden avaaminen kaikille</a:t>
            </a:r>
          </a:p>
          <a:p>
            <a:pPr lvl="1"/>
            <a:r>
              <a:rPr lang="fi-FI" sz="2000" dirty="0"/>
              <a:t>Suhteellisuus</a:t>
            </a:r>
          </a:p>
          <a:p>
            <a:pPr lvl="2"/>
            <a:r>
              <a:rPr lang="fi-FI" sz="1600" dirty="0"/>
              <a:t>Esitettyjen vaatimusten tulee olla kohtuullisia. Tätä on sovelluttu esimerkiksi niin, että liian korkeita liikevaihtovaatimuksia ei saa asettaa kilpailutukseen. </a:t>
            </a:r>
          </a:p>
          <a:p>
            <a:r>
              <a:rPr lang="fi-FI" sz="2400" dirty="0"/>
              <a:t>Hankintalaki ei siis estä vaatimusten esittämistä, kunhan ne täyttävät lain hengen ja periaatteet </a:t>
            </a:r>
            <a:r>
              <a:rPr lang="fi-FI" sz="2400" dirty="0">
                <a:sym typeface="Wingdings" panose="05000000000000000000" pitchFamily="2" charset="2"/>
              </a:rPr>
              <a:t> Puurakennuksen voi tilata, jos näin haluaa toimia</a:t>
            </a:r>
          </a:p>
          <a:p>
            <a:r>
              <a:rPr lang="fi-FI" sz="2400" dirty="0">
                <a:sym typeface="Wingdings" panose="05000000000000000000" pitchFamily="2" charset="2"/>
              </a:rPr>
              <a:t>Hankintalakia ei sovelleta tutkimus- ja kehittämispalveluihin. Tämä voi joissain tapauksissa tulla kyseeseen innovatiivisia uusia ratkaisuja toteutettaessa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* </a:t>
            </a:r>
            <a:r>
              <a:rPr lang="fi-FI" sz="2200" dirty="0">
                <a:sym typeface="Wingdings" panose="05000000000000000000" pitchFamily="2" charset="2"/>
              </a:rPr>
              <a:t>Hankintalaki = laki julkisista hankinnoista </a:t>
            </a:r>
            <a:r>
              <a:rPr lang="fi-FI" sz="2200" dirty="0"/>
              <a:t>ja käyttöoikeussopimuksista</a:t>
            </a:r>
            <a:r>
              <a:rPr lang="fi-FI" sz="1500" dirty="0"/>
              <a:t> (</a:t>
            </a:r>
            <a:r>
              <a:rPr lang="fi-FI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www.finlex.fi/fi/laki/ajantasa/2016/20161397</a:t>
            </a:r>
            <a:r>
              <a:rPr lang="fi-FI" sz="1500" dirty="0"/>
              <a:t>)</a:t>
            </a:r>
            <a:r>
              <a:rPr lang="fi-FI" sz="1300" dirty="0"/>
              <a:t> </a:t>
            </a:r>
          </a:p>
          <a:p>
            <a:pPr marL="457200" lvl="1" indent="0">
              <a:buNone/>
            </a:pPr>
            <a:endParaRPr lang="fi-FI" sz="2000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68D97EE9-9661-2AD7-4DD9-F90C3CEA20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17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8B6094-1CBD-C12D-DF4B-FEDF3D4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263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Hankintalain mahdollistamat keinot vaatia ja edistää puurakentamista julkisessa toiminnassa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400" dirty="0"/>
              <a:t>Kaavoitus </a:t>
            </a:r>
          </a:p>
          <a:p>
            <a:pPr lvl="1"/>
            <a:r>
              <a:rPr lang="fi-FI" sz="2000" dirty="0"/>
              <a:t>Puurakentamista voidaan määrätä asemakaavalla ja asemakaavamääräyksillä julkisivujen osalta kuin myös rakennusrungon osalta (KHO </a:t>
            </a:r>
            <a:r>
              <a:rPr lang="fi-FI" sz="2000" dirty="0" err="1"/>
              <a:t>Dnro</a:t>
            </a:r>
            <a:r>
              <a:rPr lang="fi-FI" sz="2000" dirty="0"/>
              <a:t> 2337 / 1 / 13)</a:t>
            </a:r>
          </a:p>
          <a:p>
            <a:r>
              <a:rPr lang="fi-FI" sz="2400" dirty="0"/>
              <a:t>Tontinluovutus </a:t>
            </a:r>
          </a:p>
          <a:p>
            <a:pPr lvl="1"/>
            <a:r>
              <a:rPr lang="fi-FI" sz="2000" dirty="0"/>
              <a:t>Luovutukseen voidaan asettaa ehtoja koskien vähähiilistä rakentamista tai puurakentamista</a:t>
            </a:r>
          </a:p>
          <a:p>
            <a:r>
              <a:rPr lang="fi-FI" sz="2400" dirty="0"/>
              <a:t>Hankinnan kilpailutus</a:t>
            </a:r>
          </a:p>
          <a:p>
            <a:pPr lvl="1"/>
            <a:r>
              <a:rPr lang="fi-FI" sz="2000" dirty="0"/>
              <a:t>Vaatimus puun käytöstä voi olla hankintailmoituksessa vähimmäisvaatimuksena tarjoukselle. </a:t>
            </a:r>
          </a:p>
          <a:p>
            <a:pPr lvl="1">
              <a:lnSpc>
                <a:spcPct val="100000"/>
              </a:lnSpc>
            </a:pPr>
            <a:r>
              <a:rPr lang="fi-FI" sz="2000" dirty="0"/>
              <a:t>Referenssi ja vaatimuspisteissä kokemus puurakentamisesta</a:t>
            </a:r>
          </a:p>
          <a:p>
            <a:pPr lvl="1">
              <a:lnSpc>
                <a:spcPct val="100000"/>
              </a:lnSpc>
            </a:pPr>
            <a:r>
              <a:rPr lang="fi-FI" sz="2000" dirty="0"/>
              <a:t>Laatupisteytyksessä esim. näkyvän puupinnan määrä tai rakennuksen hiilijalanjälki</a:t>
            </a:r>
          </a:p>
          <a:p>
            <a:pPr lvl="1">
              <a:lnSpc>
                <a:spcPct val="100000"/>
              </a:lnSpc>
            </a:pPr>
            <a:r>
              <a:rPr lang="fi-FI" sz="2000" dirty="0"/>
              <a:t>Kokonaistaloudellisuuden vertailussa huomioidaan elinkaari ja ulkoisvaikutukset</a:t>
            </a:r>
          </a:p>
          <a:p>
            <a:r>
              <a:rPr lang="fi-FI" sz="2400" dirty="0"/>
              <a:t>Muita huojennuksia</a:t>
            </a:r>
          </a:p>
          <a:p>
            <a:pPr lvl="1"/>
            <a:r>
              <a:rPr lang="fi-FI" sz="2000" dirty="0"/>
              <a:t>Rakennuttajalle voi myöntää luvan vähäisiin poikkeamiin kaavamääräyksistä mm. julkisivun ja kerrosalan osalta </a:t>
            </a:r>
          </a:p>
          <a:p>
            <a:pPr lvl="1"/>
            <a:r>
              <a:rPr lang="fi-FI" sz="2000" dirty="0"/>
              <a:t>Rakennuttajalle voi antaa alennuksia maankäyttömaksuihin tai tontinvuokriin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68D97EE9-9661-2AD7-4DD9-F90C3CEA20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18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8B6094-1CBD-C12D-DF4B-FEDF3D4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005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Julkisten hankintayksiköiden tavoitteita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Julkisilla toimijoilla voi olla monia muitakin tavoitteita, kuin kohteen primäärifunktio ja hinta (esim. koulu lapsille edullisimmalla tavalla)</a:t>
            </a:r>
          </a:p>
          <a:p>
            <a:pPr lvl="1"/>
            <a:r>
              <a:rPr lang="fi-FI" sz="2000" dirty="0"/>
              <a:t>Erilaiset ilmasto-, sisäilma- ja kestävyystavoitteet sekä muut yhteiskunnan asettamat strategiset tavoitteet</a:t>
            </a:r>
          </a:p>
          <a:p>
            <a:pPr lvl="1"/>
            <a:r>
              <a:rPr lang="fi-FI" sz="2000" dirty="0"/>
              <a:t>Elinkeinoelämän kehittäminen esimerkiksi toteuttamalla pilottihankkeita</a:t>
            </a:r>
          </a:p>
          <a:p>
            <a:pPr lvl="1"/>
            <a:r>
              <a:rPr lang="fi-FI" sz="2000" dirty="0"/>
              <a:t>Hankintayksikön muiden strategisten tavoitteiden tukeminen</a:t>
            </a:r>
            <a:endParaRPr lang="fi-FI" sz="1600" dirty="0"/>
          </a:p>
          <a:p>
            <a:r>
              <a:rPr lang="fi-FI" sz="2400" dirty="0"/>
              <a:t>Puurakentaminen vaikuttaa myös muuhun kuin itse kohteen rakentamiseen</a:t>
            </a:r>
          </a:p>
          <a:p>
            <a:pPr lvl="1"/>
            <a:r>
              <a:rPr lang="fi-FI" sz="2000" dirty="0"/>
              <a:t>Vihreiden kohteiden rahoittaminen voi olla edullisempaa, esimerkiksi kuntarahoituksen vihreä rahoitus</a:t>
            </a:r>
          </a:p>
          <a:p>
            <a:pPr lvl="1"/>
            <a:r>
              <a:rPr lang="fi-FI" sz="2000" dirty="0"/>
              <a:t>Uuden osaamisen, kilpailukyvyn ja teollisuuden kehittyminen</a:t>
            </a:r>
          </a:p>
          <a:p>
            <a:pPr lvl="1"/>
            <a:r>
              <a:rPr lang="fi-FI" sz="2000" dirty="0"/>
              <a:t>Tuottaa työpaikkoja, teollisessa rakentamisessa usein muualle kuin kasvukeskuksiin</a:t>
            </a:r>
          </a:p>
          <a:p>
            <a:pPr lvl="1"/>
            <a:r>
              <a:rPr lang="fi-FI" sz="2000" dirty="0"/>
              <a:t>Omavaraisuus ja huoltovarmuus</a:t>
            </a:r>
          </a:p>
          <a:p>
            <a:r>
              <a:rPr lang="fi-FI" sz="2400" dirty="0"/>
              <a:t>Hankintalain velvoitteet tulee täyttää muista tavoitteista riippumatta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68D97EE9-9661-2AD7-4DD9-F90C3CEA20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19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8B6094-1CBD-C12D-DF4B-FEDF3D4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06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</a:t>
            </a:r>
            <a:r>
              <a:rPr lang="fi-FI" sz="2000" dirty="0" err="1"/>
              <a:t>oppimateriaali</a:t>
            </a:r>
            <a:r>
              <a:rPr lang="fi-FI" sz="2000" dirty="0"/>
              <a:t>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3044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Esimerkki: </a:t>
            </a:r>
            <a:r>
              <a:rPr lang="fi-FI" sz="3200" dirty="0" err="1"/>
              <a:t>Tuupalan</a:t>
            </a:r>
            <a:r>
              <a:rPr lang="fi-FI" sz="3200" dirty="0"/>
              <a:t> koulu, Kuhmo (2017)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0440" cy="4351338"/>
          </a:xfrm>
        </p:spPr>
        <p:txBody>
          <a:bodyPr>
            <a:normAutofit/>
          </a:bodyPr>
          <a:lstStyle/>
          <a:p>
            <a:r>
              <a:rPr lang="fi-FI" sz="2400" dirty="0"/>
              <a:t>Tilaaja (kunta) vastasi kohteen suunnittelusta</a:t>
            </a:r>
          </a:p>
          <a:p>
            <a:pPr lvl="1"/>
            <a:r>
              <a:rPr lang="fi-FI" sz="2000" dirty="0"/>
              <a:t>Valittu suunnitteluratkaisu oli CLT-runko</a:t>
            </a:r>
            <a:br>
              <a:rPr lang="fi-FI" sz="2000" dirty="0"/>
            </a:br>
            <a:endParaRPr lang="fi-FI" sz="2000" dirty="0"/>
          </a:p>
          <a:p>
            <a:r>
              <a:rPr lang="fi-FI" sz="2400" dirty="0"/>
              <a:t>Urakoitsija kilpailutettiin kohteeseen avoimella kilpailulla</a:t>
            </a:r>
          </a:p>
          <a:p>
            <a:pPr lvl="1"/>
            <a:r>
              <a:rPr lang="fi-FI" sz="2000" dirty="0"/>
              <a:t>Urakoitsija valitsi alihankkijakseen CLT-toimittajan</a:t>
            </a:r>
          </a:p>
          <a:p>
            <a:pPr lvl="1"/>
            <a:r>
              <a:rPr lang="fi-FI" sz="2000" dirty="0"/>
              <a:t>On huomattava, että tilaaja ei edellyttänyt paikallisen CLT tehtaan käyttämistä hankkeessa vaan urakoitsija valitsi parhaaksi katsomallaan tavalla CLT-toimittajan kohteeseen</a:t>
            </a:r>
          </a:p>
          <a:p>
            <a:pPr lvl="1"/>
            <a:r>
              <a:rPr lang="fi-FI" sz="2000" dirty="0" err="1"/>
              <a:t>CLT:n</a:t>
            </a:r>
            <a:r>
              <a:rPr lang="fi-FI" sz="2000" dirty="0"/>
              <a:t> levyyn tilaaja halusi kuusipinnan, mikä vähensi tarjoajien määrää ja puolsi paikallisen tuotteen valintaa.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68D97EE9-9661-2AD7-4DD9-F90C3CEA20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20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8B6094-1CBD-C12D-DF4B-FEDF3D4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E6CF5-2B3C-8C82-E994-A61FC06E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76" y="636163"/>
            <a:ext cx="3568554" cy="49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6F51D84-1796-7C76-F0B9-E0B161ECB522}"/>
              </a:ext>
            </a:extLst>
          </p:cNvPr>
          <p:cNvSpPr txBox="1"/>
          <p:nvPr/>
        </p:nvSpPr>
        <p:spPr>
          <a:xfrm>
            <a:off x="8293924" y="5642030"/>
            <a:ext cx="2845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Kuva: Mikko Auerniitty</a:t>
            </a:r>
          </a:p>
        </p:txBody>
      </p:sp>
    </p:spTree>
    <p:extLst>
      <p:ext uri="{BB962C8B-B14F-4D97-AF65-F5344CB8AC3E}">
        <p14:creationId xmlns:p14="http://schemas.microsoft.com/office/powerpoint/2010/main" val="3374351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4951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Esimerkki: Verkkosaaren päiväkoti, Helsinki (2022)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748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2000" dirty="0"/>
              <a:t>Kilpailu toteutettu kilpailullisella neuvottelumenettelyllä, ei vaatimuksia materiaaleille</a:t>
            </a:r>
          </a:p>
          <a:p>
            <a:pPr marL="914400" lvl="1" indent="-457200">
              <a:buAutoNum type="arabicParenR"/>
            </a:pPr>
            <a:r>
              <a:rPr lang="fi-FI" sz="1800" dirty="0"/>
              <a:t>Markkinavuoropuhelu kiinnostuneille</a:t>
            </a:r>
          </a:p>
          <a:p>
            <a:pPr marL="914400" lvl="1" indent="-457200">
              <a:buAutoNum type="arabicParenR"/>
            </a:pPr>
            <a:r>
              <a:rPr lang="fi-FI" sz="1800" dirty="0"/>
              <a:t>Hankintailmoitus Hilma, vähimmäiskriteerit kisaan osallistumiseen</a:t>
            </a:r>
          </a:p>
          <a:p>
            <a:pPr marL="914400" lvl="1" indent="-457200">
              <a:buAutoNum type="arabicParenR"/>
            </a:pPr>
            <a:r>
              <a:rPr lang="fi-FI" sz="1800" dirty="0"/>
              <a:t>Kelpoisuuden täyttäneet osallistujat saavat alustavan tarjouspyynnön, jonka pohjalta jätetään anonyymi kisaehdotus</a:t>
            </a:r>
          </a:p>
          <a:p>
            <a:pPr marL="914400" lvl="1" indent="-457200">
              <a:buAutoNum type="arabicParenR"/>
            </a:pPr>
            <a:r>
              <a:rPr lang="fi-FI" sz="1800" dirty="0"/>
              <a:t>Jatkoon valittiin kolme parasta ehdotusta ja järjestettiin neuvottelukierros</a:t>
            </a:r>
          </a:p>
          <a:p>
            <a:pPr marL="914400" lvl="1" indent="-457200">
              <a:buAutoNum type="arabicParenR"/>
            </a:pPr>
            <a:r>
              <a:rPr lang="fi-FI" sz="1800" dirty="0"/>
              <a:t>Palautteen pohjalta kolme tarjoajaa jättivät lopullisen kisatyön ja sitovan tarjouksen</a:t>
            </a:r>
          </a:p>
          <a:p>
            <a:pPr marL="914400" lvl="1" indent="-457200">
              <a:buAutoNum type="arabicParenR"/>
            </a:pPr>
            <a:r>
              <a:rPr lang="fi-FI" sz="1800" dirty="0"/>
              <a:t>Arviointiperusteena hinta (50 %) ja laatu, jossa perusteet</a:t>
            </a:r>
          </a:p>
          <a:p>
            <a:pPr marL="1073150" lvl="2" indent="0">
              <a:buNone/>
            </a:pPr>
            <a:r>
              <a:rPr lang="fi-FI" sz="1400" dirty="0"/>
              <a:t>17 % toiminnalliset ominaisuudet</a:t>
            </a:r>
          </a:p>
          <a:p>
            <a:pPr marL="1073150" lvl="2" indent="0">
              <a:buNone/>
            </a:pPr>
            <a:r>
              <a:rPr lang="fi-FI" sz="1400" dirty="0"/>
              <a:t>17 % arkkitehtuuri</a:t>
            </a:r>
          </a:p>
          <a:p>
            <a:pPr marL="1073150" lvl="2" indent="0">
              <a:buNone/>
            </a:pPr>
            <a:r>
              <a:rPr lang="fi-FI" sz="1400" dirty="0"/>
              <a:t>15 % tekniset ominaisuudet ja elinkaari</a:t>
            </a:r>
          </a:p>
          <a:p>
            <a:pPr marL="914400" lvl="1" indent="-457200">
              <a:buAutoNum type="arabicParenR"/>
            </a:pPr>
            <a:r>
              <a:rPr lang="fi-FI" sz="1800" dirty="0"/>
              <a:t>CLT ehdotus sai parhaat pisteet hinnasta ja laadusta. Ehdotuksen arkkitehtuuri ja tilankäyttö katsottiin erityisen onnistuneeksi. Ehdotuksen kokonaishinta oli alhaisin vaikka neliöhinta nousi korkeammaksi kuin muissa ehdotuksissa. </a:t>
            </a:r>
          </a:p>
          <a:p>
            <a:pPr marL="914400" lvl="1" indent="-457200">
              <a:buAutoNum type="arabicParenR"/>
            </a:pPr>
            <a:r>
              <a:rPr lang="fi-FI" sz="1800" dirty="0"/>
              <a:t>Sijoille 2 ja 3 maksettiin korvaus kisaan osallistumisesta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68D97EE9-9661-2AD7-4DD9-F90C3CEA20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21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8B6094-1CBD-C12D-DF4B-FEDF3D4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pic>
        <p:nvPicPr>
          <p:cNvPr id="8" name="Picture 2" descr="Verkkosaaren päiväkoti Taapelit | Oy Rakennuspartio">
            <a:extLst>
              <a:ext uri="{FF2B5EF4-FFF2-40B4-BE49-F238E27FC236}">
                <a16:creationId xmlns:a16="http://schemas.microsoft.com/office/drawing/2014/main" id="{C8E65B3A-FA96-7880-6C3D-1E408DFB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33" y="1825625"/>
            <a:ext cx="4494099" cy="35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60F3B14-628A-D6AF-ECD2-EFF3132CC000}"/>
              </a:ext>
            </a:extLst>
          </p:cNvPr>
          <p:cNvSpPr txBox="1"/>
          <p:nvPr/>
        </p:nvSpPr>
        <p:spPr>
          <a:xfrm>
            <a:off x="7392328" y="5264632"/>
            <a:ext cx="2845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Kuva: AFKS</a:t>
            </a:r>
          </a:p>
        </p:txBody>
      </p:sp>
    </p:spTree>
    <p:extLst>
      <p:ext uri="{BB962C8B-B14F-4D97-AF65-F5344CB8AC3E}">
        <p14:creationId xmlns:p14="http://schemas.microsoft.com/office/powerpoint/2010/main" val="235644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Esimerkkejä Keski-Euroopasta liittyen julkisiin hankintoihin ja puurakentamisen edistämiseen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Ranskassa kilpailut toteutetaan kutsukilpailuna </a:t>
            </a:r>
          </a:p>
          <a:p>
            <a:pPr lvl="1"/>
            <a:r>
              <a:rPr lang="fi-FI" dirty="0"/>
              <a:t>Kisaesitys laaditaan hyvin tarkalle tasolle, osallistumisesta maksetaan korvaus</a:t>
            </a:r>
          </a:p>
          <a:p>
            <a:pPr lvl="1"/>
            <a:r>
              <a:rPr lang="fi-FI" dirty="0"/>
              <a:t>Osallistujat valitaan ehdokasmenettelyn kautta – kisat ovat pitkiä ja kalliita toteuttaa</a:t>
            </a:r>
          </a:p>
          <a:p>
            <a:pPr lvl="1"/>
            <a:r>
              <a:rPr lang="fi-FI" dirty="0"/>
              <a:t>Lopullinen valinta voittajasta tehdään poliittisen päätöksen pohjalta</a:t>
            </a:r>
            <a:endParaRPr lang="fi-FI" sz="2800" dirty="0"/>
          </a:p>
          <a:p>
            <a:r>
              <a:rPr lang="fi-FI" dirty="0"/>
              <a:t>Itävallassa sosiaalista asuntotuotantoa tuetaan erillisellä rahoitusjärjestelmällä</a:t>
            </a:r>
          </a:p>
          <a:p>
            <a:pPr lvl="1"/>
            <a:r>
              <a:rPr lang="fi-FI" dirty="0"/>
              <a:t>Rakennuksen ekologisuus pisteytetään rakennuslupakuvien pohjalta</a:t>
            </a:r>
          </a:p>
          <a:p>
            <a:pPr lvl="1"/>
            <a:r>
              <a:rPr lang="fi-FI" dirty="0"/>
              <a:t>Tuki maksetaan pisteytyksen pohjalta, tuen suuruus 5- 10 % rakentamiskustannuksesta</a:t>
            </a:r>
          </a:p>
          <a:p>
            <a:pPr lvl="1"/>
            <a:r>
              <a:rPr lang="fi-FI" dirty="0"/>
              <a:t>Tuen hallinnon hoitavat rahoituslaitokset osana kohteiden rahoitusprosessia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68D97EE9-9661-2AD7-4DD9-F90C3CEA20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22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8B6094-1CBD-C12D-DF4B-FEDF3D4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914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Huomioita puurakentamisesta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600" dirty="0"/>
              <a:t>Toteutuneet asuinkerrostalohankkeet ovat painottuneet ARA- tuotantoon</a:t>
            </a:r>
          </a:p>
          <a:p>
            <a:pPr lvl="1"/>
            <a:r>
              <a:rPr lang="fi-FI" sz="2600" dirty="0"/>
              <a:t>Kuntien vuokratalo- toimijat</a:t>
            </a:r>
          </a:p>
          <a:p>
            <a:pPr lvl="1"/>
            <a:r>
              <a:rPr lang="fi-FI" sz="2600" dirty="0"/>
              <a:t>Opiskelija-asuntosäätiöt</a:t>
            </a:r>
          </a:p>
          <a:p>
            <a:pPr lvl="1"/>
            <a:r>
              <a:rPr lang="fi-FI" sz="2600" dirty="0"/>
              <a:t>Muut kohtuuhintaista asumista tuottavat tahot</a:t>
            </a:r>
          </a:p>
          <a:p>
            <a:r>
              <a:rPr lang="fi-FI" sz="2600" dirty="0"/>
              <a:t>Perinteisesti omakotitaloista n. 90% on puurunkoisia</a:t>
            </a:r>
          </a:p>
          <a:p>
            <a:r>
              <a:rPr lang="fi-FI" sz="2600" dirty="0"/>
              <a:t>Julkisissa rakennuksissa puurakentamisen markkina-osuus on kasvanut viime vuosina</a:t>
            </a:r>
          </a:p>
          <a:p>
            <a:pPr lvl="1"/>
            <a:r>
              <a:rPr lang="fi-FI" sz="2600" dirty="0"/>
              <a:t>Esimerkiksi kouluista puurakennuksia 2019 puun markkinaosuus n. 31%</a:t>
            </a:r>
          </a:p>
          <a:p>
            <a:r>
              <a:rPr lang="fi-FI" sz="2600" dirty="0"/>
              <a:t>Myytäviä kerrostaloja on toteutettu puurakenteisina, mutta nämä eivät ole lyöneet vielä laajasti läpi laajasti omakoti- ja rivitalorakentamista lukuun ottamatta.</a:t>
            </a:r>
          </a:p>
          <a:p>
            <a:r>
              <a:rPr lang="fi-FI" sz="2600" dirty="0"/>
              <a:t>Puurakentaminen on nykyisellään keskittynyt rakennuttajille, jotka rakennuttavat omaan taseeseensa kohteensa.</a:t>
            </a:r>
          </a:p>
          <a:p>
            <a:endParaRPr lang="fi-FI" sz="2400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550F720-E387-1747-F98A-1A77C33D1B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23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6F536A7-8E8B-66E2-A7B3-571624CDC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141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Hankkeen osapuolet, roolit ja vastuut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Tärkeimmät osapuolet – yksinkertaistettu malli</a:t>
            </a:r>
          </a:p>
          <a:p>
            <a:pPr lvl="1"/>
            <a:r>
              <a:rPr lang="fi-FI" dirty="0"/>
              <a:t>Rakennushankkeeseen ryhtyvä – kokonaisvastuu kaikesta, yleensä tilaaja</a:t>
            </a:r>
          </a:p>
          <a:p>
            <a:pPr lvl="1"/>
            <a:r>
              <a:rPr lang="fi-FI" dirty="0"/>
              <a:t>Rakennuttaja – Taho joka toimeenpanee ja johtaa hankkeen</a:t>
            </a:r>
          </a:p>
          <a:p>
            <a:pPr lvl="2"/>
            <a:r>
              <a:rPr lang="fi-FI" dirty="0"/>
              <a:t>Voi olla omasta organisaatiosta tai ostettuna palveluna rakennuttajakonsulttina</a:t>
            </a:r>
          </a:p>
          <a:p>
            <a:pPr lvl="1"/>
            <a:r>
              <a:rPr lang="fi-FI" dirty="0"/>
              <a:t>Urakoitsija – vastaa hankkeen rakentamisesta</a:t>
            </a:r>
          </a:p>
          <a:p>
            <a:pPr lvl="1"/>
            <a:r>
              <a:rPr lang="fi-FI" dirty="0"/>
              <a:t>Suunnittelija – vastaa kohteen suunnittelusta</a:t>
            </a:r>
          </a:p>
          <a:p>
            <a:pPr lvl="1"/>
            <a:r>
              <a:rPr lang="fi-FI" dirty="0"/>
              <a:t>Käyttäjä</a:t>
            </a:r>
          </a:p>
          <a:p>
            <a:pPr lvl="1"/>
            <a:r>
              <a:rPr lang="fi-FI" dirty="0"/>
              <a:t>Viranomaiset (esim. kaavoitus, rakennusvalvonta)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dirty="0"/>
              <a:t>Todellisuudessa erilaisia sidosryhmiä on paljon enemmän ja pienissäkin hankkeissa voi olla kymmeniä osapuolia. Tyypillisesti rahoitus ja kiinteistön tuleva omistaja näyttelevät myös merkittävää roolia hankkeessa.</a:t>
            </a:r>
          </a:p>
          <a:p>
            <a:pPr lvl="1"/>
            <a:r>
              <a:rPr lang="fi-FI" dirty="0"/>
              <a:t>Eri sopimusmallit jakavat näitä rooleja vastuita eri tavoin.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D8C76F88-6DA9-D93C-47B4-087E3C3EB04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24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29E96A7-97A6-2034-0480-433AD621B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55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Osapuolista puurakennuskohteissa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Lähtökohtaisesti puurakennushankkeessa on samat osapuolet kuin muissakin hankkeissa</a:t>
            </a:r>
          </a:p>
          <a:p>
            <a:r>
              <a:rPr lang="fi-FI" sz="2400" dirty="0"/>
              <a:t>Teollinen valmistus siirtää työtä pois työmaalta</a:t>
            </a:r>
          </a:p>
          <a:p>
            <a:pPr lvl="1"/>
            <a:r>
              <a:rPr lang="fi-FI" dirty="0"/>
              <a:t>Urakkamallin valinta – tehdastyön roolin ja osaamisen korostuminen</a:t>
            </a:r>
          </a:p>
          <a:p>
            <a:r>
              <a:rPr lang="fi-FI" sz="2400" dirty="0"/>
              <a:t>Monille tilaajille ensimmäinen puukohde</a:t>
            </a:r>
          </a:p>
          <a:p>
            <a:pPr lvl="1"/>
            <a:r>
              <a:rPr lang="fi-FI" sz="2000" dirty="0"/>
              <a:t>Suosii sopimusmalleja, jossa toimittaja vastaa kohteen suunnittelusta ja rakentamisesta</a:t>
            </a:r>
          </a:p>
          <a:p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C5FED5E5-0759-98F4-96BF-E485D634B60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25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6C9C114-07E9-4DF0-5BF3-FDF281CF8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6439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Toteutusmuotoja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Tilaaja voi toteuttaa monella eri tavalla hankkeensa – tässä yleisimpiä toteutusmalleja</a:t>
            </a:r>
          </a:p>
          <a:p>
            <a:pPr lvl="1"/>
            <a:r>
              <a:rPr lang="fi-FI" dirty="0"/>
              <a:t>Tilaaja suunnitteluttaa kohteen ja kilpailuttaa rakennusurakan</a:t>
            </a:r>
          </a:p>
          <a:p>
            <a:pPr lvl="2"/>
            <a:r>
              <a:rPr lang="fi-FI" dirty="0"/>
              <a:t>Tilaaja palkkaa suunnittelijat ja kilpailuttaa toteutuksen esim. YSE- pohjaisesti kokonaisurakkana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Kokonaisvastuulliset urakat KVR (kokonaisvastuu) ja SR (suunnittele- ja rakenna)</a:t>
            </a:r>
          </a:p>
          <a:p>
            <a:pPr lvl="2"/>
            <a:r>
              <a:rPr lang="fi-FI" dirty="0"/>
              <a:t>Toteuttaja vastaa suunnitteluineen kohteen toteutuksesta yhdellä sopimuksella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Jaettu urakka</a:t>
            </a:r>
          </a:p>
          <a:p>
            <a:pPr lvl="2"/>
            <a:r>
              <a:rPr lang="fi-FI" dirty="0"/>
              <a:t>Tilaaja kilpailuttaa eri osioita omina kokonaisuuksinaan</a:t>
            </a:r>
          </a:p>
          <a:p>
            <a:pPr lvl="2"/>
            <a:r>
              <a:rPr lang="fi-FI" dirty="0"/>
              <a:t>Tilaaja vastaa lähtökohtaisesti kokonaisuuden yhteensovittamisesta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Projektinjohtourakka</a:t>
            </a:r>
          </a:p>
          <a:p>
            <a:pPr lvl="2"/>
            <a:r>
              <a:rPr lang="fi-FI" dirty="0"/>
              <a:t>Pääurakoitsijan sijaan erillinen projektinjohto-organisaatio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Yhteistoiminnalliset mallit, esim. Allianssi</a:t>
            </a:r>
          </a:p>
          <a:p>
            <a:pPr lvl="2"/>
            <a:r>
              <a:rPr lang="fi-FI" dirty="0"/>
              <a:t>Hinnan ja sisällön sijasta sovitaan riskin- ja palkkion jakamisesta (johtamisjärjestelmä)</a:t>
            </a:r>
          </a:p>
          <a:p>
            <a:pPr lvl="2"/>
            <a:r>
              <a:rPr lang="fi-FI" dirty="0"/>
              <a:t>Toimijat toteuttavat hankkeen yhteisvastuullisesti</a:t>
            </a:r>
          </a:p>
          <a:p>
            <a:pPr marL="914400" lvl="2" indent="0">
              <a:buNone/>
            </a:pPr>
            <a:endParaRPr lang="fi-FI" dirty="0"/>
          </a:p>
          <a:p>
            <a:pPr lvl="1"/>
            <a:r>
              <a:rPr lang="fi-FI" dirty="0"/>
              <a:t>Lisäksi hyvä tietää</a:t>
            </a:r>
          </a:p>
          <a:p>
            <a:pPr lvl="2"/>
            <a:r>
              <a:rPr lang="fi-FI" dirty="0"/>
              <a:t>Kokonaishintaurakka, laskutyöurakka ja tavoitehintaurakka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B8B6BA52-090A-326F-A3A4-F3035B0B4F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7584EC4-23C5-44FC-F589-5CF204B5D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528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Toteutusmalleista puurakentamisessa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Teollisessa valmistamisessa suurempi osa työstä tehdään muualla kuin työmaalla</a:t>
            </a:r>
          </a:p>
          <a:p>
            <a:pPr lvl="1"/>
            <a:r>
              <a:rPr lang="fi-FI" sz="2000" dirty="0"/>
              <a:t>Jaetulla urakalla voi pyrkiä poistamaan päällekkäistä katetta toteutuksessa</a:t>
            </a:r>
          </a:p>
          <a:p>
            <a:pPr lvl="1"/>
            <a:r>
              <a:rPr lang="fi-FI" sz="2000" dirty="0"/>
              <a:t>Vaatii tilaajalta resurssia ja osaamista</a:t>
            </a:r>
          </a:p>
          <a:p>
            <a:pPr lvl="1"/>
            <a:r>
              <a:rPr lang="fi-FI" sz="2000" dirty="0"/>
              <a:t>Urakkaraja määriteltävä tarkasti</a:t>
            </a:r>
          </a:p>
          <a:p>
            <a:r>
              <a:rPr lang="fi-FI" sz="2400" dirty="0"/>
              <a:t>Monimutkaisiin ja tuotekehitystä sisältävät hankkeet</a:t>
            </a:r>
          </a:p>
          <a:p>
            <a:pPr lvl="1"/>
            <a:r>
              <a:rPr lang="fi-FI" sz="2000" dirty="0"/>
              <a:t>Allianssi tai muut yhteistoiminnalliset mallit voivat olla ratkaisu hankkeissa missä ei etukäteen tiedetä mikä paras ratkaisu olisi</a:t>
            </a:r>
          </a:p>
          <a:p>
            <a:pPr lvl="1"/>
            <a:r>
              <a:rPr lang="fi-FI" sz="2000" dirty="0"/>
              <a:t>Allianssissa toimintamalli on ”open </a:t>
            </a:r>
            <a:r>
              <a:rPr lang="fi-FI" sz="2000" dirty="0" err="1"/>
              <a:t>book</a:t>
            </a:r>
            <a:r>
              <a:rPr lang="fi-FI" sz="2000" dirty="0"/>
              <a:t>” eli tilaaja saa tietoonsa toteutuneet kustannukset hankkeesta</a:t>
            </a:r>
            <a:endParaRPr lang="fi-FI" dirty="0"/>
          </a:p>
          <a:p>
            <a:r>
              <a:rPr lang="fi-FI" sz="2400" dirty="0"/>
              <a:t>KVR ja SR urakat sopivat toteutusmalliksi, kun tilaajaorganisaatiossa ei ole riittävästi omaa resurssia tai kokemusta ja riski toteutuksesta halutaan antaa rakentajalle</a:t>
            </a:r>
          </a:p>
          <a:p>
            <a:pPr lvl="1"/>
            <a:r>
              <a:rPr lang="fi-FI" sz="2000" dirty="0"/>
              <a:t>Kääntöpuolena riskin ulosmyymisestä on yleensä korkeampi hinta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E53CCC14-7119-E5D9-FB00-7253EAE5197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27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F3ABC39-1CA1-DAD4-D780-371F510D8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204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Esimerkkicase – Kauppi ja Lumipuu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sz="2900" dirty="0"/>
              <a:t>KAUPPI</a:t>
            </a:r>
          </a:p>
          <a:p>
            <a:r>
              <a:rPr lang="fi-FI" sz="2900" dirty="0"/>
              <a:t>Tilaajan ensimmäinen puukerrostalo</a:t>
            </a:r>
          </a:p>
          <a:p>
            <a:pPr lvl="1"/>
            <a:r>
              <a:rPr lang="fi-FI" sz="2500" dirty="0"/>
              <a:t>Tarve tiedon saamiseen ja osaamisen kerryttämiseen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500" dirty="0">
                <a:sym typeface="Wingdings" panose="05000000000000000000" pitchFamily="2" charset="2"/>
              </a:rPr>
              <a:t>Valittiin sopimusmalliksi allianssi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500" dirty="0">
                <a:sym typeface="Wingdings" panose="05000000000000000000" pitchFamily="2" charset="2"/>
              </a:rPr>
              <a:t>Mahdollisti alkuun kehitysvaiheen, jossa hanketta kehitettiin</a:t>
            </a:r>
            <a:br>
              <a:rPr lang="fi-FI" sz="2500" dirty="0">
                <a:sym typeface="Wingdings" panose="05000000000000000000" pitchFamily="2" charset="2"/>
              </a:rPr>
            </a:br>
            <a:endParaRPr lang="fi-FI" sz="2500" dirty="0">
              <a:sym typeface="Wingdings" panose="05000000000000000000" pitchFamily="2" charset="2"/>
            </a:endParaRPr>
          </a:p>
          <a:p>
            <a:r>
              <a:rPr lang="fi-FI" sz="2900" dirty="0"/>
              <a:t>ARA- rahoitteinen kohde</a:t>
            </a:r>
          </a:p>
          <a:p>
            <a:pPr lvl="1"/>
            <a:r>
              <a:rPr lang="fi-FI" sz="2500" dirty="0"/>
              <a:t>Hankevaraus ja osapäätösvaiheet huomioitava aikataulussa ja aineiston tuottamisessa</a:t>
            </a:r>
            <a:br>
              <a:rPr lang="fi-FI" sz="2500" dirty="0"/>
            </a:br>
            <a:endParaRPr lang="fi-FI" sz="2500" dirty="0"/>
          </a:p>
          <a:p>
            <a:r>
              <a:rPr lang="fi-FI" sz="2900" dirty="0"/>
              <a:t>Tärkeimpinä osapuolina</a:t>
            </a:r>
          </a:p>
          <a:p>
            <a:pPr lvl="1"/>
            <a:r>
              <a:rPr lang="fi-FI" sz="2500" dirty="0"/>
              <a:t>Tilaaja, hankkeeseen ryhtyvä</a:t>
            </a:r>
          </a:p>
          <a:p>
            <a:pPr lvl="1"/>
            <a:r>
              <a:rPr lang="fi-FI" sz="2500" dirty="0"/>
              <a:t>Pääurakoitsija, vastasi työmaasta. Tilaelementtitoimittaja, vastasi tilaelementtitoimituksesta</a:t>
            </a:r>
          </a:p>
          <a:p>
            <a:pPr lvl="1"/>
            <a:r>
              <a:rPr lang="fi-FI" sz="2500" dirty="0"/>
              <a:t>Tilaaja, urakoitsija ja tilaelementtitoimittaja muodostivat allianssin.</a:t>
            </a:r>
          </a:p>
          <a:p>
            <a:pPr lvl="1"/>
            <a:r>
              <a:rPr lang="fi-FI" sz="2500" dirty="0"/>
              <a:t>Suunnittelijat. Tavanomaisen lisäksi palo- ja äänikysymyksiin </a:t>
            </a:r>
            <a:r>
              <a:rPr lang="fi-FI" sz="2500" dirty="0" err="1"/>
              <a:t>akustikko</a:t>
            </a:r>
            <a:r>
              <a:rPr lang="fi-FI" sz="2500" dirty="0"/>
              <a:t> ja palotekninen suunnittelija.</a:t>
            </a:r>
          </a:p>
          <a:p>
            <a:pPr lvl="1"/>
            <a:r>
              <a:rPr lang="fi-FI" sz="2500" dirty="0"/>
              <a:t>Tilaajalta rakennuttamisen lisäksi kunnossapidon osallistuminen hankkeeseen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96682B-BE1B-BC4D-B7BC-554BC1C7E1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600" dirty="0"/>
              <a:t>Lumipuu</a:t>
            </a:r>
          </a:p>
          <a:p>
            <a:r>
              <a:rPr lang="fi-FI" sz="1600" dirty="0"/>
              <a:t>Tilaajan toinen puukerrostalo</a:t>
            </a:r>
          </a:p>
          <a:p>
            <a:pPr lvl="1"/>
            <a:r>
              <a:rPr lang="fi-FI" sz="1400" dirty="0"/>
              <a:t>Tarve sitoa toimija hankkeen kehitysvaiheeseen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1400" dirty="0">
                <a:sym typeface="Wingdings" panose="05000000000000000000" pitchFamily="2" charset="2"/>
              </a:rPr>
              <a:t>Valittiin sopimusmalliksi jaettu urakka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1400" dirty="0">
                <a:sym typeface="Wingdings" panose="05000000000000000000" pitchFamily="2" charset="2"/>
              </a:rPr>
              <a:t>PU kilpailutettiin kehitysvaiheen jälkeen</a:t>
            </a:r>
            <a:br>
              <a:rPr lang="fi-FI" sz="1400" dirty="0">
                <a:sym typeface="Wingdings" panose="05000000000000000000" pitchFamily="2" charset="2"/>
              </a:rPr>
            </a:br>
            <a:endParaRPr lang="fi-FI" sz="1400" dirty="0">
              <a:sym typeface="Wingdings" panose="05000000000000000000" pitchFamily="2" charset="2"/>
            </a:endParaRPr>
          </a:p>
          <a:p>
            <a:r>
              <a:rPr lang="fi-FI" sz="1600" dirty="0"/>
              <a:t>ARA- rahoitteinen kohde</a:t>
            </a:r>
          </a:p>
          <a:p>
            <a:pPr lvl="1"/>
            <a:r>
              <a:rPr lang="fi-FI" sz="1400" dirty="0"/>
              <a:t>Hankevaraus ja osapäätösvaiheet huomioitava aikataulussa ja aineiston tuottamisessa</a:t>
            </a:r>
            <a:br>
              <a:rPr lang="fi-FI" sz="1400" dirty="0"/>
            </a:br>
            <a:endParaRPr lang="fi-FI" sz="1400" dirty="0"/>
          </a:p>
          <a:p>
            <a:r>
              <a:rPr lang="fi-FI" sz="1600" dirty="0"/>
              <a:t>Tärkeimpinä osapuolina</a:t>
            </a:r>
          </a:p>
          <a:p>
            <a:pPr lvl="1"/>
            <a:r>
              <a:rPr lang="fi-FI" sz="1400" dirty="0"/>
              <a:t>Tilaaja, hankkeeseen ryhtyvä</a:t>
            </a:r>
          </a:p>
          <a:p>
            <a:pPr lvl="1"/>
            <a:r>
              <a:rPr lang="fi-FI" sz="1400" dirty="0"/>
              <a:t>Pääurakoitsija, vastasi työmaasta. Tilaelementtitoimittaja, vastasi tilaelementtitoimituksesta</a:t>
            </a:r>
          </a:p>
          <a:p>
            <a:pPr lvl="1"/>
            <a:r>
              <a:rPr lang="fi-FI" sz="1400" dirty="0"/>
              <a:t>Tilaaja vastasi suunnittelusta ja jaetun urakan toteuttamisesta</a:t>
            </a:r>
          </a:p>
          <a:p>
            <a:pPr lvl="1"/>
            <a:r>
              <a:rPr lang="fi-FI" sz="1400" dirty="0"/>
              <a:t>Suunnittelijat. Tavanomaisen lisäksi palo- ja äänikysymyksiin </a:t>
            </a:r>
            <a:r>
              <a:rPr lang="fi-FI" sz="1400" dirty="0" err="1"/>
              <a:t>akustikko</a:t>
            </a:r>
            <a:r>
              <a:rPr lang="fi-FI" sz="1400" dirty="0"/>
              <a:t> ja palotekninen suunnittelija.</a:t>
            </a:r>
          </a:p>
          <a:p>
            <a:pPr lvl="1"/>
            <a:r>
              <a:rPr lang="fi-FI" sz="1400" dirty="0"/>
              <a:t>Tilaajalta rakennuttamisen lisäksi kunnossapidon osallistuminen hankkeeseen</a:t>
            </a:r>
          </a:p>
        </p:txBody>
      </p:sp>
      <p:sp>
        <p:nvSpPr>
          <p:cNvPr id="7" name="Google Shape;98;g12a037aa8e9_0_0">
            <a:extLst>
              <a:ext uri="{FF2B5EF4-FFF2-40B4-BE49-F238E27FC236}">
                <a16:creationId xmlns:a16="http://schemas.microsoft.com/office/drawing/2014/main" id="{5DFB0B89-113D-AB4E-48ED-8D93C9A183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28</a:t>
            </a:fld>
            <a:endParaRPr dirty="0"/>
          </a:p>
        </p:txBody>
      </p:sp>
      <p:sp>
        <p:nvSpPr>
          <p:cNvPr id="6" name="Sisällön paikkamerkki 4">
            <a:extLst>
              <a:ext uri="{FF2B5EF4-FFF2-40B4-BE49-F238E27FC236}">
                <a16:creationId xmlns:a16="http://schemas.microsoft.com/office/drawing/2014/main" id="{EDAFBCC7-000C-46FB-8FFE-9FC2FFC59C05}"/>
              </a:ext>
            </a:extLst>
          </p:cNvPr>
          <p:cNvSpPr txBox="1">
            <a:spLocks/>
          </p:cNvSpPr>
          <p:nvPr/>
        </p:nvSpPr>
        <p:spPr>
          <a:xfrm>
            <a:off x="2215560" y="628083"/>
            <a:ext cx="5042483" cy="512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A0FC0CD-EC87-620C-74B2-EC321DC6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8546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Sopimusehtoja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Tavanomaisimmat sopimusehdot</a:t>
            </a:r>
          </a:p>
          <a:p>
            <a:pPr lvl="1"/>
            <a:r>
              <a:rPr lang="fi-FI" dirty="0"/>
              <a:t>YSE – yleiset sopimusehdot rakentamiseen – käytetyin sopimusehto urakoihin</a:t>
            </a:r>
          </a:p>
          <a:p>
            <a:pPr lvl="1"/>
            <a:r>
              <a:rPr lang="fi-FI" dirty="0"/>
              <a:t>RYHT – rakennustuotteiden yleiset hankinta- ja toimitusehdot. Käytetään tyypillisesti tavarantoimituksissa</a:t>
            </a:r>
          </a:p>
          <a:p>
            <a:pPr lvl="1"/>
            <a:r>
              <a:rPr lang="fi-FI" dirty="0"/>
              <a:t>KSE – konsultoinnin yleiset sopimusehdot – yleisin suunnitteluun käytetty sopimusehto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Puurakentamisessa usein pohditaan sovelletaanko elementinvalmistajiin YSE- vai RYHT ehtoja</a:t>
            </a:r>
          </a:p>
          <a:p>
            <a:r>
              <a:rPr lang="fi-FI" dirty="0"/>
              <a:t>Lisäksi asuntokauppalaki eli ns. RS-rakentaminen</a:t>
            </a:r>
          </a:p>
          <a:p>
            <a:pPr lvl="1"/>
            <a:r>
              <a:rPr lang="fi-FI" dirty="0"/>
              <a:t>Myyntikohteeseen sovellettava laki, josta tulee sopimusvelvoitteita, joilla suojataan asuntojen ostajia</a:t>
            </a:r>
          </a:p>
          <a:p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B84113FB-0283-4DFF-935B-CC97AF6209F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29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89C33F-4B83-716C-48C8-F64376B0E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225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Rakentamistalous ja projektijohto</a:t>
            </a:r>
            <a:endParaRPr dirty="0"/>
          </a:p>
        </p:txBody>
      </p:sp>
      <p:sp>
        <p:nvSpPr>
          <p:cNvPr id="244" name="Google Shape;244;p24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Puurakentamisen erityispiirteitä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Työn tosiasiallinen suorituspaikka</a:t>
            </a:r>
          </a:p>
          <a:p>
            <a:pPr lvl="1"/>
            <a:r>
              <a:rPr lang="fi-FI" dirty="0"/>
              <a:t>Viranomaiset ja lainsäädäntö lähtevät siitä, että rakentaminen tapahtuu työmaalla</a:t>
            </a:r>
          </a:p>
          <a:p>
            <a:pPr lvl="2"/>
            <a:r>
              <a:rPr lang="fi-FI" dirty="0"/>
              <a:t>Esimerkiksi vastaava mestari tulee nimetä työmaalle, mutta ei esimerkiksi tilaelementtitehtaalle</a:t>
            </a:r>
          </a:p>
          <a:p>
            <a:pPr lvl="2"/>
            <a:r>
              <a:rPr lang="fi-FI" dirty="0"/>
              <a:t>Tehtaalla voidaan silti tehdä 50% hankkeen arvosta</a:t>
            </a:r>
          </a:p>
          <a:p>
            <a:pPr lvl="2"/>
            <a:endParaRPr lang="fi-FI" dirty="0"/>
          </a:p>
          <a:p>
            <a:r>
              <a:rPr lang="fi-FI" dirty="0"/>
              <a:t>Tehdasvalmistus toteutuu samaan aikaan kun työmaa</a:t>
            </a:r>
          </a:p>
          <a:p>
            <a:pPr lvl="1"/>
            <a:r>
              <a:rPr lang="fi-FI" dirty="0"/>
              <a:t>Hankinnat toteutuvat merkittävästi aikaisemmin kuin työmaalla rakennettaessa</a:t>
            </a:r>
          </a:p>
          <a:p>
            <a:pPr lvl="1"/>
            <a:r>
              <a:rPr lang="fi-FI" dirty="0"/>
              <a:t>Huomioitava maksuerissä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A89BAEF7-F748-B709-B417-0378C5DD5A0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30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C49DF71-EBC3-A254-DBEB-DEB10B408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298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Puurakentamisen erityispiirteitä 2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Vakuutukset</a:t>
            </a:r>
          </a:p>
          <a:p>
            <a:pPr lvl="1"/>
            <a:r>
              <a:rPr lang="fi-FI" dirty="0"/>
              <a:t>Normaalisti sopimuksissa vaaditaan vakuutus rakennustyömaalle</a:t>
            </a:r>
          </a:p>
          <a:p>
            <a:pPr lvl="1"/>
            <a:r>
              <a:rPr lang="fi-FI" dirty="0"/>
              <a:t>Normaali toiminnanvastuuvakuutus ei välttämättä riitä, jos paljon kohteen arvosta on toteutettu tehtaalla</a:t>
            </a:r>
          </a:p>
          <a:p>
            <a:pPr lvl="1"/>
            <a:r>
              <a:rPr lang="fi-FI" dirty="0"/>
              <a:t>Vakuutusrajapintojen pohdinta kaikkiin sopimusmalleihin</a:t>
            </a:r>
          </a:p>
          <a:p>
            <a:pPr lvl="2"/>
            <a:endParaRPr lang="fi-FI" dirty="0"/>
          </a:p>
          <a:p>
            <a:r>
              <a:rPr lang="fi-FI" dirty="0"/>
              <a:t>Vakuudet</a:t>
            </a:r>
          </a:p>
          <a:p>
            <a:pPr lvl="1"/>
            <a:r>
              <a:rPr lang="fi-FI" dirty="0"/>
              <a:t>Suuri arvo tuotteesta</a:t>
            </a:r>
          </a:p>
          <a:p>
            <a:pPr lvl="1"/>
            <a:r>
              <a:rPr lang="fi-FI" dirty="0"/>
              <a:t>Monesti sopimuksessa vaaditaan tehdastoimittajalta vastaavat vakuudet rakentamisen ja takuun ajalle kuin rakennusurakoitsijaltakin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Kaikki tavanomaiset sopimusehdot on käytävä läpi arvon muodostuksen kautta ja tarkistettava valitus sopimusmallin vastaavuus valittuun toteutustapaan</a:t>
            </a: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7EBFDBA1-0133-D070-E91A-AC6607FFB8A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31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ECAEEA-DC6E-408F-6E11-32EEF6B1D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6383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H1 Viikkoharjoitus hankekehitys ja juridiikka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1. Mene epuu palveluun</a:t>
            </a:r>
          </a:p>
          <a:p>
            <a:pPr lvl="1"/>
            <a:r>
              <a:rPr lang="fi-FI" dirty="0"/>
              <a:t>Olet toteuttamassa 6-kerroksista, 20m korkeaa, 3000k-m2 kokoista ja 50 henkilöä asuttavaa kohdetta. Talossa on irtaimistovarastoja. </a:t>
            </a:r>
          </a:p>
          <a:p>
            <a:pPr lvl="1"/>
            <a:r>
              <a:rPr lang="fi-FI" dirty="0"/>
              <a:t>www.epuu.fi</a:t>
            </a:r>
          </a:p>
          <a:p>
            <a:pPr marL="0" indent="0">
              <a:buNone/>
            </a:pPr>
            <a:r>
              <a:rPr lang="fi-FI" dirty="0"/>
              <a:t>2. Kirjoita lyhyt kolmiosainen vastaus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Mitä palomääräyksiä sinun tulee huomioida hankkeessasi?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Mitä runkovaihtoehtoja sinulla on talon toteuttamiseen?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Mitä vaihtoehtoa lähtisit kehittämään omaan hankkeeseesi ja miksi näillä lähtötiedoilla?</a:t>
            </a:r>
            <a:endParaRPr lang="fi-FI" sz="2800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D0D8989-C2EC-BC5F-61B6-91912612188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32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408F50E-BBB2-7E18-4BDC-8069BC8B1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94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a037aa8e9_0_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Tekijät</a:t>
            </a:r>
            <a:endParaRPr dirty="0"/>
          </a:p>
        </p:txBody>
      </p:sp>
      <p:sp>
        <p:nvSpPr>
          <p:cNvPr id="95" name="Google Shape;95;g12a037aa8e9_0_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fi-FI" dirty="0"/>
              <a:t>Sauli Ylinen, Puutuoteteollisuus ry</a:t>
            </a:r>
            <a:endParaRPr dirty="0"/>
          </a:p>
        </p:txBody>
      </p:sp>
      <p:sp>
        <p:nvSpPr>
          <p:cNvPr id="96" name="Google Shape;96;g12a037aa8e9_0_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Julkaisupäivä: 29.5.2022</a:t>
            </a:r>
            <a:endParaRPr dirty="0"/>
          </a:p>
        </p:txBody>
      </p:sp>
      <p:sp>
        <p:nvSpPr>
          <p:cNvPr id="97" name="Google Shape;97;g12a037aa8e9_0_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98" name="Google Shape;98;g12a037aa8e9_0_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6287BF-C50B-1672-1860-A559FA6C32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Rakentamistalous ja projektijohto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Rakentamistalous – ja projektijohto paketin läpikäytyään opiskelija: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Tuntee rakennushankkeen eri tahot ja tehtävät</a:t>
            </a:r>
          </a:p>
          <a:p>
            <a:pPr lvl="1"/>
            <a:r>
              <a:rPr lang="fi-FI" dirty="0"/>
              <a:t>Tuntee rakennushankkeen päävaiheet</a:t>
            </a:r>
          </a:p>
          <a:p>
            <a:pPr lvl="1"/>
            <a:r>
              <a:rPr lang="fi-FI" dirty="0"/>
              <a:t>Tietää tärkeimpien rakennuttajien liiketoimintamallit</a:t>
            </a:r>
          </a:p>
          <a:p>
            <a:pPr lvl="1"/>
            <a:r>
              <a:rPr lang="fi-FI" dirty="0"/>
              <a:t>Tuntee tärkeimmät sopimusmallit rakentamisessa</a:t>
            </a:r>
          </a:p>
          <a:p>
            <a:pPr lvl="1"/>
            <a:r>
              <a:rPr lang="fi-FI" dirty="0"/>
              <a:t>Tuntee rakennushankkeen projektijohdon tärkeimmät tehtävät</a:t>
            </a:r>
          </a:p>
          <a:p>
            <a:pPr lvl="1"/>
            <a:r>
              <a:rPr lang="fi-FI" dirty="0"/>
              <a:t>Tuntee pääpiirteittäin puurakentamisen markkinat</a:t>
            </a:r>
          </a:p>
          <a:p>
            <a:pPr lvl="1"/>
            <a:r>
              <a:rPr lang="fi-FI" dirty="0"/>
              <a:t>Tuntee puutalohankkeen erityispiirteet 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Kurssi luo valmiudet jatkaa puurakentamisen hankekehityksen ja projektijohtamisen opiskelun ja perehtymisen parissa 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0FA1B68-F345-154E-0A01-A108D2E7B5CA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fi-FI" sz="1400" smtClean="0">
                <a:solidFill>
                  <a:schemeClr val="bg1"/>
                </a:solidFill>
              </a:rPr>
              <a:pPr algn="ctr"/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F69E23D-48B0-1FBE-1F79-9938B99C8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44DE5A-0220-13B4-E7E6-D8319B54E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80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Sisältö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Sisältää </a:t>
            </a:r>
          </a:p>
          <a:p>
            <a:pPr lvl="1"/>
            <a:r>
              <a:rPr lang="fi-FI" dirty="0"/>
              <a:t>Viisi luentoa</a:t>
            </a:r>
          </a:p>
          <a:p>
            <a:pPr lvl="1"/>
            <a:r>
              <a:rPr lang="fi-FI" dirty="0"/>
              <a:t>Viisi viikkoharjoitusta</a:t>
            </a:r>
          </a:p>
          <a:p>
            <a:pPr lvl="1"/>
            <a:r>
              <a:rPr lang="fi-FI" dirty="0"/>
              <a:t>Kurssityön</a:t>
            </a:r>
          </a:p>
          <a:p>
            <a:pPr lvl="2"/>
            <a:r>
              <a:rPr lang="fi-FI" dirty="0"/>
              <a:t>Harjoitellaan kerrostalohankkeen projektisuunnitelman laadinta</a:t>
            </a:r>
          </a:p>
          <a:p>
            <a:pPr lvl="1"/>
            <a:r>
              <a:rPr lang="fi-FI" dirty="0"/>
              <a:t>Kurssiaineistossa keskitytään puurakentamisen erityiskysymyksiin – kaikkia termejä ja perusasioita ei käsitellä laajasti tässä aineistossa </a:t>
            </a:r>
          </a:p>
          <a:p>
            <a:pPr lvl="1"/>
            <a:r>
              <a:rPr lang="fi-FI" dirty="0"/>
              <a:t>Kurssin aineistossa käytetään kahta TOAS </a:t>
            </a:r>
            <a:r>
              <a:rPr lang="fi-FI" dirty="0" err="1"/>
              <a:t>Sr:n</a:t>
            </a:r>
            <a:r>
              <a:rPr lang="fi-FI" dirty="0"/>
              <a:t> toteuttamaa puukerrostaloa esimerkkinä – TOAS Kauppi ja TOAS Lumipuu. Hankkeisiin voi tutustua osoitteissa: 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Kauppi kuntokatu 11 a, 33520 Tampere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Lumipuu Makkarajärvenkatu 74, 33720 Tampere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5F90838C-0FA5-1778-197C-85ADDC1D3C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3CAC1A6-23D5-0A28-AE24-7CCF9B491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35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166139-0B59-BBB5-58CC-674F2E4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Hankekehitys- ja juridiikka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5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Hankekehitys- ja juridiikka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Tässä luennossa: </a:t>
            </a:r>
          </a:p>
          <a:p>
            <a:pPr lvl="1"/>
            <a:r>
              <a:rPr lang="fi-FI" dirty="0"/>
              <a:t>Tiedät rakentamisen määräyskehikon vaikutuksesta puurakentamiseen</a:t>
            </a:r>
          </a:p>
          <a:p>
            <a:pPr lvl="1"/>
            <a:r>
              <a:rPr lang="fi-FI" dirty="0"/>
              <a:t>Opit periaatteet kaavoittamisesta ja maanhankinnasta</a:t>
            </a:r>
          </a:p>
          <a:p>
            <a:pPr lvl="1"/>
            <a:r>
              <a:rPr lang="fi-FI" dirty="0"/>
              <a:t>Tunnet erilaisia rakennuttajia ja hankemalleja</a:t>
            </a:r>
          </a:p>
          <a:p>
            <a:pPr lvl="1"/>
            <a:r>
              <a:rPr lang="fi-FI" dirty="0"/>
              <a:t>Tiedät rakennushankkeen osapuolet ja tärkeimmät roolit</a:t>
            </a:r>
          </a:p>
          <a:p>
            <a:pPr lvl="1"/>
            <a:r>
              <a:rPr lang="fi-FI" dirty="0"/>
              <a:t>Tiedät erilaisia rakennushankkeen juridisia toteutusmuotoja </a:t>
            </a:r>
          </a:p>
          <a:p>
            <a:pPr lvl="1"/>
            <a:r>
              <a:rPr lang="fi-FI" dirty="0"/>
              <a:t>Tunnet yleisimmin käytetyt sopimusmallit</a:t>
            </a:r>
          </a:p>
          <a:p>
            <a:pPr lvl="1"/>
            <a:r>
              <a:rPr lang="fi-FI" dirty="0"/>
              <a:t>Osaat arvioida mitä riskejä ja mahdollisuuksia eri sopimusmalleihin sisältyy</a:t>
            </a:r>
          </a:p>
          <a:p>
            <a:pPr lvl="1"/>
            <a:r>
              <a:rPr lang="fi-FI" dirty="0"/>
              <a:t>Tunnistat puurakentamisen erityispiirteitä liittyen hankekehitykseen ja juridiikkaan liittyen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70628E14-659B-41E2-F863-7B5925F196A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60DB9AA-081E-39E8-5726-12F6FD58C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45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Rakentamisen määräykset puurakentamisen kannalta 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Puurakentamista koskee sama lainsäädäntö kuin muutakin rakentamista. Nämä tulee ymmärtää materiaalista riippumatta.</a:t>
            </a:r>
          </a:p>
          <a:p>
            <a:r>
              <a:rPr lang="fi-FI" sz="2400" dirty="0"/>
              <a:t>Määräysten ja suositusten eri tasoja </a:t>
            </a:r>
          </a:p>
          <a:p>
            <a:pPr lvl="1"/>
            <a:r>
              <a:rPr lang="fi-FI" sz="2000" dirty="0"/>
              <a:t>Eurooppalainen säädöskehikko</a:t>
            </a:r>
          </a:p>
          <a:p>
            <a:pPr lvl="1"/>
            <a:r>
              <a:rPr lang="fi-FI" sz="2000" dirty="0"/>
              <a:t>MRL – maankäyttö ja rakennuslaki ja rakennusmääräyskokoelma</a:t>
            </a:r>
          </a:p>
          <a:p>
            <a:pPr lvl="1"/>
            <a:r>
              <a:rPr lang="fi-FI" sz="2000" dirty="0"/>
              <a:t>Ympäristöministeriön asetukset ja ohjeet ja eri perustelumuistiot</a:t>
            </a:r>
          </a:p>
          <a:p>
            <a:pPr lvl="1"/>
            <a:r>
              <a:rPr lang="fi-FI" sz="2000" dirty="0"/>
              <a:t>Muut lait, esim. asuntokauppalaki, kauppalaki tai laki rakennuksen energiatodistuksesta</a:t>
            </a:r>
          </a:p>
          <a:p>
            <a:pPr lvl="1"/>
            <a:r>
              <a:rPr lang="fi-FI" sz="2000" dirty="0"/>
              <a:t>Kaavoitusmonopoli ja kaavoituksen eri tasot</a:t>
            </a:r>
          </a:p>
          <a:p>
            <a:pPr lvl="1"/>
            <a:r>
              <a:rPr lang="fi-FI" sz="2000" dirty="0"/>
              <a:t>Rakennusvalvontojen käytännöt – esim. </a:t>
            </a:r>
            <a:r>
              <a:rPr lang="fi-FI" sz="2000" dirty="0" err="1"/>
              <a:t>topten</a:t>
            </a:r>
            <a:r>
              <a:rPr lang="fi-FI" sz="2000" dirty="0"/>
              <a:t>- kortit</a:t>
            </a:r>
          </a:p>
          <a:p>
            <a:pPr lvl="1"/>
            <a:r>
              <a:rPr lang="fi-FI" sz="2000" dirty="0"/>
              <a:t>Tontinluovutusehdot ja muut erilliset sopimukset</a:t>
            </a:r>
          </a:p>
          <a:p>
            <a:pPr lvl="1"/>
            <a:r>
              <a:rPr lang="fi-FI" sz="2000" dirty="0"/>
              <a:t>Standardit – esim. SFS-EN järjestelmä</a:t>
            </a:r>
          </a:p>
          <a:p>
            <a:pPr lvl="1"/>
            <a:r>
              <a:rPr lang="fi-FI" sz="2000" dirty="0"/>
              <a:t>Alan oma valvonta ja käytännöt, esim. RT- kortit tai FISE- järjestelmä</a:t>
            </a:r>
          </a:p>
          <a:p>
            <a:pPr lvl="1"/>
            <a:r>
              <a:rPr lang="fi-FI" sz="2000" dirty="0"/>
              <a:t>Oikeuskäytäntö</a:t>
            </a:r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867BB93F-1F9E-07FB-95B4-B55AB61F647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B0A3050-F462-C93C-F4FE-83A4694E3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56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B8AF74-89B6-45AA-9C6D-6CBDF6981E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95C069-2E05-4888-8C95-EC0BC4F05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c4a72-1b4b-43b0-bb60-4ad32f90e189"/>
    <ds:schemaRef ds:uri="e00a1533-1aa1-4209-87b8-e054fc7c4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2305</Words>
  <Application>Microsoft Office PowerPoint</Application>
  <PresentationFormat>Laajakuva</PresentationFormat>
  <Paragraphs>368</Paragraphs>
  <Slides>32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Office-teema</vt:lpstr>
      <vt:lpstr>1_Office-teema</vt:lpstr>
      <vt:lpstr>Teollinen puurakentaminen</vt:lpstr>
      <vt:lpstr>PowerPoint-esitys</vt:lpstr>
      <vt:lpstr>Rakentamistalous ja projektijohto</vt:lpstr>
      <vt:lpstr>PowerPoint-esitys</vt:lpstr>
      <vt:lpstr>Rakentamistalous ja projektijohto</vt:lpstr>
      <vt:lpstr>Sisältö</vt:lpstr>
      <vt:lpstr>Hankekehitys- ja juridiikka</vt:lpstr>
      <vt:lpstr>Hankekehitys- ja juridiikka</vt:lpstr>
      <vt:lpstr>Rakentamisen määräykset puurakentamisen kannalta </vt:lpstr>
      <vt:lpstr>Rakentamisen määräykset – nostoja puurakentamiseen liittyen</vt:lpstr>
      <vt:lpstr>Rakentamisen määräykset – nostoja puurakentamiseen liittyen</vt:lpstr>
      <vt:lpstr>Rakentamisen määräykset – nostoja puurakentamiseen liittyen</vt:lpstr>
      <vt:lpstr>Esimerkki määräysten soveltamisesta – Case Kauppi</vt:lpstr>
      <vt:lpstr>Erilaiset asiakkaat ja  hankkeiden rahoitus</vt:lpstr>
      <vt:lpstr>Erilaiset asiakkaat ja hankkeiden rahoitus</vt:lpstr>
      <vt:lpstr>Ympäristöministeriö kansalliset puurakentamisen tavoitteet</vt:lpstr>
      <vt:lpstr>Hankintalain* yleisperiaatteet</vt:lpstr>
      <vt:lpstr>Hankintalain mahdollistamat keinot vaatia ja edistää puurakentamista julkisessa toiminnassa</vt:lpstr>
      <vt:lpstr>Julkisten hankintayksiköiden tavoitteita</vt:lpstr>
      <vt:lpstr>Esimerkki: Tuupalan koulu, Kuhmo (2017)</vt:lpstr>
      <vt:lpstr>Esimerkki: Verkkosaaren päiväkoti, Helsinki (2022)</vt:lpstr>
      <vt:lpstr>Esimerkkejä Keski-Euroopasta liittyen julkisiin hankintoihin ja puurakentamisen edistämiseen</vt:lpstr>
      <vt:lpstr>Huomioita puurakentamisesta</vt:lpstr>
      <vt:lpstr>Hankkeen osapuolet, roolit ja vastuut</vt:lpstr>
      <vt:lpstr>Osapuolista puurakennuskohteissa</vt:lpstr>
      <vt:lpstr>Toteutusmuotoja</vt:lpstr>
      <vt:lpstr>Toteutusmalleista puurakentamisessa</vt:lpstr>
      <vt:lpstr>Esimerkkicase – Kauppi ja Lumipuu</vt:lpstr>
      <vt:lpstr>Sopimusehtoja</vt:lpstr>
      <vt:lpstr>Puurakentamisen erityispiirteitä</vt:lpstr>
      <vt:lpstr>Puurakentamisen erityispiirteitä 2</vt:lpstr>
      <vt:lpstr>H1 Viikkoharjoitus hankekehitys ja juridiikka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22</cp:revision>
  <dcterms:created xsi:type="dcterms:W3CDTF">2021-05-03T10:20:21Z</dcterms:created>
  <dcterms:modified xsi:type="dcterms:W3CDTF">2022-12-14T07:12:31Z</dcterms:modified>
</cp:coreProperties>
</file>