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3"/>
    <p:sldMasterId id="2147483669" r:id="rId4"/>
  </p:sldMasterIdLst>
  <p:notesMasterIdLst>
    <p:notesMasterId r:id="rId56"/>
  </p:notesMasterIdLst>
  <p:sldIdLst>
    <p:sldId id="256" r:id="rId5"/>
    <p:sldId id="630" r:id="rId6"/>
    <p:sldId id="258" r:id="rId7"/>
    <p:sldId id="631" r:id="rId8"/>
    <p:sldId id="920" r:id="rId9"/>
    <p:sldId id="268" r:id="rId10"/>
    <p:sldId id="878" r:id="rId11"/>
    <p:sldId id="879" r:id="rId12"/>
    <p:sldId id="880" r:id="rId13"/>
    <p:sldId id="881" r:id="rId14"/>
    <p:sldId id="882" r:id="rId15"/>
    <p:sldId id="553" r:id="rId16"/>
    <p:sldId id="266" r:id="rId17"/>
    <p:sldId id="884" r:id="rId18"/>
    <p:sldId id="840" r:id="rId19"/>
    <p:sldId id="890" r:id="rId20"/>
    <p:sldId id="885" r:id="rId21"/>
    <p:sldId id="886" r:id="rId22"/>
    <p:sldId id="887" r:id="rId23"/>
    <p:sldId id="888" r:id="rId24"/>
    <p:sldId id="889" r:id="rId25"/>
    <p:sldId id="892" r:id="rId26"/>
    <p:sldId id="891" r:id="rId27"/>
    <p:sldId id="896" r:id="rId28"/>
    <p:sldId id="893" r:id="rId29"/>
    <p:sldId id="894" r:id="rId30"/>
    <p:sldId id="895" r:id="rId31"/>
    <p:sldId id="897" r:id="rId32"/>
    <p:sldId id="898" r:id="rId33"/>
    <p:sldId id="899" r:id="rId34"/>
    <p:sldId id="900" r:id="rId35"/>
    <p:sldId id="901" r:id="rId36"/>
    <p:sldId id="902" r:id="rId37"/>
    <p:sldId id="903" r:id="rId38"/>
    <p:sldId id="904" r:id="rId39"/>
    <p:sldId id="905" r:id="rId40"/>
    <p:sldId id="392" r:id="rId41"/>
    <p:sldId id="906" r:id="rId42"/>
    <p:sldId id="907" r:id="rId43"/>
    <p:sldId id="908" r:id="rId44"/>
    <p:sldId id="909" r:id="rId45"/>
    <p:sldId id="910" r:id="rId46"/>
    <p:sldId id="911" r:id="rId47"/>
    <p:sldId id="912" r:id="rId48"/>
    <p:sldId id="913" r:id="rId49"/>
    <p:sldId id="914" r:id="rId50"/>
    <p:sldId id="915" r:id="rId51"/>
    <p:sldId id="916" r:id="rId52"/>
    <p:sldId id="917" r:id="rId53"/>
    <p:sldId id="918" r:id="rId54"/>
    <p:sldId id="919" r:id="rId55"/>
  </p:sldIdLst>
  <p:sldSz cx="12192000" cy="6858000"/>
  <p:notesSz cx="6858000" cy="9144000"/>
  <p:defaultTextStyle>
    <a:lvl1pPr>
      <a:defRPr>
        <a:solidFill>
          <a:srgbClr val="0D0D0D"/>
        </a:solidFill>
        <a:latin typeface="Calibri"/>
        <a:ea typeface="Calibri"/>
        <a:cs typeface="Calibri"/>
        <a:sym typeface="Calibri"/>
      </a:defRPr>
    </a:lvl1pPr>
    <a:lvl2pPr indent="457200">
      <a:defRPr>
        <a:solidFill>
          <a:srgbClr val="0D0D0D"/>
        </a:solidFill>
        <a:latin typeface="Calibri"/>
        <a:ea typeface="Calibri"/>
        <a:cs typeface="Calibri"/>
        <a:sym typeface="Calibri"/>
      </a:defRPr>
    </a:lvl2pPr>
    <a:lvl3pPr indent="914400">
      <a:defRPr>
        <a:solidFill>
          <a:srgbClr val="0D0D0D"/>
        </a:solidFill>
        <a:latin typeface="Calibri"/>
        <a:ea typeface="Calibri"/>
        <a:cs typeface="Calibri"/>
        <a:sym typeface="Calibri"/>
      </a:defRPr>
    </a:lvl3pPr>
    <a:lvl4pPr indent="1371600">
      <a:defRPr>
        <a:solidFill>
          <a:srgbClr val="0D0D0D"/>
        </a:solidFill>
        <a:latin typeface="Calibri"/>
        <a:ea typeface="Calibri"/>
        <a:cs typeface="Calibri"/>
        <a:sym typeface="Calibri"/>
      </a:defRPr>
    </a:lvl4pPr>
    <a:lvl5pPr indent="1828800">
      <a:defRPr>
        <a:solidFill>
          <a:srgbClr val="0D0D0D"/>
        </a:solidFill>
        <a:latin typeface="Calibri"/>
        <a:ea typeface="Calibri"/>
        <a:cs typeface="Calibri"/>
        <a:sym typeface="Calibri"/>
      </a:defRPr>
    </a:lvl5pPr>
    <a:lvl6pPr indent="2286000">
      <a:defRPr>
        <a:solidFill>
          <a:srgbClr val="0D0D0D"/>
        </a:solidFill>
        <a:latin typeface="Calibri"/>
        <a:ea typeface="Calibri"/>
        <a:cs typeface="Calibri"/>
        <a:sym typeface="Calibri"/>
      </a:defRPr>
    </a:lvl6pPr>
    <a:lvl7pPr indent="2743200">
      <a:defRPr>
        <a:solidFill>
          <a:srgbClr val="0D0D0D"/>
        </a:solidFill>
        <a:latin typeface="Calibri"/>
        <a:ea typeface="Calibri"/>
        <a:cs typeface="Calibri"/>
        <a:sym typeface="Calibri"/>
      </a:defRPr>
    </a:lvl7pPr>
    <a:lvl8pPr indent="3200400">
      <a:defRPr>
        <a:solidFill>
          <a:srgbClr val="0D0D0D"/>
        </a:solidFill>
        <a:latin typeface="Calibri"/>
        <a:ea typeface="Calibri"/>
        <a:cs typeface="Calibri"/>
        <a:sym typeface="Calibri"/>
      </a:defRPr>
    </a:lvl8pPr>
    <a:lvl9pPr indent="3657600">
      <a:defRPr>
        <a:solidFill>
          <a:srgbClr val="0D0D0D"/>
        </a:solidFill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CE2EFF-DAAC-4FF3-8157-3D779BE5E3CD}" v="1" dt="2022-11-25T12:13:33.17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D0D0D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0D1"/>
          </a:solidFill>
        </a:fill>
      </a:tcStyle>
    </a:wholeTbl>
    <a:band2H>
      <a:tcTxStyle/>
      <a:tcStyle>
        <a:tcBdr/>
        <a:fill>
          <a:solidFill>
            <a:srgbClr val="EFF0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CA65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CA65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CA65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D0D0D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E1FA"/>
          </a:solidFill>
        </a:fill>
      </a:tcStyle>
    </a:wholeTbl>
    <a:band2H>
      <a:tcTxStyle/>
      <a:tcStyle>
        <a:tcBdr/>
        <a:fill>
          <a:solidFill>
            <a:srgbClr val="E8F1FC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A8F2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A8F2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A8F2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D0D0D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0D1"/>
          </a:solidFill>
        </a:fill>
      </a:tcStyle>
    </a:wholeTbl>
    <a:band2H>
      <a:tcTxStyle/>
      <a:tcStyle>
        <a:tcBdr/>
        <a:fill>
          <a:solidFill>
            <a:srgbClr val="EFF0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CA65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CA65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CA65D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D0D0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CA65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D0D0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D0D0D"/>
              </a:solidFill>
              <a:prstDash val="solid"/>
              <a:bevel/>
            </a:ln>
          </a:top>
          <a:bottom>
            <a:ln w="25400" cap="flat">
              <a:solidFill>
                <a:srgbClr val="0D0D0D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D0D0D"/>
              </a:solidFill>
              <a:prstDash val="solid"/>
              <a:bevel/>
            </a:ln>
          </a:top>
          <a:bottom>
            <a:ln w="25400" cap="flat">
              <a:solidFill>
                <a:srgbClr val="0D0D0D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CA65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D0D0D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D0D0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D0D0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D0D0D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D0D0D"/>
      </a:tcTxStyle>
      <a:tcStyle>
        <a:tcBdr>
          <a:left>
            <a:ln w="12700" cap="flat">
              <a:solidFill>
                <a:srgbClr val="0D0D0D"/>
              </a:solidFill>
              <a:prstDash val="solid"/>
              <a:bevel/>
            </a:ln>
          </a:left>
          <a:right>
            <a:ln w="12700" cap="flat">
              <a:solidFill>
                <a:srgbClr val="0D0D0D"/>
              </a:solidFill>
              <a:prstDash val="solid"/>
              <a:bevel/>
            </a:ln>
          </a:right>
          <a:top>
            <a:ln w="12700" cap="flat">
              <a:solidFill>
                <a:srgbClr val="0D0D0D"/>
              </a:solidFill>
              <a:prstDash val="solid"/>
              <a:bevel/>
            </a:ln>
          </a:top>
          <a:bottom>
            <a:ln w="12700" cap="flat">
              <a:solidFill>
                <a:srgbClr val="0D0D0D"/>
              </a:solidFill>
              <a:prstDash val="solid"/>
              <a:bevel/>
            </a:ln>
          </a:bottom>
          <a:insideH>
            <a:ln w="12700" cap="flat">
              <a:solidFill>
                <a:srgbClr val="0D0D0D"/>
              </a:solidFill>
              <a:prstDash val="solid"/>
              <a:bevel/>
            </a:ln>
          </a:insideH>
          <a:insideV>
            <a:ln w="12700" cap="flat">
              <a:solidFill>
                <a:srgbClr val="0D0D0D"/>
              </a:solidFill>
              <a:prstDash val="solid"/>
              <a:bevel/>
            </a:ln>
          </a:insideV>
        </a:tcBdr>
        <a:fill>
          <a:solidFill>
            <a:srgbClr val="0D0D0D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D0D0D"/>
      </a:tcTxStyle>
      <a:tcStyle>
        <a:tcBdr>
          <a:left>
            <a:ln w="12700" cap="flat">
              <a:solidFill>
                <a:srgbClr val="0D0D0D"/>
              </a:solidFill>
              <a:prstDash val="solid"/>
              <a:bevel/>
            </a:ln>
          </a:left>
          <a:right>
            <a:ln w="12700" cap="flat">
              <a:solidFill>
                <a:srgbClr val="0D0D0D"/>
              </a:solidFill>
              <a:prstDash val="solid"/>
              <a:bevel/>
            </a:ln>
          </a:right>
          <a:top>
            <a:ln w="12700" cap="flat">
              <a:solidFill>
                <a:srgbClr val="0D0D0D"/>
              </a:solidFill>
              <a:prstDash val="solid"/>
              <a:bevel/>
            </a:ln>
          </a:top>
          <a:bottom>
            <a:ln w="12700" cap="flat">
              <a:solidFill>
                <a:srgbClr val="0D0D0D"/>
              </a:solidFill>
              <a:prstDash val="solid"/>
              <a:bevel/>
            </a:ln>
          </a:bottom>
          <a:insideH>
            <a:ln w="12700" cap="flat">
              <a:solidFill>
                <a:srgbClr val="0D0D0D"/>
              </a:solidFill>
              <a:prstDash val="solid"/>
              <a:bevel/>
            </a:ln>
          </a:insideH>
          <a:insideV>
            <a:ln w="12700" cap="flat">
              <a:solidFill>
                <a:srgbClr val="0D0D0D"/>
              </a:solidFill>
              <a:prstDash val="solid"/>
              <a:bevel/>
            </a:ln>
          </a:insideV>
        </a:tcBdr>
        <a:fill>
          <a:solidFill>
            <a:srgbClr val="0D0D0D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D0D0D"/>
      </a:tcTxStyle>
      <a:tcStyle>
        <a:tcBdr>
          <a:left>
            <a:ln w="12700" cap="flat">
              <a:solidFill>
                <a:srgbClr val="0D0D0D"/>
              </a:solidFill>
              <a:prstDash val="solid"/>
              <a:bevel/>
            </a:ln>
          </a:left>
          <a:right>
            <a:ln w="12700" cap="flat">
              <a:solidFill>
                <a:srgbClr val="0D0D0D"/>
              </a:solidFill>
              <a:prstDash val="solid"/>
              <a:bevel/>
            </a:ln>
          </a:right>
          <a:top>
            <a:ln w="50800" cap="flat">
              <a:solidFill>
                <a:srgbClr val="0D0D0D"/>
              </a:solidFill>
              <a:prstDash val="solid"/>
              <a:bevel/>
            </a:ln>
          </a:top>
          <a:bottom>
            <a:ln w="12700" cap="flat">
              <a:solidFill>
                <a:srgbClr val="0D0D0D"/>
              </a:solidFill>
              <a:prstDash val="solid"/>
              <a:bevel/>
            </a:ln>
          </a:bottom>
          <a:insideH>
            <a:ln w="12700" cap="flat">
              <a:solidFill>
                <a:srgbClr val="0D0D0D"/>
              </a:solidFill>
              <a:prstDash val="solid"/>
              <a:bevel/>
            </a:ln>
          </a:insideH>
          <a:insideV>
            <a:ln w="12700" cap="flat">
              <a:solidFill>
                <a:srgbClr val="0D0D0D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D0D0D"/>
      </a:tcTxStyle>
      <a:tcStyle>
        <a:tcBdr>
          <a:left>
            <a:ln w="12700" cap="flat">
              <a:solidFill>
                <a:srgbClr val="0D0D0D"/>
              </a:solidFill>
              <a:prstDash val="solid"/>
              <a:bevel/>
            </a:ln>
          </a:left>
          <a:right>
            <a:ln w="12700" cap="flat">
              <a:solidFill>
                <a:srgbClr val="0D0D0D"/>
              </a:solidFill>
              <a:prstDash val="solid"/>
              <a:bevel/>
            </a:ln>
          </a:right>
          <a:top>
            <a:ln w="12700" cap="flat">
              <a:solidFill>
                <a:srgbClr val="0D0D0D"/>
              </a:solidFill>
              <a:prstDash val="solid"/>
              <a:bevel/>
            </a:ln>
          </a:top>
          <a:bottom>
            <a:ln w="25400" cap="flat">
              <a:solidFill>
                <a:srgbClr val="0D0D0D"/>
              </a:solidFill>
              <a:prstDash val="solid"/>
              <a:bevel/>
            </a:ln>
          </a:bottom>
          <a:insideH>
            <a:ln w="12700" cap="flat">
              <a:solidFill>
                <a:srgbClr val="0D0D0D"/>
              </a:solidFill>
              <a:prstDash val="solid"/>
              <a:bevel/>
            </a:ln>
          </a:insideH>
          <a:insideV>
            <a:ln w="12700" cap="flat">
              <a:solidFill>
                <a:srgbClr val="0D0D0D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65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61CE2EFF-DAAC-4FF3-8157-3D779BE5E3CD}"/>
    <pc:docChg chg="delSld">
      <pc:chgData name="Hilppa Iittiläinen" userId="f7572432-e0f1-4abb-81ed-7836843e2f2b" providerId="ADAL" clId="{61CE2EFF-DAAC-4FF3-8157-3D779BE5E3CD}" dt="2022-11-25T12:13:35.897" v="0" actId="47"/>
      <pc:docMkLst>
        <pc:docMk/>
      </pc:docMkLst>
      <pc:sldChg chg="del">
        <pc:chgData name="Hilppa Iittiläinen" userId="f7572432-e0f1-4abb-81ed-7836843e2f2b" providerId="ADAL" clId="{61CE2EFF-DAAC-4FF3-8157-3D779BE5E3CD}" dt="2022-11-25T12:13:35.897" v="0" actId="47"/>
        <pc:sldMkLst>
          <pc:docMk/>
          <pc:sldMk cId="1902172777" sldId="839"/>
        </pc:sldMkLst>
      </pc:sldChg>
    </pc:docChg>
  </pc:docChgLst>
  <pc:docChgLst>
    <pc:chgData name="Hilppa Iittiläinen" userId="f7572432-e0f1-4abb-81ed-7836843e2f2b" providerId="ADAL" clId="{0A32EB66-6556-4977-8E95-01AFE7F2E0B7}"/>
    <pc:docChg chg="undo custSel addSld delSld modSld sldOrd delSection modSection">
      <pc:chgData name="Hilppa Iittiläinen" userId="f7572432-e0f1-4abb-81ed-7836843e2f2b" providerId="ADAL" clId="{0A32EB66-6556-4977-8E95-01AFE7F2E0B7}" dt="2022-10-19T15:05:44.053" v="1430" actId="5793"/>
      <pc:docMkLst>
        <pc:docMk/>
      </pc:docMkLst>
      <pc:sldChg chg="del">
        <pc:chgData name="Hilppa Iittiläinen" userId="f7572432-e0f1-4abb-81ed-7836843e2f2b" providerId="ADAL" clId="{0A32EB66-6556-4977-8E95-01AFE7F2E0B7}" dt="2022-10-19T08:35:00.922" v="78" actId="47"/>
        <pc:sldMkLst>
          <pc:docMk/>
          <pc:sldMk cId="0" sldId="262"/>
        </pc:sldMkLst>
      </pc:sldChg>
      <pc:sldChg chg="del">
        <pc:chgData name="Hilppa Iittiläinen" userId="f7572432-e0f1-4abb-81ed-7836843e2f2b" providerId="ADAL" clId="{0A32EB66-6556-4977-8E95-01AFE7F2E0B7}" dt="2022-10-19T08:35:00.922" v="78" actId="47"/>
        <pc:sldMkLst>
          <pc:docMk/>
          <pc:sldMk cId="0" sldId="263"/>
        </pc:sldMkLst>
      </pc:sldChg>
      <pc:sldChg chg="del">
        <pc:chgData name="Hilppa Iittiläinen" userId="f7572432-e0f1-4abb-81ed-7836843e2f2b" providerId="ADAL" clId="{0A32EB66-6556-4977-8E95-01AFE7F2E0B7}" dt="2022-10-19T08:35:00.922" v="78" actId="47"/>
        <pc:sldMkLst>
          <pc:docMk/>
          <pc:sldMk cId="0" sldId="264"/>
        </pc:sldMkLst>
      </pc:sldChg>
      <pc:sldChg chg="del">
        <pc:chgData name="Hilppa Iittiläinen" userId="f7572432-e0f1-4abb-81ed-7836843e2f2b" providerId="ADAL" clId="{0A32EB66-6556-4977-8E95-01AFE7F2E0B7}" dt="2022-10-19T08:35:00.922" v="78" actId="47"/>
        <pc:sldMkLst>
          <pc:docMk/>
          <pc:sldMk cId="0" sldId="265"/>
        </pc:sldMkLst>
      </pc:sldChg>
      <pc:sldChg chg="modSp add del mod ord">
        <pc:chgData name="Hilppa Iittiläinen" userId="f7572432-e0f1-4abb-81ed-7836843e2f2b" providerId="ADAL" clId="{0A32EB66-6556-4977-8E95-01AFE7F2E0B7}" dt="2022-10-19T09:12:04.331" v="682" actId="6549"/>
        <pc:sldMkLst>
          <pc:docMk/>
          <pc:sldMk cId="0" sldId="266"/>
        </pc:sldMkLst>
        <pc:spChg chg="mod">
          <ac:chgData name="Hilppa Iittiläinen" userId="f7572432-e0f1-4abb-81ed-7836843e2f2b" providerId="ADAL" clId="{0A32EB66-6556-4977-8E95-01AFE7F2E0B7}" dt="2022-10-19T09:11:51.169" v="657" actId="27636"/>
          <ac:spMkLst>
            <pc:docMk/>
            <pc:sldMk cId="0" sldId="266"/>
            <ac:spMk id="165" creationId="{00000000-0000-0000-0000-000000000000}"/>
          </ac:spMkLst>
        </pc:spChg>
        <pc:spChg chg="mod">
          <ac:chgData name="Hilppa Iittiläinen" userId="f7572432-e0f1-4abb-81ed-7836843e2f2b" providerId="ADAL" clId="{0A32EB66-6556-4977-8E95-01AFE7F2E0B7}" dt="2022-10-19T09:12:04.331" v="682" actId="6549"/>
          <ac:spMkLst>
            <pc:docMk/>
            <pc:sldMk cId="0" sldId="266"/>
            <ac:spMk id="166" creationId="{00000000-0000-0000-0000-000000000000}"/>
          </ac:spMkLst>
        </pc:spChg>
      </pc:sldChg>
      <pc:sldChg chg="del">
        <pc:chgData name="Hilppa Iittiläinen" userId="f7572432-e0f1-4abb-81ed-7836843e2f2b" providerId="ADAL" clId="{0A32EB66-6556-4977-8E95-01AFE7F2E0B7}" dt="2022-10-19T08:35:00.922" v="78" actId="47"/>
        <pc:sldMkLst>
          <pc:docMk/>
          <pc:sldMk cId="0" sldId="267"/>
        </pc:sldMkLst>
      </pc:sldChg>
      <pc:sldChg chg="modSp add del mod">
        <pc:chgData name="Hilppa Iittiläinen" userId="f7572432-e0f1-4abb-81ed-7836843e2f2b" providerId="ADAL" clId="{0A32EB66-6556-4977-8E95-01AFE7F2E0B7}" dt="2022-10-19T08:46:44.002" v="213" actId="27636"/>
        <pc:sldMkLst>
          <pc:docMk/>
          <pc:sldMk cId="0" sldId="268"/>
        </pc:sldMkLst>
        <pc:spChg chg="mod">
          <ac:chgData name="Hilppa Iittiläinen" userId="f7572432-e0f1-4abb-81ed-7836843e2f2b" providerId="ADAL" clId="{0A32EB66-6556-4977-8E95-01AFE7F2E0B7}" dt="2022-10-19T08:46:44.002" v="213" actId="27636"/>
          <ac:spMkLst>
            <pc:docMk/>
            <pc:sldMk cId="0" sldId="268"/>
            <ac:spMk id="178" creationId="{00000000-0000-0000-0000-000000000000}"/>
          </ac:spMkLst>
        </pc:spChg>
      </pc:sldChg>
      <pc:sldChg chg="del">
        <pc:chgData name="Hilppa Iittiläinen" userId="f7572432-e0f1-4abb-81ed-7836843e2f2b" providerId="ADAL" clId="{0A32EB66-6556-4977-8E95-01AFE7F2E0B7}" dt="2022-10-19T08:35:00.922" v="78" actId="47"/>
        <pc:sldMkLst>
          <pc:docMk/>
          <pc:sldMk cId="0" sldId="269"/>
        </pc:sldMkLst>
      </pc:sldChg>
      <pc:sldChg chg="del">
        <pc:chgData name="Hilppa Iittiläinen" userId="f7572432-e0f1-4abb-81ed-7836843e2f2b" providerId="ADAL" clId="{0A32EB66-6556-4977-8E95-01AFE7F2E0B7}" dt="2022-10-19T08:35:00.922" v="78" actId="47"/>
        <pc:sldMkLst>
          <pc:docMk/>
          <pc:sldMk cId="0" sldId="270"/>
        </pc:sldMkLst>
      </pc:sldChg>
      <pc:sldChg chg="del">
        <pc:chgData name="Hilppa Iittiläinen" userId="f7572432-e0f1-4abb-81ed-7836843e2f2b" providerId="ADAL" clId="{0A32EB66-6556-4977-8E95-01AFE7F2E0B7}" dt="2022-10-19T08:35:00.922" v="78" actId="47"/>
        <pc:sldMkLst>
          <pc:docMk/>
          <pc:sldMk cId="0" sldId="271"/>
        </pc:sldMkLst>
      </pc:sldChg>
      <pc:sldChg chg="del">
        <pc:chgData name="Hilppa Iittiläinen" userId="f7572432-e0f1-4abb-81ed-7836843e2f2b" providerId="ADAL" clId="{0A32EB66-6556-4977-8E95-01AFE7F2E0B7}" dt="2022-10-19T08:35:00.922" v="78" actId="47"/>
        <pc:sldMkLst>
          <pc:docMk/>
          <pc:sldMk cId="0" sldId="272"/>
        </pc:sldMkLst>
      </pc:sldChg>
      <pc:sldChg chg="del">
        <pc:chgData name="Hilppa Iittiläinen" userId="f7572432-e0f1-4abb-81ed-7836843e2f2b" providerId="ADAL" clId="{0A32EB66-6556-4977-8E95-01AFE7F2E0B7}" dt="2022-10-19T08:35:00.922" v="78" actId="47"/>
        <pc:sldMkLst>
          <pc:docMk/>
          <pc:sldMk cId="0" sldId="273"/>
        </pc:sldMkLst>
      </pc:sldChg>
      <pc:sldChg chg="del">
        <pc:chgData name="Hilppa Iittiläinen" userId="f7572432-e0f1-4abb-81ed-7836843e2f2b" providerId="ADAL" clId="{0A32EB66-6556-4977-8E95-01AFE7F2E0B7}" dt="2022-10-19T08:35:00.922" v="78" actId="47"/>
        <pc:sldMkLst>
          <pc:docMk/>
          <pc:sldMk cId="0" sldId="274"/>
        </pc:sldMkLst>
      </pc:sldChg>
      <pc:sldChg chg="del">
        <pc:chgData name="Hilppa Iittiläinen" userId="f7572432-e0f1-4abb-81ed-7836843e2f2b" providerId="ADAL" clId="{0A32EB66-6556-4977-8E95-01AFE7F2E0B7}" dt="2022-10-19T08:35:00.922" v="78" actId="47"/>
        <pc:sldMkLst>
          <pc:docMk/>
          <pc:sldMk cId="0" sldId="275"/>
        </pc:sldMkLst>
      </pc:sldChg>
      <pc:sldChg chg="del">
        <pc:chgData name="Hilppa Iittiläinen" userId="f7572432-e0f1-4abb-81ed-7836843e2f2b" providerId="ADAL" clId="{0A32EB66-6556-4977-8E95-01AFE7F2E0B7}" dt="2022-10-19T08:35:00.922" v="78" actId="47"/>
        <pc:sldMkLst>
          <pc:docMk/>
          <pc:sldMk cId="0" sldId="276"/>
        </pc:sldMkLst>
      </pc:sldChg>
      <pc:sldChg chg="del">
        <pc:chgData name="Hilppa Iittiläinen" userId="f7572432-e0f1-4abb-81ed-7836843e2f2b" providerId="ADAL" clId="{0A32EB66-6556-4977-8E95-01AFE7F2E0B7}" dt="2022-10-19T08:35:00.922" v="78" actId="47"/>
        <pc:sldMkLst>
          <pc:docMk/>
          <pc:sldMk cId="0" sldId="277"/>
        </pc:sldMkLst>
      </pc:sldChg>
      <pc:sldChg chg="del">
        <pc:chgData name="Hilppa Iittiläinen" userId="f7572432-e0f1-4abb-81ed-7836843e2f2b" providerId="ADAL" clId="{0A32EB66-6556-4977-8E95-01AFE7F2E0B7}" dt="2022-10-19T08:35:00.922" v="78" actId="47"/>
        <pc:sldMkLst>
          <pc:docMk/>
          <pc:sldMk cId="0" sldId="278"/>
        </pc:sldMkLst>
      </pc:sldChg>
      <pc:sldChg chg="del">
        <pc:chgData name="Hilppa Iittiläinen" userId="f7572432-e0f1-4abb-81ed-7836843e2f2b" providerId="ADAL" clId="{0A32EB66-6556-4977-8E95-01AFE7F2E0B7}" dt="2022-10-19T08:35:08.356" v="79" actId="47"/>
        <pc:sldMkLst>
          <pc:docMk/>
          <pc:sldMk cId="0" sldId="279"/>
        </pc:sldMkLst>
      </pc:sldChg>
      <pc:sldChg chg="del">
        <pc:chgData name="Hilppa Iittiläinen" userId="f7572432-e0f1-4abb-81ed-7836843e2f2b" providerId="ADAL" clId="{0A32EB66-6556-4977-8E95-01AFE7F2E0B7}" dt="2022-10-19T08:35:08.356" v="79" actId="47"/>
        <pc:sldMkLst>
          <pc:docMk/>
          <pc:sldMk cId="0" sldId="280"/>
        </pc:sldMkLst>
      </pc:sldChg>
      <pc:sldChg chg="del">
        <pc:chgData name="Hilppa Iittiläinen" userId="f7572432-e0f1-4abb-81ed-7836843e2f2b" providerId="ADAL" clId="{0A32EB66-6556-4977-8E95-01AFE7F2E0B7}" dt="2022-10-19T08:35:08.356" v="79" actId="47"/>
        <pc:sldMkLst>
          <pc:docMk/>
          <pc:sldMk cId="0" sldId="281"/>
        </pc:sldMkLst>
      </pc:sldChg>
      <pc:sldChg chg="del">
        <pc:chgData name="Hilppa Iittiläinen" userId="f7572432-e0f1-4abb-81ed-7836843e2f2b" providerId="ADAL" clId="{0A32EB66-6556-4977-8E95-01AFE7F2E0B7}" dt="2022-10-19T08:35:08.356" v="79" actId="47"/>
        <pc:sldMkLst>
          <pc:docMk/>
          <pc:sldMk cId="0" sldId="282"/>
        </pc:sldMkLst>
      </pc:sldChg>
      <pc:sldChg chg="del">
        <pc:chgData name="Hilppa Iittiläinen" userId="f7572432-e0f1-4abb-81ed-7836843e2f2b" providerId="ADAL" clId="{0A32EB66-6556-4977-8E95-01AFE7F2E0B7}" dt="2022-10-19T08:35:08.356" v="79" actId="47"/>
        <pc:sldMkLst>
          <pc:docMk/>
          <pc:sldMk cId="0" sldId="283"/>
        </pc:sldMkLst>
      </pc:sldChg>
      <pc:sldChg chg="del">
        <pc:chgData name="Hilppa Iittiläinen" userId="f7572432-e0f1-4abb-81ed-7836843e2f2b" providerId="ADAL" clId="{0A32EB66-6556-4977-8E95-01AFE7F2E0B7}" dt="2022-10-19T08:35:26.094" v="80" actId="47"/>
        <pc:sldMkLst>
          <pc:docMk/>
          <pc:sldMk cId="0" sldId="284"/>
        </pc:sldMkLst>
      </pc:sldChg>
      <pc:sldChg chg="del">
        <pc:chgData name="Hilppa Iittiläinen" userId="f7572432-e0f1-4abb-81ed-7836843e2f2b" providerId="ADAL" clId="{0A32EB66-6556-4977-8E95-01AFE7F2E0B7}" dt="2022-10-19T08:35:26.094" v="80" actId="47"/>
        <pc:sldMkLst>
          <pc:docMk/>
          <pc:sldMk cId="0" sldId="285"/>
        </pc:sldMkLst>
      </pc:sldChg>
      <pc:sldChg chg="del">
        <pc:chgData name="Hilppa Iittiläinen" userId="f7572432-e0f1-4abb-81ed-7836843e2f2b" providerId="ADAL" clId="{0A32EB66-6556-4977-8E95-01AFE7F2E0B7}" dt="2022-10-19T08:35:26.094" v="80" actId="47"/>
        <pc:sldMkLst>
          <pc:docMk/>
          <pc:sldMk cId="0" sldId="286"/>
        </pc:sldMkLst>
      </pc:sldChg>
      <pc:sldChg chg="del">
        <pc:chgData name="Hilppa Iittiläinen" userId="f7572432-e0f1-4abb-81ed-7836843e2f2b" providerId="ADAL" clId="{0A32EB66-6556-4977-8E95-01AFE7F2E0B7}" dt="2022-10-19T08:35:26.094" v="80" actId="47"/>
        <pc:sldMkLst>
          <pc:docMk/>
          <pc:sldMk cId="0" sldId="287"/>
        </pc:sldMkLst>
      </pc:sldChg>
      <pc:sldChg chg="del">
        <pc:chgData name="Hilppa Iittiläinen" userId="f7572432-e0f1-4abb-81ed-7836843e2f2b" providerId="ADAL" clId="{0A32EB66-6556-4977-8E95-01AFE7F2E0B7}" dt="2022-10-19T08:35:26.094" v="80" actId="47"/>
        <pc:sldMkLst>
          <pc:docMk/>
          <pc:sldMk cId="0" sldId="288"/>
        </pc:sldMkLst>
      </pc:sldChg>
      <pc:sldChg chg="del">
        <pc:chgData name="Hilppa Iittiläinen" userId="f7572432-e0f1-4abb-81ed-7836843e2f2b" providerId="ADAL" clId="{0A32EB66-6556-4977-8E95-01AFE7F2E0B7}" dt="2022-10-19T08:35:26.094" v="80" actId="47"/>
        <pc:sldMkLst>
          <pc:docMk/>
          <pc:sldMk cId="0" sldId="289"/>
        </pc:sldMkLst>
      </pc:sldChg>
      <pc:sldChg chg="del">
        <pc:chgData name="Hilppa Iittiläinen" userId="f7572432-e0f1-4abb-81ed-7836843e2f2b" providerId="ADAL" clId="{0A32EB66-6556-4977-8E95-01AFE7F2E0B7}" dt="2022-10-19T08:35:26.094" v="80" actId="47"/>
        <pc:sldMkLst>
          <pc:docMk/>
          <pc:sldMk cId="0" sldId="290"/>
        </pc:sldMkLst>
      </pc:sldChg>
      <pc:sldChg chg="del">
        <pc:chgData name="Hilppa Iittiläinen" userId="f7572432-e0f1-4abb-81ed-7836843e2f2b" providerId="ADAL" clId="{0A32EB66-6556-4977-8E95-01AFE7F2E0B7}" dt="2022-10-19T08:35:26.094" v="80" actId="47"/>
        <pc:sldMkLst>
          <pc:docMk/>
          <pc:sldMk cId="0" sldId="291"/>
        </pc:sldMkLst>
      </pc:sldChg>
      <pc:sldChg chg="del">
        <pc:chgData name="Hilppa Iittiläinen" userId="f7572432-e0f1-4abb-81ed-7836843e2f2b" providerId="ADAL" clId="{0A32EB66-6556-4977-8E95-01AFE7F2E0B7}" dt="2022-10-19T08:35:26.094" v="80" actId="47"/>
        <pc:sldMkLst>
          <pc:docMk/>
          <pc:sldMk cId="0" sldId="292"/>
        </pc:sldMkLst>
      </pc:sldChg>
      <pc:sldChg chg="del">
        <pc:chgData name="Hilppa Iittiläinen" userId="f7572432-e0f1-4abb-81ed-7836843e2f2b" providerId="ADAL" clId="{0A32EB66-6556-4977-8E95-01AFE7F2E0B7}" dt="2022-10-19T08:35:26.094" v="80" actId="47"/>
        <pc:sldMkLst>
          <pc:docMk/>
          <pc:sldMk cId="0" sldId="293"/>
        </pc:sldMkLst>
      </pc:sldChg>
      <pc:sldChg chg="del">
        <pc:chgData name="Hilppa Iittiläinen" userId="f7572432-e0f1-4abb-81ed-7836843e2f2b" providerId="ADAL" clId="{0A32EB66-6556-4977-8E95-01AFE7F2E0B7}" dt="2022-10-19T08:35:26.094" v="80" actId="47"/>
        <pc:sldMkLst>
          <pc:docMk/>
          <pc:sldMk cId="0" sldId="294"/>
        </pc:sldMkLst>
      </pc:sldChg>
      <pc:sldChg chg="del">
        <pc:chgData name="Hilppa Iittiläinen" userId="f7572432-e0f1-4abb-81ed-7836843e2f2b" providerId="ADAL" clId="{0A32EB66-6556-4977-8E95-01AFE7F2E0B7}" dt="2022-10-19T08:35:26.094" v="80" actId="47"/>
        <pc:sldMkLst>
          <pc:docMk/>
          <pc:sldMk cId="0" sldId="295"/>
        </pc:sldMkLst>
      </pc:sldChg>
      <pc:sldChg chg="del">
        <pc:chgData name="Hilppa Iittiläinen" userId="f7572432-e0f1-4abb-81ed-7836843e2f2b" providerId="ADAL" clId="{0A32EB66-6556-4977-8E95-01AFE7F2E0B7}" dt="2022-10-19T08:35:31.505" v="81" actId="47"/>
        <pc:sldMkLst>
          <pc:docMk/>
          <pc:sldMk cId="0" sldId="296"/>
        </pc:sldMkLst>
      </pc:sldChg>
      <pc:sldChg chg="del">
        <pc:chgData name="Hilppa Iittiläinen" userId="f7572432-e0f1-4abb-81ed-7836843e2f2b" providerId="ADAL" clId="{0A32EB66-6556-4977-8E95-01AFE7F2E0B7}" dt="2022-10-19T08:35:31.505" v="81" actId="47"/>
        <pc:sldMkLst>
          <pc:docMk/>
          <pc:sldMk cId="0" sldId="297"/>
        </pc:sldMkLst>
      </pc:sldChg>
      <pc:sldChg chg="del">
        <pc:chgData name="Hilppa Iittiläinen" userId="f7572432-e0f1-4abb-81ed-7836843e2f2b" providerId="ADAL" clId="{0A32EB66-6556-4977-8E95-01AFE7F2E0B7}" dt="2022-10-19T08:35:31.505" v="81" actId="47"/>
        <pc:sldMkLst>
          <pc:docMk/>
          <pc:sldMk cId="0" sldId="298"/>
        </pc:sldMkLst>
      </pc:sldChg>
      <pc:sldChg chg="del">
        <pc:chgData name="Hilppa Iittiläinen" userId="f7572432-e0f1-4abb-81ed-7836843e2f2b" providerId="ADAL" clId="{0A32EB66-6556-4977-8E95-01AFE7F2E0B7}" dt="2022-10-19T08:35:31.505" v="81" actId="47"/>
        <pc:sldMkLst>
          <pc:docMk/>
          <pc:sldMk cId="0" sldId="299"/>
        </pc:sldMkLst>
      </pc:sldChg>
      <pc:sldChg chg="del">
        <pc:chgData name="Hilppa Iittiläinen" userId="f7572432-e0f1-4abb-81ed-7836843e2f2b" providerId="ADAL" clId="{0A32EB66-6556-4977-8E95-01AFE7F2E0B7}" dt="2022-10-19T08:35:43.102" v="82" actId="47"/>
        <pc:sldMkLst>
          <pc:docMk/>
          <pc:sldMk cId="0" sldId="300"/>
        </pc:sldMkLst>
      </pc:sldChg>
      <pc:sldChg chg="del">
        <pc:chgData name="Hilppa Iittiläinen" userId="f7572432-e0f1-4abb-81ed-7836843e2f2b" providerId="ADAL" clId="{0A32EB66-6556-4977-8E95-01AFE7F2E0B7}" dt="2022-10-19T08:35:43.102" v="82" actId="47"/>
        <pc:sldMkLst>
          <pc:docMk/>
          <pc:sldMk cId="0" sldId="301"/>
        </pc:sldMkLst>
      </pc:sldChg>
      <pc:sldChg chg="del">
        <pc:chgData name="Hilppa Iittiläinen" userId="f7572432-e0f1-4abb-81ed-7836843e2f2b" providerId="ADAL" clId="{0A32EB66-6556-4977-8E95-01AFE7F2E0B7}" dt="2022-10-19T08:35:43.102" v="82" actId="47"/>
        <pc:sldMkLst>
          <pc:docMk/>
          <pc:sldMk cId="0" sldId="302"/>
        </pc:sldMkLst>
      </pc:sldChg>
      <pc:sldChg chg="del">
        <pc:chgData name="Hilppa Iittiläinen" userId="f7572432-e0f1-4abb-81ed-7836843e2f2b" providerId="ADAL" clId="{0A32EB66-6556-4977-8E95-01AFE7F2E0B7}" dt="2022-10-19T08:35:43.102" v="82" actId="47"/>
        <pc:sldMkLst>
          <pc:docMk/>
          <pc:sldMk cId="0" sldId="303"/>
        </pc:sldMkLst>
      </pc:sldChg>
      <pc:sldChg chg="del">
        <pc:chgData name="Hilppa Iittiläinen" userId="f7572432-e0f1-4abb-81ed-7836843e2f2b" providerId="ADAL" clId="{0A32EB66-6556-4977-8E95-01AFE7F2E0B7}" dt="2022-10-19T08:35:43.102" v="82" actId="47"/>
        <pc:sldMkLst>
          <pc:docMk/>
          <pc:sldMk cId="0" sldId="304"/>
        </pc:sldMkLst>
      </pc:sldChg>
      <pc:sldChg chg="del">
        <pc:chgData name="Hilppa Iittiläinen" userId="f7572432-e0f1-4abb-81ed-7836843e2f2b" providerId="ADAL" clId="{0A32EB66-6556-4977-8E95-01AFE7F2E0B7}" dt="2022-10-19T08:35:43.102" v="82" actId="47"/>
        <pc:sldMkLst>
          <pc:docMk/>
          <pc:sldMk cId="0" sldId="305"/>
        </pc:sldMkLst>
      </pc:sldChg>
      <pc:sldChg chg="del">
        <pc:chgData name="Hilppa Iittiläinen" userId="f7572432-e0f1-4abb-81ed-7836843e2f2b" providerId="ADAL" clId="{0A32EB66-6556-4977-8E95-01AFE7F2E0B7}" dt="2022-10-19T08:35:43.102" v="82" actId="47"/>
        <pc:sldMkLst>
          <pc:docMk/>
          <pc:sldMk cId="0" sldId="306"/>
        </pc:sldMkLst>
      </pc:sldChg>
      <pc:sldChg chg="del">
        <pc:chgData name="Hilppa Iittiläinen" userId="f7572432-e0f1-4abb-81ed-7836843e2f2b" providerId="ADAL" clId="{0A32EB66-6556-4977-8E95-01AFE7F2E0B7}" dt="2022-10-19T08:35:43.102" v="82" actId="47"/>
        <pc:sldMkLst>
          <pc:docMk/>
          <pc:sldMk cId="0" sldId="307"/>
        </pc:sldMkLst>
      </pc:sldChg>
      <pc:sldChg chg="del">
        <pc:chgData name="Hilppa Iittiläinen" userId="f7572432-e0f1-4abb-81ed-7836843e2f2b" providerId="ADAL" clId="{0A32EB66-6556-4977-8E95-01AFE7F2E0B7}" dt="2022-10-19T08:35:43.102" v="82" actId="47"/>
        <pc:sldMkLst>
          <pc:docMk/>
          <pc:sldMk cId="0" sldId="308"/>
        </pc:sldMkLst>
      </pc:sldChg>
      <pc:sldChg chg="del">
        <pc:chgData name="Hilppa Iittiläinen" userId="f7572432-e0f1-4abb-81ed-7836843e2f2b" providerId="ADAL" clId="{0A32EB66-6556-4977-8E95-01AFE7F2E0B7}" dt="2022-10-19T08:35:43.102" v="82" actId="47"/>
        <pc:sldMkLst>
          <pc:docMk/>
          <pc:sldMk cId="0" sldId="309"/>
        </pc:sldMkLst>
      </pc:sldChg>
      <pc:sldChg chg="del">
        <pc:chgData name="Hilppa Iittiläinen" userId="f7572432-e0f1-4abb-81ed-7836843e2f2b" providerId="ADAL" clId="{0A32EB66-6556-4977-8E95-01AFE7F2E0B7}" dt="2022-10-19T08:35:59.263" v="84" actId="47"/>
        <pc:sldMkLst>
          <pc:docMk/>
          <pc:sldMk cId="0" sldId="310"/>
        </pc:sldMkLst>
      </pc:sldChg>
      <pc:sldChg chg="del">
        <pc:chgData name="Hilppa Iittiläinen" userId="f7572432-e0f1-4abb-81ed-7836843e2f2b" providerId="ADAL" clId="{0A32EB66-6556-4977-8E95-01AFE7F2E0B7}" dt="2022-10-19T08:35:59.263" v="84" actId="47"/>
        <pc:sldMkLst>
          <pc:docMk/>
          <pc:sldMk cId="0" sldId="311"/>
        </pc:sldMkLst>
      </pc:sldChg>
      <pc:sldChg chg="del">
        <pc:chgData name="Hilppa Iittiläinen" userId="f7572432-e0f1-4abb-81ed-7836843e2f2b" providerId="ADAL" clId="{0A32EB66-6556-4977-8E95-01AFE7F2E0B7}" dt="2022-10-19T08:35:59.263" v="84" actId="47"/>
        <pc:sldMkLst>
          <pc:docMk/>
          <pc:sldMk cId="0" sldId="312"/>
        </pc:sldMkLst>
      </pc:sldChg>
      <pc:sldChg chg="del">
        <pc:chgData name="Hilppa Iittiläinen" userId="f7572432-e0f1-4abb-81ed-7836843e2f2b" providerId="ADAL" clId="{0A32EB66-6556-4977-8E95-01AFE7F2E0B7}" dt="2022-10-19T08:35:53.254" v="83" actId="47"/>
        <pc:sldMkLst>
          <pc:docMk/>
          <pc:sldMk cId="0" sldId="313"/>
        </pc:sldMkLst>
      </pc:sldChg>
      <pc:sldChg chg="del">
        <pc:chgData name="Hilppa Iittiläinen" userId="f7572432-e0f1-4abb-81ed-7836843e2f2b" providerId="ADAL" clId="{0A32EB66-6556-4977-8E95-01AFE7F2E0B7}" dt="2022-10-19T08:35:53.254" v="83" actId="47"/>
        <pc:sldMkLst>
          <pc:docMk/>
          <pc:sldMk cId="0" sldId="314"/>
        </pc:sldMkLst>
      </pc:sldChg>
      <pc:sldChg chg="del">
        <pc:chgData name="Hilppa Iittiläinen" userId="f7572432-e0f1-4abb-81ed-7836843e2f2b" providerId="ADAL" clId="{0A32EB66-6556-4977-8E95-01AFE7F2E0B7}" dt="2022-10-19T08:35:53.254" v="83" actId="47"/>
        <pc:sldMkLst>
          <pc:docMk/>
          <pc:sldMk cId="0" sldId="315"/>
        </pc:sldMkLst>
      </pc:sldChg>
      <pc:sldChg chg="del">
        <pc:chgData name="Hilppa Iittiläinen" userId="f7572432-e0f1-4abb-81ed-7836843e2f2b" providerId="ADAL" clId="{0A32EB66-6556-4977-8E95-01AFE7F2E0B7}" dt="2022-10-19T08:35:53.254" v="83" actId="47"/>
        <pc:sldMkLst>
          <pc:docMk/>
          <pc:sldMk cId="0" sldId="316"/>
        </pc:sldMkLst>
      </pc:sldChg>
      <pc:sldChg chg="del">
        <pc:chgData name="Hilppa Iittiläinen" userId="f7572432-e0f1-4abb-81ed-7836843e2f2b" providerId="ADAL" clId="{0A32EB66-6556-4977-8E95-01AFE7F2E0B7}" dt="2022-10-19T08:35:53.254" v="83" actId="47"/>
        <pc:sldMkLst>
          <pc:docMk/>
          <pc:sldMk cId="0" sldId="317"/>
        </pc:sldMkLst>
      </pc:sldChg>
      <pc:sldChg chg="del">
        <pc:chgData name="Hilppa Iittiläinen" userId="f7572432-e0f1-4abb-81ed-7836843e2f2b" providerId="ADAL" clId="{0A32EB66-6556-4977-8E95-01AFE7F2E0B7}" dt="2022-10-19T08:35:59.263" v="84" actId="47"/>
        <pc:sldMkLst>
          <pc:docMk/>
          <pc:sldMk cId="0" sldId="318"/>
        </pc:sldMkLst>
      </pc:sldChg>
      <pc:sldChg chg="del">
        <pc:chgData name="Hilppa Iittiläinen" userId="f7572432-e0f1-4abb-81ed-7836843e2f2b" providerId="ADAL" clId="{0A32EB66-6556-4977-8E95-01AFE7F2E0B7}" dt="2022-10-19T08:35:59.263" v="84" actId="47"/>
        <pc:sldMkLst>
          <pc:docMk/>
          <pc:sldMk cId="0" sldId="319"/>
        </pc:sldMkLst>
      </pc:sldChg>
      <pc:sldChg chg="del">
        <pc:chgData name="Hilppa Iittiläinen" userId="f7572432-e0f1-4abb-81ed-7836843e2f2b" providerId="ADAL" clId="{0A32EB66-6556-4977-8E95-01AFE7F2E0B7}" dt="2022-10-19T08:35:59.263" v="84" actId="47"/>
        <pc:sldMkLst>
          <pc:docMk/>
          <pc:sldMk cId="0" sldId="320"/>
        </pc:sldMkLst>
      </pc:sldChg>
      <pc:sldChg chg="del">
        <pc:chgData name="Hilppa Iittiläinen" userId="f7572432-e0f1-4abb-81ed-7836843e2f2b" providerId="ADAL" clId="{0A32EB66-6556-4977-8E95-01AFE7F2E0B7}" dt="2022-10-19T08:36:13.199" v="85" actId="47"/>
        <pc:sldMkLst>
          <pc:docMk/>
          <pc:sldMk cId="0" sldId="321"/>
        </pc:sldMkLst>
      </pc:sldChg>
      <pc:sldChg chg="del">
        <pc:chgData name="Hilppa Iittiläinen" userId="f7572432-e0f1-4abb-81ed-7836843e2f2b" providerId="ADAL" clId="{0A32EB66-6556-4977-8E95-01AFE7F2E0B7}" dt="2022-10-19T08:36:13.199" v="85" actId="47"/>
        <pc:sldMkLst>
          <pc:docMk/>
          <pc:sldMk cId="0" sldId="322"/>
        </pc:sldMkLst>
      </pc:sldChg>
      <pc:sldChg chg="del">
        <pc:chgData name="Hilppa Iittiläinen" userId="f7572432-e0f1-4abb-81ed-7836843e2f2b" providerId="ADAL" clId="{0A32EB66-6556-4977-8E95-01AFE7F2E0B7}" dt="2022-10-19T08:36:13.199" v="85" actId="47"/>
        <pc:sldMkLst>
          <pc:docMk/>
          <pc:sldMk cId="0" sldId="323"/>
        </pc:sldMkLst>
      </pc:sldChg>
      <pc:sldChg chg="del">
        <pc:chgData name="Hilppa Iittiläinen" userId="f7572432-e0f1-4abb-81ed-7836843e2f2b" providerId="ADAL" clId="{0A32EB66-6556-4977-8E95-01AFE7F2E0B7}" dt="2022-10-19T08:36:13.199" v="85" actId="47"/>
        <pc:sldMkLst>
          <pc:docMk/>
          <pc:sldMk cId="0" sldId="324"/>
        </pc:sldMkLst>
      </pc:sldChg>
      <pc:sldChg chg="del">
        <pc:chgData name="Hilppa Iittiläinen" userId="f7572432-e0f1-4abb-81ed-7836843e2f2b" providerId="ADAL" clId="{0A32EB66-6556-4977-8E95-01AFE7F2E0B7}" dt="2022-10-19T08:36:13.199" v="85" actId="47"/>
        <pc:sldMkLst>
          <pc:docMk/>
          <pc:sldMk cId="0" sldId="325"/>
        </pc:sldMkLst>
      </pc:sldChg>
      <pc:sldChg chg="del">
        <pc:chgData name="Hilppa Iittiläinen" userId="f7572432-e0f1-4abb-81ed-7836843e2f2b" providerId="ADAL" clId="{0A32EB66-6556-4977-8E95-01AFE7F2E0B7}" dt="2022-10-19T08:36:13.199" v="85" actId="47"/>
        <pc:sldMkLst>
          <pc:docMk/>
          <pc:sldMk cId="0" sldId="326"/>
        </pc:sldMkLst>
      </pc:sldChg>
      <pc:sldChg chg="del">
        <pc:chgData name="Hilppa Iittiläinen" userId="f7572432-e0f1-4abb-81ed-7836843e2f2b" providerId="ADAL" clId="{0A32EB66-6556-4977-8E95-01AFE7F2E0B7}" dt="2022-10-19T08:36:13.199" v="85" actId="47"/>
        <pc:sldMkLst>
          <pc:docMk/>
          <pc:sldMk cId="0" sldId="327"/>
        </pc:sldMkLst>
      </pc:sldChg>
      <pc:sldChg chg="del">
        <pc:chgData name="Hilppa Iittiläinen" userId="f7572432-e0f1-4abb-81ed-7836843e2f2b" providerId="ADAL" clId="{0A32EB66-6556-4977-8E95-01AFE7F2E0B7}" dt="2022-10-19T08:36:13.199" v="85" actId="47"/>
        <pc:sldMkLst>
          <pc:docMk/>
          <pc:sldMk cId="0" sldId="328"/>
        </pc:sldMkLst>
      </pc:sldChg>
      <pc:sldChg chg="del">
        <pc:chgData name="Hilppa Iittiläinen" userId="f7572432-e0f1-4abb-81ed-7836843e2f2b" providerId="ADAL" clId="{0A32EB66-6556-4977-8E95-01AFE7F2E0B7}" dt="2022-10-19T08:36:13.199" v="85" actId="47"/>
        <pc:sldMkLst>
          <pc:docMk/>
          <pc:sldMk cId="0" sldId="329"/>
        </pc:sldMkLst>
      </pc:sldChg>
      <pc:sldChg chg="del">
        <pc:chgData name="Hilppa Iittiläinen" userId="f7572432-e0f1-4abb-81ed-7836843e2f2b" providerId="ADAL" clId="{0A32EB66-6556-4977-8E95-01AFE7F2E0B7}" dt="2022-10-19T08:36:13.199" v="85" actId="47"/>
        <pc:sldMkLst>
          <pc:docMk/>
          <pc:sldMk cId="0" sldId="330"/>
        </pc:sldMkLst>
      </pc:sldChg>
      <pc:sldChg chg="del">
        <pc:chgData name="Hilppa Iittiläinen" userId="f7572432-e0f1-4abb-81ed-7836843e2f2b" providerId="ADAL" clId="{0A32EB66-6556-4977-8E95-01AFE7F2E0B7}" dt="2022-10-19T08:36:13.199" v="85" actId="47"/>
        <pc:sldMkLst>
          <pc:docMk/>
          <pc:sldMk cId="0" sldId="331"/>
        </pc:sldMkLst>
      </pc:sldChg>
      <pc:sldChg chg="del">
        <pc:chgData name="Hilppa Iittiläinen" userId="f7572432-e0f1-4abb-81ed-7836843e2f2b" providerId="ADAL" clId="{0A32EB66-6556-4977-8E95-01AFE7F2E0B7}" dt="2022-10-19T08:36:13.199" v="85" actId="47"/>
        <pc:sldMkLst>
          <pc:docMk/>
          <pc:sldMk cId="0" sldId="332"/>
        </pc:sldMkLst>
      </pc:sldChg>
      <pc:sldChg chg="del">
        <pc:chgData name="Hilppa Iittiläinen" userId="f7572432-e0f1-4abb-81ed-7836843e2f2b" providerId="ADAL" clId="{0A32EB66-6556-4977-8E95-01AFE7F2E0B7}" dt="2022-10-19T08:36:13.199" v="85" actId="47"/>
        <pc:sldMkLst>
          <pc:docMk/>
          <pc:sldMk cId="0" sldId="333"/>
        </pc:sldMkLst>
      </pc:sldChg>
      <pc:sldChg chg="del">
        <pc:chgData name="Hilppa Iittiläinen" userId="f7572432-e0f1-4abb-81ed-7836843e2f2b" providerId="ADAL" clId="{0A32EB66-6556-4977-8E95-01AFE7F2E0B7}" dt="2022-10-19T08:36:25.748" v="86" actId="47"/>
        <pc:sldMkLst>
          <pc:docMk/>
          <pc:sldMk cId="0" sldId="334"/>
        </pc:sldMkLst>
      </pc:sldChg>
      <pc:sldChg chg="del">
        <pc:chgData name="Hilppa Iittiläinen" userId="f7572432-e0f1-4abb-81ed-7836843e2f2b" providerId="ADAL" clId="{0A32EB66-6556-4977-8E95-01AFE7F2E0B7}" dt="2022-10-19T08:36:25.748" v="86" actId="47"/>
        <pc:sldMkLst>
          <pc:docMk/>
          <pc:sldMk cId="0" sldId="335"/>
        </pc:sldMkLst>
      </pc:sldChg>
      <pc:sldChg chg="del">
        <pc:chgData name="Hilppa Iittiläinen" userId="f7572432-e0f1-4abb-81ed-7836843e2f2b" providerId="ADAL" clId="{0A32EB66-6556-4977-8E95-01AFE7F2E0B7}" dt="2022-10-19T08:36:25.748" v="86" actId="47"/>
        <pc:sldMkLst>
          <pc:docMk/>
          <pc:sldMk cId="0" sldId="336"/>
        </pc:sldMkLst>
      </pc:sldChg>
      <pc:sldChg chg="del">
        <pc:chgData name="Hilppa Iittiläinen" userId="f7572432-e0f1-4abb-81ed-7836843e2f2b" providerId="ADAL" clId="{0A32EB66-6556-4977-8E95-01AFE7F2E0B7}" dt="2022-10-19T08:36:25.748" v="86" actId="47"/>
        <pc:sldMkLst>
          <pc:docMk/>
          <pc:sldMk cId="0" sldId="337"/>
        </pc:sldMkLst>
      </pc:sldChg>
      <pc:sldChg chg="del">
        <pc:chgData name="Hilppa Iittiläinen" userId="f7572432-e0f1-4abb-81ed-7836843e2f2b" providerId="ADAL" clId="{0A32EB66-6556-4977-8E95-01AFE7F2E0B7}" dt="2022-10-19T08:36:25.748" v="86" actId="47"/>
        <pc:sldMkLst>
          <pc:docMk/>
          <pc:sldMk cId="0" sldId="338"/>
        </pc:sldMkLst>
      </pc:sldChg>
      <pc:sldChg chg="del">
        <pc:chgData name="Hilppa Iittiläinen" userId="f7572432-e0f1-4abb-81ed-7836843e2f2b" providerId="ADAL" clId="{0A32EB66-6556-4977-8E95-01AFE7F2E0B7}" dt="2022-10-19T08:36:25.748" v="86" actId="47"/>
        <pc:sldMkLst>
          <pc:docMk/>
          <pc:sldMk cId="0" sldId="339"/>
        </pc:sldMkLst>
      </pc:sldChg>
      <pc:sldChg chg="del">
        <pc:chgData name="Hilppa Iittiläinen" userId="f7572432-e0f1-4abb-81ed-7836843e2f2b" providerId="ADAL" clId="{0A32EB66-6556-4977-8E95-01AFE7F2E0B7}" dt="2022-10-19T08:36:25.748" v="86" actId="47"/>
        <pc:sldMkLst>
          <pc:docMk/>
          <pc:sldMk cId="0" sldId="340"/>
        </pc:sldMkLst>
      </pc:sldChg>
      <pc:sldChg chg="del">
        <pc:chgData name="Hilppa Iittiläinen" userId="f7572432-e0f1-4abb-81ed-7836843e2f2b" providerId="ADAL" clId="{0A32EB66-6556-4977-8E95-01AFE7F2E0B7}" dt="2022-10-19T08:36:25.748" v="86" actId="47"/>
        <pc:sldMkLst>
          <pc:docMk/>
          <pc:sldMk cId="0" sldId="341"/>
        </pc:sldMkLst>
      </pc:sldChg>
      <pc:sldChg chg="del">
        <pc:chgData name="Hilppa Iittiläinen" userId="f7572432-e0f1-4abb-81ed-7836843e2f2b" providerId="ADAL" clId="{0A32EB66-6556-4977-8E95-01AFE7F2E0B7}" dt="2022-10-19T08:36:25.748" v="86" actId="47"/>
        <pc:sldMkLst>
          <pc:docMk/>
          <pc:sldMk cId="0" sldId="342"/>
        </pc:sldMkLst>
      </pc:sldChg>
      <pc:sldChg chg="del">
        <pc:chgData name="Hilppa Iittiläinen" userId="f7572432-e0f1-4abb-81ed-7836843e2f2b" providerId="ADAL" clId="{0A32EB66-6556-4977-8E95-01AFE7F2E0B7}" dt="2022-10-19T08:36:25.748" v="86" actId="47"/>
        <pc:sldMkLst>
          <pc:docMk/>
          <pc:sldMk cId="0" sldId="343"/>
        </pc:sldMkLst>
      </pc:sldChg>
      <pc:sldChg chg="del">
        <pc:chgData name="Hilppa Iittiläinen" userId="f7572432-e0f1-4abb-81ed-7836843e2f2b" providerId="ADAL" clId="{0A32EB66-6556-4977-8E95-01AFE7F2E0B7}" dt="2022-10-19T08:36:25.748" v="86" actId="47"/>
        <pc:sldMkLst>
          <pc:docMk/>
          <pc:sldMk cId="0" sldId="344"/>
        </pc:sldMkLst>
      </pc:sldChg>
      <pc:sldChg chg="del">
        <pc:chgData name="Hilppa Iittiläinen" userId="f7572432-e0f1-4abb-81ed-7836843e2f2b" providerId="ADAL" clId="{0A32EB66-6556-4977-8E95-01AFE7F2E0B7}" dt="2022-10-19T08:36:25.748" v="86" actId="47"/>
        <pc:sldMkLst>
          <pc:docMk/>
          <pc:sldMk cId="0" sldId="345"/>
        </pc:sldMkLst>
      </pc:sldChg>
      <pc:sldChg chg="del">
        <pc:chgData name="Hilppa Iittiläinen" userId="f7572432-e0f1-4abb-81ed-7836843e2f2b" providerId="ADAL" clId="{0A32EB66-6556-4977-8E95-01AFE7F2E0B7}" dt="2022-10-19T08:36:25.748" v="86" actId="47"/>
        <pc:sldMkLst>
          <pc:docMk/>
          <pc:sldMk cId="0" sldId="346"/>
        </pc:sldMkLst>
      </pc:sldChg>
      <pc:sldChg chg="del">
        <pc:chgData name="Hilppa Iittiläinen" userId="f7572432-e0f1-4abb-81ed-7836843e2f2b" providerId="ADAL" clId="{0A32EB66-6556-4977-8E95-01AFE7F2E0B7}" dt="2022-10-19T08:36:39.201" v="87" actId="47"/>
        <pc:sldMkLst>
          <pc:docMk/>
          <pc:sldMk cId="0" sldId="347"/>
        </pc:sldMkLst>
      </pc:sldChg>
      <pc:sldChg chg="del">
        <pc:chgData name="Hilppa Iittiläinen" userId="f7572432-e0f1-4abb-81ed-7836843e2f2b" providerId="ADAL" clId="{0A32EB66-6556-4977-8E95-01AFE7F2E0B7}" dt="2022-10-19T08:36:39.201" v="87" actId="47"/>
        <pc:sldMkLst>
          <pc:docMk/>
          <pc:sldMk cId="0" sldId="348"/>
        </pc:sldMkLst>
      </pc:sldChg>
      <pc:sldChg chg="del">
        <pc:chgData name="Hilppa Iittiläinen" userId="f7572432-e0f1-4abb-81ed-7836843e2f2b" providerId="ADAL" clId="{0A32EB66-6556-4977-8E95-01AFE7F2E0B7}" dt="2022-10-19T08:36:39.201" v="87" actId="47"/>
        <pc:sldMkLst>
          <pc:docMk/>
          <pc:sldMk cId="0" sldId="349"/>
        </pc:sldMkLst>
      </pc:sldChg>
      <pc:sldChg chg="del">
        <pc:chgData name="Hilppa Iittiläinen" userId="f7572432-e0f1-4abb-81ed-7836843e2f2b" providerId="ADAL" clId="{0A32EB66-6556-4977-8E95-01AFE7F2E0B7}" dt="2022-10-19T08:36:39.201" v="87" actId="47"/>
        <pc:sldMkLst>
          <pc:docMk/>
          <pc:sldMk cId="0" sldId="350"/>
        </pc:sldMkLst>
      </pc:sldChg>
      <pc:sldChg chg="del">
        <pc:chgData name="Hilppa Iittiläinen" userId="f7572432-e0f1-4abb-81ed-7836843e2f2b" providerId="ADAL" clId="{0A32EB66-6556-4977-8E95-01AFE7F2E0B7}" dt="2022-10-19T08:36:39.201" v="87" actId="47"/>
        <pc:sldMkLst>
          <pc:docMk/>
          <pc:sldMk cId="0" sldId="351"/>
        </pc:sldMkLst>
      </pc:sldChg>
      <pc:sldChg chg="del">
        <pc:chgData name="Hilppa Iittiläinen" userId="f7572432-e0f1-4abb-81ed-7836843e2f2b" providerId="ADAL" clId="{0A32EB66-6556-4977-8E95-01AFE7F2E0B7}" dt="2022-10-19T08:36:39.201" v="87" actId="47"/>
        <pc:sldMkLst>
          <pc:docMk/>
          <pc:sldMk cId="0" sldId="352"/>
        </pc:sldMkLst>
      </pc:sldChg>
      <pc:sldChg chg="del">
        <pc:chgData name="Hilppa Iittiläinen" userId="f7572432-e0f1-4abb-81ed-7836843e2f2b" providerId="ADAL" clId="{0A32EB66-6556-4977-8E95-01AFE7F2E0B7}" dt="2022-10-19T08:36:39.201" v="87" actId="47"/>
        <pc:sldMkLst>
          <pc:docMk/>
          <pc:sldMk cId="0" sldId="353"/>
        </pc:sldMkLst>
      </pc:sldChg>
      <pc:sldChg chg="del">
        <pc:chgData name="Hilppa Iittiläinen" userId="f7572432-e0f1-4abb-81ed-7836843e2f2b" providerId="ADAL" clId="{0A32EB66-6556-4977-8E95-01AFE7F2E0B7}" dt="2022-10-19T08:36:39.201" v="87" actId="47"/>
        <pc:sldMkLst>
          <pc:docMk/>
          <pc:sldMk cId="0" sldId="354"/>
        </pc:sldMkLst>
      </pc:sldChg>
      <pc:sldChg chg="del">
        <pc:chgData name="Hilppa Iittiläinen" userId="f7572432-e0f1-4abb-81ed-7836843e2f2b" providerId="ADAL" clId="{0A32EB66-6556-4977-8E95-01AFE7F2E0B7}" dt="2022-10-19T08:36:39.201" v="87" actId="47"/>
        <pc:sldMkLst>
          <pc:docMk/>
          <pc:sldMk cId="0" sldId="355"/>
        </pc:sldMkLst>
      </pc:sldChg>
      <pc:sldChg chg="del">
        <pc:chgData name="Hilppa Iittiläinen" userId="f7572432-e0f1-4abb-81ed-7836843e2f2b" providerId="ADAL" clId="{0A32EB66-6556-4977-8E95-01AFE7F2E0B7}" dt="2022-10-19T08:36:39.201" v="87" actId="47"/>
        <pc:sldMkLst>
          <pc:docMk/>
          <pc:sldMk cId="0" sldId="356"/>
        </pc:sldMkLst>
      </pc:sldChg>
      <pc:sldChg chg="del">
        <pc:chgData name="Hilppa Iittiläinen" userId="f7572432-e0f1-4abb-81ed-7836843e2f2b" providerId="ADAL" clId="{0A32EB66-6556-4977-8E95-01AFE7F2E0B7}" dt="2022-10-19T08:36:39.201" v="87" actId="47"/>
        <pc:sldMkLst>
          <pc:docMk/>
          <pc:sldMk cId="0" sldId="357"/>
        </pc:sldMkLst>
      </pc:sldChg>
      <pc:sldChg chg="del">
        <pc:chgData name="Hilppa Iittiläinen" userId="f7572432-e0f1-4abb-81ed-7836843e2f2b" providerId="ADAL" clId="{0A32EB66-6556-4977-8E95-01AFE7F2E0B7}" dt="2022-10-19T08:36:39.201" v="87" actId="47"/>
        <pc:sldMkLst>
          <pc:docMk/>
          <pc:sldMk cId="0" sldId="358"/>
        </pc:sldMkLst>
      </pc:sldChg>
      <pc:sldChg chg="del">
        <pc:chgData name="Hilppa Iittiläinen" userId="f7572432-e0f1-4abb-81ed-7836843e2f2b" providerId="ADAL" clId="{0A32EB66-6556-4977-8E95-01AFE7F2E0B7}" dt="2022-10-19T08:36:39.201" v="87" actId="47"/>
        <pc:sldMkLst>
          <pc:docMk/>
          <pc:sldMk cId="0" sldId="359"/>
        </pc:sldMkLst>
      </pc:sldChg>
      <pc:sldChg chg="del">
        <pc:chgData name="Hilppa Iittiläinen" userId="f7572432-e0f1-4abb-81ed-7836843e2f2b" providerId="ADAL" clId="{0A32EB66-6556-4977-8E95-01AFE7F2E0B7}" dt="2022-10-19T08:36:39.201" v="87" actId="47"/>
        <pc:sldMkLst>
          <pc:docMk/>
          <pc:sldMk cId="0" sldId="360"/>
        </pc:sldMkLst>
      </pc:sldChg>
      <pc:sldChg chg="del">
        <pc:chgData name="Hilppa Iittiläinen" userId="f7572432-e0f1-4abb-81ed-7836843e2f2b" providerId="ADAL" clId="{0A32EB66-6556-4977-8E95-01AFE7F2E0B7}" dt="2022-10-19T08:36:39.201" v="87" actId="47"/>
        <pc:sldMkLst>
          <pc:docMk/>
          <pc:sldMk cId="0" sldId="361"/>
        </pc:sldMkLst>
      </pc:sldChg>
      <pc:sldChg chg="del">
        <pc:chgData name="Hilppa Iittiläinen" userId="f7572432-e0f1-4abb-81ed-7836843e2f2b" providerId="ADAL" clId="{0A32EB66-6556-4977-8E95-01AFE7F2E0B7}" dt="2022-10-19T08:48:11.100" v="229" actId="47"/>
        <pc:sldMkLst>
          <pc:docMk/>
          <pc:sldMk cId="0" sldId="362"/>
        </pc:sldMkLst>
      </pc:sldChg>
      <pc:sldChg chg="del">
        <pc:chgData name="Hilppa Iittiläinen" userId="f7572432-e0f1-4abb-81ed-7836843e2f2b" providerId="ADAL" clId="{0A32EB66-6556-4977-8E95-01AFE7F2E0B7}" dt="2022-10-19T08:49:46.847" v="246" actId="47"/>
        <pc:sldMkLst>
          <pc:docMk/>
          <pc:sldMk cId="0" sldId="363"/>
        </pc:sldMkLst>
      </pc:sldChg>
      <pc:sldChg chg="del">
        <pc:chgData name="Hilppa Iittiläinen" userId="f7572432-e0f1-4abb-81ed-7836843e2f2b" providerId="ADAL" clId="{0A32EB66-6556-4977-8E95-01AFE7F2E0B7}" dt="2022-10-19T08:50:45.106" v="261" actId="47"/>
        <pc:sldMkLst>
          <pc:docMk/>
          <pc:sldMk cId="0" sldId="364"/>
        </pc:sldMkLst>
      </pc:sldChg>
      <pc:sldChg chg="del">
        <pc:chgData name="Hilppa Iittiläinen" userId="f7572432-e0f1-4abb-81ed-7836843e2f2b" providerId="ADAL" clId="{0A32EB66-6556-4977-8E95-01AFE7F2E0B7}" dt="2022-10-19T08:51:44.360" v="275" actId="47"/>
        <pc:sldMkLst>
          <pc:docMk/>
          <pc:sldMk cId="0" sldId="365"/>
        </pc:sldMkLst>
      </pc:sldChg>
      <pc:sldChg chg="del">
        <pc:chgData name="Hilppa Iittiläinen" userId="f7572432-e0f1-4abb-81ed-7836843e2f2b" providerId="ADAL" clId="{0A32EB66-6556-4977-8E95-01AFE7F2E0B7}" dt="2022-10-19T08:52:35.188" v="287" actId="47"/>
        <pc:sldMkLst>
          <pc:docMk/>
          <pc:sldMk cId="0" sldId="366"/>
        </pc:sldMkLst>
      </pc:sldChg>
      <pc:sldChg chg="del">
        <pc:chgData name="Hilppa Iittiläinen" userId="f7572432-e0f1-4abb-81ed-7836843e2f2b" providerId="ADAL" clId="{0A32EB66-6556-4977-8E95-01AFE7F2E0B7}" dt="2022-10-19T09:00:28.775" v="359" actId="47"/>
        <pc:sldMkLst>
          <pc:docMk/>
          <pc:sldMk cId="0" sldId="367"/>
        </pc:sldMkLst>
      </pc:sldChg>
      <pc:sldChg chg="del">
        <pc:chgData name="Hilppa Iittiläinen" userId="f7572432-e0f1-4abb-81ed-7836843e2f2b" providerId="ADAL" clId="{0A32EB66-6556-4977-8E95-01AFE7F2E0B7}" dt="2022-10-19T08:58:24.395" v="352" actId="47"/>
        <pc:sldMkLst>
          <pc:docMk/>
          <pc:sldMk cId="0" sldId="368"/>
        </pc:sldMkLst>
      </pc:sldChg>
      <pc:sldChg chg="del ord">
        <pc:chgData name="Hilppa Iittiläinen" userId="f7572432-e0f1-4abb-81ed-7836843e2f2b" providerId="ADAL" clId="{0A32EB66-6556-4977-8E95-01AFE7F2E0B7}" dt="2022-10-19T09:00:57.035" v="364" actId="47"/>
        <pc:sldMkLst>
          <pc:docMk/>
          <pc:sldMk cId="0" sldId="369"/>
        </pc:sldMkLst>
      </pc:sldChg>
      <pc:sldChg chg="del">
        <pc:chgData name="Hilppa Iittiläinen" userId="f7572432-e0f1-4abb-81ed-7836843e2f2b" providerId="ADAL" clId="{0A32EB66-6556-4977-8E95-01AFE7F2E0B7}" dt="2022-10-19T09:01:00.070" v="365" actId="47"/>
        <pc:sldMkLst>
          <pc:docMk/>
          <pc:sldMk cId="0" sldId="370"/>
        </pc:sldMkLst>
      </pc:sldChg>
      <pc:sldChg chg="del">
        <pc:chgData name="Hilppa Iittiläinen" userId="f7572432-e0f1-4abb-81ed-7836843e2f2b" providerId="ADAL" clId="{0A32EB66-6556-4977-8E95-01AFE7F2E0B7}" dt="2022-10-19T09:03:56.656" v="427" actId="47"/>
        <pc:sldMkLst>
          <pc:docMk/>
          <pc:sldMk cId="0" sldId="371"/>
        </pc:sldMkLst>
      </pc:sldChg>
      <pc:sldChg chg="del">
        <pc:chgData name="Hilppa Iittiläinen" userId="f7572432-e0f1-4abb-81ed-7836843e2f2b" providerId="ADAL" clId="{0A32EB66-6556-4977-8E95-01AFE7F2E0B7}" dt="2022-10-19T09:03:04.202" v="415" actId="47"/>
        <pc:sldMkLst>
          <pc:docMk/>
          <pc:sldMk cId="0" sldId="372"/>
        </pc:sldMkLst>
      </pc:sldChg>
      <pc:sldChg chg="del">
        <pc:chgData name="Hilppa Iittiläinen" userId="f7572432-e0f1-4abb-81ed-7836843e2f2b" providerId="ADAL" clId="{0A32EB66-6556-4977-8E95-01AFE7F2E0B7}" dt="2022-10-19T09:03:50.188" v="426" actId="47"/>
        <pc:sldMkLst>
          <pc:docMk/>
          <pc:sldMk cId="0" sldId="373"/>
        </pc:sldMkLst>
      </pc:sldChg>
      <pc:sldChg chg="del">
        <pc:chgData name="Hilppa Iittiläinen" userId="f7572432-e0f1-4abb-81ed-7836843e2f2b" providerId="ADAL" clId="{0A32EB66-6556-4977-8E95-01AFE7F2E0B7}" dt="2022-10-19T09:10:18.867" v="632" actId="47"/>
        <pc:sldMkLst>
          <pc:docMk/>
          <pc:sldMk cId="0" sldId="374"/>
        </pc:sldMkLst>
      </pc:sldChg>
      <pc:sldChg chg="del">
        <pc:chgData name="Hilppa Iittiläinen" userId="f7572432-e0f1-4abb-81ed-7836843e2f2b" providerId="ADAL" clId="{0A32EB66-6556-4977-8E95-01AFE7F2E0B7}" dt="2022-10-19T09:10:52.428" v="644" actId="47"/>
        <pc:sldMkLst>
          <pc:docMk/>
          <pc:sldMk cId="0" sldId="375"/>
        </pc:sldMkLst>
      </pc:sldChg>
      <pc:sldChg chg="del">
        <pc:chgData name="Hilppa Iittiläinen" userId="f7572432-e0f1-4abb-81ed-7836843e2f2b" providerId="ADAL" clId="{0A32EB66-6556-4977-8E95-01AFE7F2E0B7}" dt="2022-10-19T09:11:20.441" v="650" actId="47"/>
        <pc:sldMkLst>
          <pc:docMk/>
          <pc:sldMk cId="0" sldId="376"/>
        </pc:sldMkLst>
      </pc:sldChg>
      <pc:sldChg chg="del">
        <pc:chgData name="Hilppa Iittiläinen" userId="f7572432-e0f1-4abb-81ed-7836843e2f2b" providerId="ADAL" clId="{0A32EB66-6556-4977-8E95-01AFE7F2E0B7}" dt="2022-10-19T09:13:11.713" v="697" actId="47"/>
        <pc:sldMkLst>
          <pc:docMk/>
          <pc:sldMk cId="0" sldId="377"/>
        </pc:sldMkLst>
      </pc:sldChg>
      <pc:sldChg chg="addSp modSp del">
        <pc:chgData name="Hilppa Iittiläinen" userId="f7572432-e0f1-4abb-81ed-7836843e2f2b" providerId="ADAL" clId="{0A32EB66-6556-4977-8E95-01AFE7F2E0B7}" dt="2022-10-19T09:17:02.417" v="747" actId="47"/>
        <pc:sldMkLst>
          <pc:docMk/>
          <pc:sldMk cId="0" sldId="378"/>
        </pc:sldMkLst>
        <pc:spChg chg="mod">
          <ac:chgData name="Hilppa Iittiläinen" userId="f7572432-e0f1-4abb-81ed-7836843e2f2b" providerId="ADAL" clId="{0A32EB66-6556-4977-8E95-01AFE7F2E0B7}" dt="2022-10-19T09:16:56.780" v="745" actId="164"/>
          <ac:spMkLst>
            <pc:docMk/>
            <pc:sldMk cId="0" sldId="378"/>
            <ac:spMk id="823" creationId="{00000000-0000-0000-0000-000000000000}"/>
          </ac:spMkLst>
        </pc:spChg>
        <pc:spChg chg="mod">
          <ac:chgData name="Hilppa Iittiläinen" userId="f7572432-e0f1-4abb-81ed-7836843e2f2b" providerId="ADAL" clId="{0A32EB66-6556-4977-8E95-01AFE7F2E0B7}" dt="2022-10-19T09:16:56.780" v="745" actId="164"/>
          <ac:spMkLst>
            <pc:docMk/>
            <pc:sldMk cId="0" sldId="378"/>
            <ac:spMk id="824" creationId="{00000000-0000-0000-0000-000000000000}"/>
          </ac:spMkLst>
        </pc:spChg>
        <pc:spChg chg="mod">
          <ac:chgData name="Hilppa Iittiläinen" userId="f7572432-e0f1-4abb-81ed-7836843e2f2b" providerId="ADAL" clId="{0A32EB66-6556-4977-8E95-01AFE7F2E0B7}" dt="2022-10-19T09:16:56.780" v="745" actId="164"/>
          <ac:spMkLst>
            <pc:docMk/>
            <pc:sldMk cId="0" sldId="378"/>
            <ac:spMk id="825" creationId="{00000000-0000-0000-0000-000000000000}"/>
          </ac:spMkLst>
        </pc:spChg>
        <pc:spChg chg="mod">
          <ac:chgData name="Hilppa Iittiläinen" userId="f7572432-e0f1-4abb-81ed-7836843e2f2b" providerId="ADAL" clId="{0A32EB66-6556-4977-8E95-01AFE7F2E0B7}" dt="2022-10-19T09:16:56.780" v="745" actId="164"/>
          <ac:spMkLst>
            <pc:docMk/>
            <pc:sldMk cId="0" sldId="378"/>
            <ac:spMk id="826" creationId="{00000000-0000-0000-0000-000000000000}"/>
          </ac:spMkLst>
        </pc:spChg>
        <pc:spChg chg="mod">
          <ac:chgData name="Hilppa Iittiläinen" userId="f7572432-e0f1-4abb-81ed-7836843e2f2b" providerId="ADAL" clId="{0A32EB66-6556-4977-8E95-01AFE7F2E0B7}" dt="2022-10-19T09:16:56.780" v="745" actId="164"/>
          <ac:spMkLst>
            <pc:docMk/>
            <pc:sldMk cId="0" sldId="378"/>
            <ac:spMk id="827" creationId="{00000000-0000-0000-0000-000000000000}"/>
          </ac:spMkLst>
        </pc:spChg>
        <pc:grpChg chg="add mod">
          <ac:chgData name="Hilppa Iittiläinen" userId="f7572432-e0f1-4abb-81ed-7836843e2f2b" providerId="ADAL" clId="{0A32EB66-6556-4977-8E95-01AFE7F2E0B7}" dt="2022-10-19T09:16:56.780" v="745" actId="164"/>
          <ac:grpSpMkLst>
            <pc:docMk/>
            <pc:sldMk cId="0" sldId="378"/>
            <ac:grpSpMk id="2" creationId="{F183FFC4-2B18-C58D-D19F-AD64082C173C}"/>
          </ac:grpSpMkLst>
        </pc:grpChg>
        <pc:picChg chg="mod">
          <ac:chgData name="Hilppa Iittiläinen" userId="f7572432-e0f1-4abb-81ed-7836843e2f2b" providerId="ADAL" clId="{0A32EB66-6556-4977-8E95-01AFE7F2E0B7}" dt="2022-10-19T09:16:56.780" v="745" actId="164"/>
          <ac:picMkLst>
            <pc:docMk/>
            <pc:sldMk cId="0" sldId="378"/>
            <ac:picMk id="821" creationId="{00000000-0000-0000-0000-000000000000}"/>
          </ac:picMkLst>
        </pc:picChg>
      </pc:sldChg>
      <pc:sldChg chg="del">
        <pc:chgData name="Hilppa Iittiläinen" userId="f7572432-e0f1-4abb-81ed-7836843e2f2b" providerId="ADAL" clId="{0A32EB66-6556-4977-8E95-01AFE7F2E0B7}" dt="2022-10-19T09:17:46.303" v="759" actId="47"/>
        <pc:sldMkLst>
          <pc:docMk/>
          <pc:sldMk cId="0" sldId="379"/>
        </pc:sldMkLst>
      </pc:sldChg>
      <pc:sldChg chg="del">
        <pc:chgData name="Hilppa Iittiläinen" userId="f7572432-e0f1-4abb-81ed-7836843e2f2b" providerId="ADAL" clId="{0A32EB66-6556-4977-8E95-01AFE7F2E0B7}" dt="2022-10-19T09:18:28.493" v="768" actId="47"/>
        <pc:sldMkLst>
          <pc:docMk/>
          <pc:sldMk cId="0" sldId="380"/>
        </pc:sldMkLst>
      </pc:sldChg>
      <pc:sldChg chg="del">
        <pc:chgData name="Hilppa Iittiläinen" userId="f7572432-e0f1-4abb-81ed-7836843e2f2b" providerId="ADAL" clId="{0A32EB66-6556-4977-8E95-01AFE7F2E0B7}" dt="2022-10-19T09:19:27.103" v="780" actId="47"/>
        <pc:sldMkLst>
          <pc:docMk/>
          <pc:sldMk cId="0" sldId="381"/>
        </pc:sldMkLst>
      </pc:sldChg>
      <pc:sldChg chg="addSp modSp del ord">
        <pc:chgData name="Hilppa Iittiläinen" userId="f7572432-e0f1-4abb-81ed-7836843e2f2b" providerId="ADAL" clId="{0A32EB66-6556-4977-8E95-01AFE7F2E0B7}" dt="2022-10-19T09:15:38.705" v="729" actId="47"/>
        <pc:sldMkLst>
          <pc:docMk/>
          <pc:sldMk cId="0" sldId="382"/>
        </pc:sldMkLst>
        <pc:spChg chg="add mod">
          <ac:chgData name="Hilppa Iittiläinen" userId="f7572432-e0f1-4abb-81ed-7836843e2f2b" providerId="ADAL" clId="{0A32EB66-6556-4977-8E95-01AFE7F2E0B7}" dt="2022-10-19T09:13:55.745" v="702" actId="571"/>
          <ac:spMkLst>
            <pc:docMk/>
            <pc:sldMk cId="0" sldId="382"/>
            <ac:spMk id="4" creationId="{CDC6B684-A688-49AD-8FED-6E8C46AF82D3}"/>
          </ac:spMkLst>
        </pc:spChg>
        <pc:picChg chg="add mod">
          <ac:chgData name="Hilppa Iittiläinen" userId="f7572432-e0f1-4abb-81ed-7836843e2f2b" providerId="ADAL" clId="{0A32EB66-6556-4977-8E95-01AFE7F2E0B7}" dt="2022-10-19T09:13:55.745" v="702" actId="571"/>
          <ac:picMkLst>
            <pc:docMk/>
            <pc:sldMk cId="0" sldId="382"/>
            <ac:picMk id="2" creationId="{F55D27CE-2CCE-71B4-8D72-B5A5817A1E9B}"/>
          </ac:picMkLst>
        </pc:picChg>
        <pc:picChg chg="add mod">
          <ac:chgData name="Hilppa Iittiläinen" userId="f7572432-e0f1-4abb-81ed-7836843e2f2b" providerId="ADAL" clId="{0A32EB66-6556-4977-8E95-01AFE7F2E0B7}" dt="2022-10-19T09:13:55.745" v="702" actId="571"/>
          <ac:picMkLst>
            <pc:docMk/>
            <pc:sldMk cId="0" sldId="382"/>
            <ac:picMk id="3" creationId="{E49CFA96-0849-A390-F6BF-3AC4AC2957FE}"/>
          </ac:picMkLst>
        </pc:picChg>
      </pc:sldChg>
      <pc:sldChg chg="del">
        <pc:chgData name="Hilppa Iittiläinen" userId="f7572432-e0f1-4abb-81ed-7836843e2f2b" providerId="ADAL" clId="{0A32EB66-6556-4977-8E95-01AFE7F2E0B7}" dt="2022-10-19T09:22:02.610" v="814" actId="47"/>
        <pc:sldMkLst>
          <pc:docMk/>
          <pc:sldMk cId="0" sldId="383"/>
        </pc:sldMkLst>
      </pc:sldChg>
      <pc:sldChg chg="del">
        <pc:chgData name="Hilppa Iittiläinen" userId="f7572432-e0f1-4abb-81ed-7836843e2f2b" providerId="ADAL" clId="{0A32EB66-6556-4977-8E95-01AFE7F2E0B7}" dt="2022-10-19T09:22:45.279" v="825" actId="47"/>
        <pc:sldMkLst>
          <pc:docMk/>
          <pc:sldMk cId="0" sldId="384"/>
        </pc:sldMkLst>
      </pc:sldChg>
      <pc:sldChg chg="del">
        <pc:chgData name="Hilppa Iittiläinen" userId="f7572432-e0f1-4abb-81ed-7836843e2f2b" providerId="ADAL" clId="{0A32EB66-6556-4977-8E95-01AFE7F2E0B7}" dt="2022-10-19T09:24:28.307" v="849" actId="47"/>
        <pc:sldMkLst>
          <pc:docMk/>
          <pc:sldMk cId="0" sldId="385"/>
        </pc:sldMkLst>
      </pc:sldChg>
      <pc:sldChg chg="del">
        <pc:chgData name="Hilppa Iittiläinen" userId="f7572432-e0f1-4abb-81ed-7836843e2f2b" providerId="ADAL" clId="{0A32EB66-6556-4977-8E95-01AFE7F2E0B7}" dt="2022-10-19T09:25:08.864" v="860" actId="47"/>
        <pc:sldMkLst>
          <pc:docMk/>
          <pc:sldMk cId="0" sldId="386"/>
        </pc:sldMkLst>
      </pc:sldChg>
      <pc:sldChg chg="del">
        <pc:chgData name="Hilppa Iittiläinen" userId="f7572432-e0f1-4abb-81ed-7836843e2f2b" providerId="ADAL" clId="{0A32EB66-6556-4977-8E95-01AFE7F2E0B7}" dt="2022-10-19T09:25:58.708" v="870" actId="47"/>
        <pc:sldMkLst>
          <pc:docMk/>
          <pc:sldMk cId="0" sldId="387"/>
        </pc:sldMkLst>
      </pc:sldChg>
      <pc:sldChg chg="del">
        <pc:chgData name="Hilppa Iittiläinen" userId="f7572432-e0f1-4abb-81ed-7836843e2f2b" providerId="ADAL" clId="{0A32EB66-6556-4977-8E95-01AFE7F2E0B7}" dt="2022-10-19T09:47:28.144" v="885" actId="47"/>
        <pc:sldMkLst>
          <pc:docMk/>
          <pc:sldMk cId="0" sldId="388"/>
        </pc:sldMkLst>
      </pc:sldChg>
      <pc:sldChg chg="del">
        <pc:chgData name="Hilppa Iittiläinen" userId="f7572432-e0f1-4abb-81ed-7836843e2f2b" providerId="ADAL" clId="{0A32EB66-6556-4977-8E95-01AFE7F2E0B7}" dt="2022-10-19T09:49:14.734" v="986" actId="47"/>
        <pc:sldMkLst>
          <pc:docMk/>
          <pc:sldMk cId="0" sldId="389"/>
        </pc:sldMkLst>
      </pc:sldChg>
      <pc:sldChg chg="del">
        <pc:chgData name="Hilppa Iittiläinen" userId="f7572432-e0f1-4abb-81ed-7836843e2f2b" providerId="ADAL" clId="{0A32EB66-6556-4977-8E95-01AFE7F2E0B7}" dt="2022-10-19T09:50:03.529" v="999" actId="47"/>
        <pc:sldMkLst>
          <pc:docMk/>
          <pc:sldMk cId="0" sldId="390"/>
        </pc:sldMkLst>
      </pc:sldChg>
      <pc:sldChg chg="del">
        <pc:chgData name="Hilppa Iittiläinen" userId="f7572432-e0f1-4abb-81ed-7836843e2f2b" providerId="ADAL" clId="{0A32EB66-6556-4977-8E95-01AFE7F2E0B7}" dt="2022-10-19T09:51:55.746" v="1030" actId="47"/>
        <pc:sldMkLst>
          <pc:docMk/>
          <pc:sldMk cId="0" sldId="391"/>
        </pc:sldMkLst>
      </pc:sldChg>
      <pc:sldChg chg="del">
        <pc:chgData name="Hilppa Iittiläinen" userId="f7572432-e0f1-4abb-81ed-7836843e2f2b" providerId="ADAL" clId="{0A32EB66-6556-4977-8E95-01AFE7F2E0B7}" dt="2022-10-19T09:56:02.788" v="1228" actId="47"/>
        <pc:sldMkLst>
          <pc:docMk/>
          <pc:sldMk cId="0" sldId="393"/>
        </pc:sldMkLst>
      </pc:sldChg>
      <pc:sldChg chg="del">
        <pc:chgData name="Hilppa Iittiläinen" userId="f7572432-e0f1-4abb-81ed-7836843e2f2b" providerId="ADAL" clId="{0A32EB66-6556-4977-8E95-01AFE7F2E0B7}" dt="2022-10-19T09:56:38.548" v="1241" actId="47"/>
        <pc:sldMkLst>
          <pc:docMk/>
          <pc:sldMk cId="0" sldId="394"/>
        </pc:sldMkLst>
      </pc:sldChg>
      <pc:sldChg chg="del">
        <pc:chgData name="Hilppa Iittiläinen" userId="f7572432-e0f1-4abb-81ed-7836843e2f2b" providerId="ADAL" clId="{0A32EB66-6556-4977-8E95-01AFE7F2E0B7}" dt="2022-10-19T09:56:59.703" v="1247" actId="47"/>
        <pc:sldMkLst>
          <pc:docMk/>
          <pc:sldMk cId="0" sldId="395"/>
        </pc:sldMkLst>
      </pc:sldChg>
      <pc:sldChg chg="del">
        <pc:chgData name="Hilppa Iittiläinen" userId="f7572432-e0f1-4abb-81ed-7836843e2f2b" providerId="ADAL" clId="{0A32EB66-6556-4977-8E95-01AFE7F2E0B7}" dt="2022-10-19T09:57:13.948" v="1252" actId="47"/>
        <pc:sldMkLst>
          <pc:docMk/>
          <pc:sldMk cId="0" sldId="396"/>
        </pc:sldMkLst>
      </pc:sldChg>
      <pc:sldChg chg="del">
        <pc:chgData name="Hilppa Iittiläinen" userId="f7572432-e0f1-4abb-81ed-7836843e2f2b" providerId="ADAL" clId="{0A32EB66-6556-4977-8E95-01AFE7F2E0B7}" dt="2022-10-19T09:57:57.885" v="1259" actId="47"/>
        <pc:sldMkLst>
          <pc:docMk/>
          <pc:sldMk cId="0" sldId="397"/>
        </pc:sldMkLst>
      </pc:sldChg>
      <pc:sldChg chg="del">
        <pc:chgData name="Hilppa Iittiläinen" userId="f7572432-e0f1-4abb-81ed-7836843e2f2b" providerId="ADAL" clId="{0A32EB66-6556-4977-8E95-01AFE7F2E0B7}" dt="2022-10-19T09:58:35.914" v="1267" actId="47"/>
        <pc:sldMkLst>
          <pc:docMk/>
          <pc:sldMk cId="0" sldId="398"/>
        </pc:sldMkLst>
      </pc:sldChg>
      <pc:sldChg chg="del">
        <pc:chgData name="Hilppa Iittiläinen" userId="f7572432-e0f1-4abb-81ed-7836843e2f2b" providerId="ADAL" clId="{0A32EB66-6556-4977-8E95-01AFE7F2E0B7}" dt="2022-10-19T09:59:15.711" v="1275" actId="47"/>
        <pc:sldMkLst>
          <pc:docMk/>
          <pc:sldMk cId="0" sldId="399"/>
        </pc:sldMkLst>
      </pc:sldChg>
      <pc:sldChg chg="del">
        <pc:chgData name="Hilppa Iittiläinen" userId="f7572432-e0f1-4abb-81ed-7836843e2f2b" providerId="ADAL" clId="{0A32EB66-6556-4977-8E95-01AFE7F2E0B7}" dt="2022-10-19T10:00:28.051" v="1319" actId="47"/>
        <pc:sldMkLst>
          <pc:docMk/>
          <pc:sldMk cId="0" sldId="400"/>
        </pc:sldMkLst>
      </pc:sldChg>
      <pc:sldChg chg="del">
        <pc:chgData name="Hilppa Iittiläinen" userId="f7572432-e0f1-4abb-81ed-7836843e2f2b" providerId="ADAL" clId="{0A32EB66-6556-4977-8E95-01AFE7F2E0B7}" dt="2022-10-19T10:02:21.871" v="1339" actId="47"/>
        <pc:sldMkLst>
          <pc:docMk/>
          <pc:sldMk cId="0" sldId="401"/>
        </pc:sldMkLst>
      </pc:sldChg>
      <pc:sldChg chg="del">
        <pc:chgData name="Hilppa Iittiläinen" userId="f7572432-e0f1-4abb-81ed-7836843e2f2b" providerId="ADAL" clId="{0A32EB66-6556-4977-8E95-01AFE7F2E0B7}" dt="2022-10-19T10:02:54.119" v="1347" actId="47"/>
        <pc:sldMkLst>
          <pc:docMk/>
          <pc:sldMk cId="0" sldId="402"/>
        </pc:sldMkLst>
      </pc:sldChg>
      <pc:sldChg chg="del">
        <pc:chgData name="Hilppa Iittiläinen" userId="f7572432-e0f1-4abb-81ed-7836843e2f2b" providerId="ADAL" clId="{0A32EB66-6556-4977-8E95-01AFE7F2E0B7}" dt="2022-10-19T10:03:49.523" v="1359" actId="47"/>
        <pc:sldMkLst>
          <pc:docMk/>
          <pc:sldMk cId="0" sldId="403"/>
        </pc:sldMkLst>
      </pc:sldChg>
      <pc:sldChg chg="del">
        <pc:chgData name="Hilppa Iittiläinen" userId="f7572432-e0f1-4abb-81ed-7836843e2f2b" providerId="ADAL" clId="{0A32EB66-6556-4977-8E95-01AFE7F2E0B7}" dt="2022-10-19T11:44:21.215" v="1382" actId="47"/>
        <pc:sldMkLst>
          <pc:docMk/>
          <pc:sldMk cId="0" sldId="404"/>
        </pc:sldMkLst>
      </pc:sldChg>
      <pc:sldChg chg="del">
        <pc:chgData name="Hilppa Iittiläinen" userId="f7572432-e0f1-4abb-81ed-7836843e2f2b" providerId="ADAL" clId="{0A32EB66-6556-4977-8E95-01AFE7F2E0B7}" dt="2022-10-19T15:03:09.512" v="1390" actId="47"/>
        <pc:sldMkLst>
          <pc:docMk/>
          <pc:sldMk cId="0" sldId="405"/>
        </pc:sldMkLst>
      </pc:sldChg>
      <pc:sldChg chg="addSp modSp del">
        <pc:chgData name="Hilppa Iittiläinen" userId="f7572432-e0f1-4abb-81ed-7836843e2f2b" providerId="ADAL" clId="{0A32EB66-6556-4977-8E95-01AFE7F2E0B7}" dt="2022-10-19T15:03:38.932" v="1397" actId="47"/>
        <pc:sldMkLst>
          <pc:docMk/>
          <pc:sldMk cId="0" sldId="406"/>
        </pc:sldMkLst>
        <pc:spChg chg="mod">
          <ac:chgData name="Hilppa Iittiläinen" userId="f7572432-e0f1-4abb-81ed-7836843e2f2b" providerId="ADAL" clId="{0A32EB66-6556-4977-8E95-01AFE7F2E0B7}" dt="2022-10-19T15:03:26.249" v="1393" actId="164"/>
          <ac:spMkLst>
            <pc:docMk/>
            <pc:sldMk cId="0" sldId="406"/>
            <ac:spMk id="983" creationId="{00000000-0000-0000-0000-000000000000}"/>
          </ac:spMkLst>
        </pc:spChg>
        <pc:spChg chg="mod">
          <ac:chgData name="Hilppa Iittiläinen" userId="f7572432-e0f1-4abb-81ed-7836843e2f2b" providerId="ADAL" clId="{0A32EB66-6556-4977-8E95-01AFE7F2E0B7}" dt="2022-10-19T15:03:26.249" v="1393" actId="164"/>
          <ac:spMkLst>
            <pc:docMk/>
            <pc:sldMk cId="0" sldId="406"/>
            <ac:spMk id="984" creationId="{00000000-0000-0000-0000-000000000000}"/>
          </ac:spMkLst>
        </pc:spChg>
        <pc:grpChg chg="add mod">
          <ac:chgData name="Hilppa Iittiläinen" userId="f7572432-e0f1-4abb-81ed-7836843e2f2b" providerId="ADAL" clId="{0A32EB66-6556-4977-8E95-01AFE7F2E0B7}" dt="2022-10-19T15:03:26.249" v="1393" actId="164"/>
          <ac:grpSpMkLst>
            <pc:docMk/>
            <pc:sldMk cId="0" sldId="406"/>
            <ac:grpSpMk id="2" creationId="{E3BF07C4-C976-8818-F5B2-D2404CBB4925}"/>
          </ac:grpSpMkLst>
        </pc:grpChg>
        <pc:picChg chg="mod">
          <ac:chgData name="Hilppa Iittiläinen" userId="f7572432-e0f1-4abb-81ed-7836843e2f2b" providerId="ADAL" clId="{0A32EB66-6556-4977-8E95-01AFE7F2E0B7}" dt="2022-10-19T15:03:26.249" v="1393" actId="164"/>
          <ac:picMkLst>
            <pc:docMk/>
            <pc:sldMk cId="0" sldId="406"/>
            <ac:picMk id="981" creationId="{00000000-0000-0000-0000-000000000000}"/>
          </ac:picMkLst>
        </pc:picChg>
        <pc:picChg chg="mod">
          <ac:chgData name="Hilppa Iittiläinen" userId="f7572432-e0f1-4abb-81ed-7836843e2f2b" providerId="ADAL" clId="{0A32EB66-6556-4977-8E95-01AFE7F2E0B7}" dt="2022-10-19T15:03:26.249" v="1393" actId="164"/>
          <ac:picMkLst>
            <pc:docMk/>
            <pc:sldMk cId="0" sldId="406"/>
            <ac:picMk id="982" creationId="{00000000-0000-0000-0000-000000000000}"/>
          </ac:picMkLst>
        </pc:picChg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07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08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09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10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11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12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13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14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15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16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17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18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19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20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21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22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23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24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25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26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27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28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29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30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31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32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33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34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35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36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37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38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39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40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41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42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43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44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45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46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47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48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49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50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51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52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53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54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55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56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57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58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59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60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61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62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63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64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65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66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67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68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69"/>
        </pc:sldMkLst>
      </pc:sldChg>
      <pc:sldChg chg="del">
        <pc:chgData name="Hilppa Iittiläinen" userId="f7572432-e0f1-4abb-81ed-7836843e2f2b" providerId="ADAL" clId="{0A32EB66-6556-4977-8E95-01AFE7F2E0B7}" dt="2022-10-19T08:45:59.468" v="208" actId="47"/>
        <pc:sldMkLst>
          <pc:docMk/>
          <pc:sldMk cId="0" sldId="470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71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72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73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74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75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76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77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78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79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80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81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82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83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84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85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86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87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88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89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90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91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92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93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94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95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96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97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98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499"/>
        </pc:sldMkLst>
      </pc:sldChg>
      <pc:sldChg chg="del">
        <pc:chgData name="Hilppa Iittiläinen" userId="f7572432-e0f1-4abb-81ed-7836843e2f2b" providerId="ADAL" clId="{0A32EB66-6556-4977-8E95-01AFE7F2E0B7}" dt="2022-10-19T08:45:37.188" v="207" actId="47"/>
        <pc:sldMkLst>
          <pc:docMk/>
          <pc:sldMk cId="0" sldId="500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01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02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03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04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05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06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07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08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09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10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11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12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13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14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15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16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17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18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19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20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21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22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23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24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25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26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27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28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29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30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31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32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33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34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35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36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37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38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39"/>
        </pc:sldMkLst>
      </pc:sldChg>
      <pc:sldChg chg="del">
        <pc:chgData name="Hilppa Iittiläinen" userId="f7572432-e0f1-4abb-81ed-7836843e2f2b" providerId="ADAL" clId="{0A32EB66-6556-4977-8E95-01AFE7F2E0B7}" dt="2022-10-19T08:46:05.335" v="209" actId="47"/>
        <pc:sldMkLst>
          <pc:docMk/>
          <pc:sldMk cId="0" sldId="540"/>
        </pc:sldMkLst>
      </pc:sldChg>
      <pc:sldChg chg="modSp add mod ord">
        <pc:chgData name="Hilppa Iittiläinen" userId="f7572432-e0f1-4abb-81ed-7836843e2f2b" providerId="ADAL" clId="{0A32EB66-6556-4977-8E95-01AFE7F2E0B7}" dt="2022-10-19T09:00:25.919" v="358" actId="20577"/>
        <pc:sldMkLst>
          <pc:docMk/>
          <pc:sldMk cId="0" sldId="553"/>
        </pc:sldMkLst>
        <pc:spChg chg="mod">
          <ac:chgData name="Hilppa Iittiläinen" userId="f7572432-e0f1-4abb-81ed-7836843e2f2b" providerId="ADAL" clId="{0A32EB66-6556-4977-8E95-01AFE7F2E0B7}" dt="2022-10-19T09:00:25.919" v="358" actId="20577"/>
          <ac:spMkLst>
            <pc:docMk/>
            <pc:sldMk cId="0" sldId="553"/>
            <ac:spMk id="4" creationId="{EA6CD3C4-C8F2-0059-3EE8-7F923170AF4D}"/>
          </ac:spMkLst>
        </pc:spChg>
      </pc:sldChg>
      <pc:sldChg chg="del">
        <pc:chgData name="Hilppa Iittiläinen" userId="f7572432-e0f1-4abb-81ed-7836843e2f2b" providerId="ADAL" clId="{0A32EB66-6556-4977-8E95-01AFE7F2E0B7}" dt="2022-10-19T08:35:00.922" v="78" actId="47"/>
        <pc:sldMkLst>
          <pc:docMk/>
          <pc:sldMk cId="2462519006" sldId="636"/>
        </pc:sldMkLst>
      </pc:sldChg>
      <pc:sldChg chg="modSp mod">
        <pc:chgData name="Hilppa Iittiläinen" userId="f7572432-e0f1-4abb-81ed-7836843e2f2b" providerId="ADAL" clId="{0A32EB66-6556-4977-8E95-01AFE7F2E0B7}" dt="2022-10-19T15:05:44.053" v="1430" actId="5793"/>
        <pc:sldMkLst>
          <pc:docMk/>
          <pc:sldMk cId="1902172777" sldId="839"/>
        </pc:sldMkLst>
        <pc:spChg chg="mod">
          <ac:chgData name="Hilppa Iittiläinen" userId="f7572432-e0f1-4abb-81ed-7836843e2f2b" providerId="ADAL" clId="{0A32EB66-6556-4977-8E95-01AFE7F2E0B7}" dt="2022-10-19T15:05:44.053" v="1430" actId="5793"/>
          <ac:spMkLst>
            <pc:docMk/>
            <pc:sldMk cId="1902172777" sldId="839"/>
            <ac:spMk id="97" creationId="{00000000-0000-0000-0000-000000000000}"/>
          </ac:spMkLst>
        </pc:spChg>
        <pc:spChg chg="mod">
          <ac:chgData name="Hilppa Iittiläinen" userId="f7572432-e0f1-4abb-81ed-7836843e2f2b" providerId="ADAL" clId="{0A32EB66-6556-4977-8E95-01AFE7F2E0B7}" dt="2022-10-19T08:55:49.830" v="340" actId="20577"/>
          <ac:spMkLst>
            <pc:docMk/>
            <pc:sldMk cId="1902172777" sldId="839"/>
            <ac:spMk id="98" creationId="{00000000-0000-0000-0000-000000000000}"/>
          </ac:spMkLst>
        </pc:spChg>
      </pc:sldChg>
      <pc:sldChg chg="modSp add del mod ord">
        <pc:chgData name="Hilppa Iittiläinen" userId="f7572432-e0f1-4abb-81ed-7836843e2f2b" providerId="ADAL" clId="{0A32EB66-6556-4977-8E95-01AFE7F2E0B7}" dt="2022-10-19T08:48:08.555" v="228" actId="47"/>
        <pc:sldMkLst>
          <pc:docMk/>
          <pc:sldMk cId="680118180" sldId="840"/>
        </pc:sldMkLst>
        <pc:spChg chg="mod">
          <ac:chgData name="Hilppa Iittiläinen" userId="f7572432-e0f1-4abb-81ed-7836843e2f2b" providerId="ADAL" clId="{0A32EB66-6556-4977-8E95-01AFE7F2E0B7}" dt="2022-10-19T08:47:21.781" v="222" actId="12"/>
          <ac:spMkLst>
            <pc:docMk/>
            <pc:sldMk cId="680118180" sldId="840"/>
            <ac:spMk id="97" creationId="{00000000-0000-0000-0000-000000000000}"/>
          </ac:spMkLst>
        </pc:spChg>
        <pc:spChg chg="mod">
          <ac:chgData name="Hilppa Iittiläinen" userId="f7572432-e0f1-4abb-81ed-7836843e2f2b" providerId="ADAL" clId="{0A32EB66-6556-4977-8E95-01AFE7F2E0B7}" dt="2022-10-19T08:47:03.136" v="217"/>
          <ac:spMkLst>
            <pc:docMk/>
            <pc:sldMk cId="680118180" sldId="840"/>
            <ac:spMk id="98" creationId="{00000000-0000-0000-0000-000000000000}"/>
          </ac:spMkLst>
        </pc:spChg>
      </pc:sldChg>
      <pc:sldChg chg="modSp add mod">
        <pc:chgData name="Hilppa Iittiläinen" userId="f7572432-e0f1-4abb-81ed-7836843e2f2b" providerId="ADAL" clId="{0A32EB66-6556-4977-8E95-01AFE7F2E0B7}" dt="2022-10-19T09:01:35.217" v="380" actId="5793"/>
        <pc:sldMkLst>
          <pc:docMk/>
          <pc:sldMk cId="4164009351" sldId="840"/>
        </pc:sldMkLst>
        <pc:spChg chg="mod">
          <ac:chgData name="Hilppa Iittiläinen" userId="f7572432-e0f1-4abb-81ed-7836843e2f2b" providerId="ADAL" clId="{0A32EB66-6556-4977-8E95-01AFE7F2E0B7}" dt="2022-10-19T09:01:35.217" v="380" actId="5793"/>
          <ac:spMkLst>
            <pc:docMk/>
            <pc:sldMk cId="4164009351" sldId="840"/>
            <ac:spMk id="2" creationId="{670F397E-D30D-2CBB-0467-8F47477056CF}"/>
          </ac:spMkLst>
        </pc:spChg>
        <pc:spChg chg="mod">
          <ac:chgData name="Hilppa Iittiläinen" userId="f7572432-e0f1-4abb-81ed-7836843e2f2b" providerId="ADAL" clId="{0A32EB66-6556-4977-8E95-01AFE7F2E0B7}" dt="2022-10-19T09:01:13.753" v="368"/>
          <ac:spMkLst>
            <pc:docMk/>
            <pc:sldMk cId="4164009351" sldId="840"/>
            <ac:spMk id="5" creationId="{47FF9499-A669-8B56-90F1-F52337F7855D}"/>
          </ac:spMkLst>
        </pc:spChg>
      </pc:sldChg>
      <pc:sldChg chg="modSp add mod">
        <pc:chgData name="Hilppa Iittiläinen" userId="f7572432-e0f1-4abb-81ed-7836843e2f2b" providerId="ADAL" clId="{0A32EB66-6556-4977-8E95-01AFE7F2E0B7}" dt="2022-10-19T15:03:54.052" v="1400" actId="20577"/>
        <pc:sldMkLst>
          <pc:docMk/>
          <pc:sldMk cId="3762824523" sldId="878"/>
        </pc:sldMkLst>
        <pc:spChg chg="mod">
          <ac:chgData name="Hilppa Iittiläinen" userId="f7572432-e0f1-4abb-81ed-7836843e2f2b" providerId="ADAL" clId="{0A32EB66-6556-4977-8E95-01AFE7F2E0B7}" dt="2022-10-19T15:03:54.052" v="1400" actId="20577"/>
          <ac:spMkLst>
            <pc:docMk/>
            <pc:sldMk cId="3762824523" sldId="878"/>
            <ac:spMk id="4" creationId="{5896ED2F-7594-5707-0814-6BC4C75DBBAF}"/>
          </ac:spMkLst>
        </pc:spChg>
      </pc:sldChg>
      <pc:sldChg chg="addSp modSp add mod">
        <pc:chgData name="Hilppa Iittiläinen" userId="f7572432-e0f1-4abb-81ed-7836843e2f2b" providerId="ADAL" clId="{0A32EB66-6556-4977-8E95-01AFE7F2E0B7}" dt="2022-10-19T08:49:42.731" v="245" actId="20577"/>
        <pc:sldMkLst>
          <pc:docMk/>
          <pc:sldMk cId="1266394654" sldId="879"/>
        </pc:sldMkLst>
        <pc:spChg chg="mod">
          <ac:chgData name="Hilppa Iittiläinen" userId="f7572432-e0f1-4abb-81ed-7836843e2f2b" providerId="ADAL" clId="{0A32EB66-6556-4977-8E95-01AFE7F2E0B7}" dt="2022-10-19T08:48:42.444" v="232"/>
          <ac:spMkLst>
            <pc:docMk/>
            <pc:sldMk cId="1266394654" sldId="879"/>
            <ac:spMk id="3" creationId="{96D048A2-6B79-CD60-0AB8-049E235828C7}"/>
          </ac:spMkLst>
        </pc:spChg>
        <pc:spChg chg="mod">
          <ac:chgData name="Hilppa Iittiläinen" userId="f7572432-e0f1-4abb-81ed-7836843e2f2b" providerId="ADAL" clId="{0A32EB66-6556-4977-8E95-01AFE7F2E0B7}" dt="2022-10-19T08:49:42.731" v="245" actId="20577"/>
          <ac:spMkLst>
            <pc:docMk/>
            <pc:sldMk cId="1266394654" sldId="879"/>
            <ac:spMk id="4" creationId="{5896ED2F-7594-5707-0814-6BC4C75DBBAF}"/>
          </ac:spMkLst>
        </pc:spChg>
        <pc:spChg chg="add mod">
          <ac:chgData name="Hilppa Iittiläinen" userId="f7572432-e0f1-4abb-81ed-7836843e2f2b" providerId="ADAL" clId="{0A32EB66-6556-4977-8E95-01AFE7F2E0B7}" dt="2022-10-19T08:49:33.250" v="243" actId="1076"/>
          <ac:spMkLst>
            <pc:docMk/>
            <pc:sldMk cId="1266394654" sldId="879"/>
            <ac:spMk id="7" creationId="{0EEB6030-8EA3-0CC9-B6F3-177FC679B778}"/>
          </ac:spMkLst>
        </pc:spChg>
        <pc:picChg chg="add mod">
          <ac:chgData name="Hilppa Iittiläinen" userId="f7572432-e0f1-4abb-81ed-7836843e2f2b" providerId="ADAL" clId="{0A32EB66-6556-4977-8E95-01AFE7F2E0B7}" dt="2022-10-19T08:49:00.419" v="235"/>
          <ac:picMkLst>
            <pc:docMk/>
            <pc:sldMk cId="1266394654" sldId="879"/>
            <ac:picMk id="2" creationId="{D90B18C3-7472-1C6A-F17A-DC45382DA0ED}"/>
          </ac:picMkLst>
        </pc:picChg>
      </pc:sldChg>
      <pc:sldChg chg="addSp delSp modSp add mod">
        <pc:chgData name="Hilppa Iittiläinen" userId="f7572432-e0f1-4abb-81ed-7836843e2f2b" providerId="ADAL" clId="{0A32EB66-6556-4977-8E95-01AFE7F2E0B7}" dt="2022-10-19T08:50:40.120" v="260" actId="1076"/>
        <pc:sldMkLst>
          <pc:docMk/>
          <pc:sldMk cId="2431035864" sldId="880"/>
        </pc:sldMkLst>
        <pc:spChg chg="mod">
          <ac:chgData name="Hilppa Iittiläinen" userId="f7572432-e0f1-4abb-81ed-7836843e2f2b" providerId="ADAL" clId="{0A32EB66-6556-4977-8E95-01AFE7F2E0B7}" dt="2022-10-19T08:50:13.653" v="253" actId="113"/>
          <ac:spMkLst>
            <pc:docMk/>
            <pc:sldMk cId="2431035864" sldId="880"/>
            <ac:spMk id="4" creationId="{5896ED2F-7594-5707-0814-6BC4C75DBBAF}"/>
          </ac:spMkLst>
        </pc:spChg>
        <pc:spChg chg="del">
          <ac:chgData name="Hilppa Iittiläinen" userId="f7572432-e0f1-4abb-81ed-7836843e2f2b" providerId="ADAL" clId="{0A32EB66-6556-4977-8E95-01AFE7F2E0B7}" dt="2022-10-19T08:50:27.031" v="257" actId="478"/>
          <ac:spMkLst>
            <pc:docMk/>
            <pc:sldMk cId="2431035864" sldId="880"/>
            <ac:spMk id="7" creationId="{0EEB6030-8EA3-0CC9-B6F3-177FC679B778}"/>
          </ac:spMkLst>
        </pc:spChg>
        <pc:spChg chg="add mod">
          <ac:chgData name="Hilppa Iittiläinen" userId="f7572432-e0f1-4abb-81ed-7836843e2f2b" providerId="ADAL" clId="{0A32EB66-6556-4977-8E95-01AFE7F2E0B7}" dt="2022-10-19T08:50:40.120" v="260" actId="1076"/>
          <ac:spMkLst>
            <pc:docMk/>
            <pc:sldMk cId="2431035864" sldId="880"/>
            <ac:spMk id="9" creationId="{4D6DB276-CF26-CBC2-9AB0-3CED8CDD6F50}"/>
          </ac:spMkLst>
        </pc:spChg>
        <pc:picChg chg="del">
          <ac:chgData name="Hilppa Iittiläinen" userId="f7572432-e0f1-4abb-81ed-7836843e2f2b" providerId="ADAL" clId="{0A32EB66-6556-4977-8E95-01AFE7F2E0B7}" dt="2022-10-19T08:50:21.263" v="254" actId="478"/>
          <ac:picMkLst>
            <pc:docMk/>
            <pc:sldMk cId="2431035864" sldId="880"/>
            <ac:picMk id="2" creationId="{D90B18C3-7472-1C6A-F17A-DC45382DA0ED}"/>
          </ac:picMkLst>
        </pc:picChg>
        <pc:picChg chg="add mod">
          <ac:chgData name="Hilppa Iittiläinen" userId="f7572432-e0f1-4abb-81ed-7836843e2f2b" providerId="ADAL" clId="{0A32EB66-6556-4977-8E95-01AFE7F2E0B7}" dt="2022-10-19T08:50:40.120" v="260" actId="1076"/>
          <ac:picMkLst>
            <pc:docMk/>
            <pc:sldMk cId="2431035864" sldId="880"/>
            <ac:picMk id="8" creationId="{A6B2DC44-EF44-EFC3-373B-37CCA7C0AF08}"/>
          </ac:picMkLst>
        </pc:picChg>
      </pc:sldChg>
      <pc:sldChg chg="delSp modSp add mod chgLayout">
        <pc:chgData name="Hilppa Iittiläinen" userId="f7572432-e0f1-4abb-81ed-7836843e2f2b" providerId="ADAL" clId="{0A32EB66-6556-4977-8E95-01AFE7F2E0B7}" dt="2022-10-19T08:51:42.084" v="274" actId="5793"/>
        <pc:sldMkLst>
          <pc:docMk/>
          <pc:sldMk cId="76796524" sldId="881"/>
        </pc:sldMkLst>
        <pc:spChg chg="mod ord">
          <ac:chgData name="Hilppa Iittiläinen" userId="f7572432-e0f1-4abb-81ed-7836843e2f2b" providerId="ADAL" clId="{0A32EB66-6556-4977-8E95-01AFE7F2E0B7}" dt="2022-10-19T08:51:08.010" v="265" actId="700"/>
          <ac:spMkLst>
            <pc:docMk/>
            <pc:sldMk cId="76796524" sldId="881"/>
            <ac:spMk id="3" creationId="{96D048A2-6B79-CD60-0AB8-049E235828C7}"/>
          </ac:spMkLst>
        </pc:spChg>
        <pc:spChg chg="mod ord">
          <ac:chgData name="Hilppa Iittiläinen" userId="f7572432-e0f1-4abb-81ed-7836843e2f2b" providerId="ADAL" clId="{0A32EB66-6556-4977-8E95-01AFE7F2E0B7}" dt="2022-10-19T08:51:42.084" v="274" actId="5793"/>
          <ac:spMkLst>
            <pc:docMk/>
            <pc:sldMk cId="76796524" sldId="881"/>
            <ac:spMk id="4" creationId="{5896ED2F-7594-5707-0814-6BC4C75DBBAF}"/>
          </ac:spMkLst>
        </pc:spChg>
        <pc:spChg chg="mod ord">
          <ac:chgData name="Hilppa Iittiläinen" userId="f7572432-e0f1-4abb-81ed-7836843e2f2b" providerId="ADAL" clId="{0A32EB66-6556-4977-8E95-01AFE7F2E0B7}" dt="2022-10-19T08:51:08.010" v="265" actId="700"/>
          <ac:spMkLst>
            <pc:docMk/>
            <pc:sldMk cId="76796524" sldId="881"/>
            <ac:spMk id="5" creationId="{FCDCF0D4-D3A8-F21B-F9DB-7D303B474BB7}"/>
          </ac:spMkLst>
        </pc:spChg>
        <pc:spChg chg="mod ord">
          <ac:chgData name="Hilppa Iittiläinen" userId="f7572432-e0f1-4abb-81ed-7836843e2f2b" providerId="ADAL" clId="{0A32EB66-6556-4977-8E95-01AFE7F2E0B7}" dt="2022-10-19T08:51:08.010" v="265" actId="700"/>
          <ac:spMkLst>
            <pc:docMk/>
            <pc:sldMk cId="76796524" sldId="881"/>
            <ac:spMk id="6" creationId="{AE754529-9167-BEB4-16A2-615E51C5DAB6}"/>
          </ac:spMkLst>
        </pc:spChg>
        <pc:spChg chg="del">
          <ac:chgData name="Hilppa Iittiläinen" userId="f7572432-e0f1-4abb-81ed-7836843e2f2b" providerId="ADAL" clId="{0A32EB66-6556-4977-8E95-01AFE7F2E0B7}" dt="2022-10-19T08:51:16.547" v="268" actId="478"/>
          <ac:spMkLst>
            <pc:docMk/>
            <pc:sldMk cId="76796524" sldId="881"/>
            <ac:spMk id="9" creationId="{4D6DB276-CF26-CBC2-9AB0-3CED8CDD6F50}"/>
          </ac:spMkLst>
        </pc:spChg>
        <pc:picChg chg="del">
          <ac:chgData name="Hilppa Iittiläinen" userId="f7572432-e0f1-4abb-81ed-7836843e2f2b" providerId="ADAL" clId="{0A32EB66-6556-4977-8E95-01AFE7F2E0B7}" dt="2022-10-19T08:51:05.502" v="264" actId="478"/>
          <ac:picMkLst>
            <pc:docMk/>
            <pc:sldMk cId="76796524" sldId="881"/>
            <ac:picMk id="8" creationId="{A6B2DC44-EF44-EFC3-373B-37CCA7C0AF08}"/>
          </ac:picMkLst>
        </pc:picChg>
      </pc:sldChg>
      <pc:sldChg chg="addSp modSp add mod modClrScheme chgLayout">
        <pc:chgData name="Hilppa Iittiläinen" userId="f7572432-e0f1-4abb-81ed-7836843e2f2b" providerId="ADAL" clId="{0A32EB66-6556-4977-8E95-01AFE7F2E0B7}" dt="2022-10-19T08:52:30.630" v="286" actId="404"/>
        <pc:sldMkLst>
          <pc:docMk/>
          <pc:sldMk cId="3222820368" sldId="882"/>
        </pc:sldMkLst>
        <pc:spChg chg="add mod ord">
          <ac:chgData name="Hilppa Iittiläinen" userId="f7572432-e0f1-4abb-81ed-7836843e2f2b" providerId="ADAL" clId="{0A32EB66-6556-4977-8E95-01AFE7F2E0B7}" dt="2022-10-19T08:52:30.630" v="286" actId="404"/>
          <ac:spMkLst>
            <pc:docMk/>
            <pc:sldMk cId="3222820368" sldId="882"/>
            <ac:spMk id="2" creationId="{08A74522-8C12-F33E-7278-24CE7461104C}"/>
          </ac:spMkLst>
        </pc:spChg>
        <pc:spChg chg="mod ord">
          <ac:chgData name="Hilppa Iittiläinen" userId="f7572432-e0f1-4abb-81ed-7836843e2f2b" providerId="ADAL" clId="{0A32EB66-6556-4977-8E95-01AFE7F2E0B7}" dt="2022-10-19T08:52:04.918" v="278" actId="700"/>
          <ac:spMkLst>
            <pc:docMk/>
            <pc:sldMk cId="3222820368" sldId="882"/>
            <ac:spMk id="3" creationId="{96D048A2-6B79-CD60-0AB8-049E235828C7}"/>
          </ac:spMkLst>
        </pc:spChg>
        <pc:spChg chg="mod ord">
          <ac:chgData name="Hilppa Iittiläinen" userId="f7572432-e0f1-4abb-81ed-7836843e2f2b" providerId="ADAL" clId="{0A32EB66-6556-4977-8E95-01AFE7F2E0B7}" dt="2022-10-19T08:52:12.628" v="279"/>
          <ac:spMkLst>
            <pc:docMk/>
            <pc:sldMk cId="3222820368" sldId="882"/>
            <ac:spMk id="4" creationId="{5896ED2F-7594-5707-0814-6BC4C75DBBAF}"/>
          </ac:spMkLst>
        </pc:spChg>
        <pc:spChg chg="mod ord">
          <ac:chgData name="Hilppa Iittiläinen" userId="f7572432-e0f1-4abb-81ed-7836843e2f2b" providerId="ADAL" clId="{0A32EB66-6556-4977-8E95-01AFE7F2E0B7}" dt="2022-10-19T08:52:04.918" v="278" actId="700"/>
          <ac:spMkLst>
            <pc:docMk/>
            <pc:sldMk cId="3222820368" sldId="882"/>
            <ac:spMk id="5" creationId="{FCDCF0D4-D3A8-F21B-F9DB-7D303B474BB7}"/>
          </ac:spMkLst>
        </pc:spChg>
        <pc:spChg chg="mod ord">
          <ac:chgData name="Hilppa Iittiläinen" userId="f7572432-e0f1-4abb-81ed-7836843e2f2b" providerId="ADAL" clId="{0A32EB66-6556-4977-8E95-01AFE7F2E0B7}" dt="2022-10-19T08:52:04.918" v="278" actId="700"/>
          <ac:spMkLst>
            <pc:docMk/>
            <pc:sldMk cId="3222820368" sldId="882"/>
            <ac:spMk id="6" creationId="{AE754529-9167-BEB4-16A2-615E51C5DAB6}"/>
          </ac:spMkLst>
        </pc:spChg>
      </pc:sldChg>
      <pc:sldChg chg="modSp add del mod ord">
        <pc:chgData name="Hilppa Iittiläinen" userId="f7572432-e0f1-4abb-81ed-7836843e2f2b" providerId="ADAL" clId="{0A32EB66-6556-4977-8E95-01AFE7F2E0B7}" dt="2022-10-19T09:01:38.789" v="381" actId="47"/>
        <pc:sldMkLst>
          <pc:docMk/>
          <pc:sldMk cId="3783759135" sldId="883"/>
        </pc:sldMkLst>
        <pc:spChg chg="mod">
          <ac:chgData name="Hilppa Iittiläinen" userId="f7572432-e0f1-4abb-81ed-7836843e2f2b" providerId="ADAL" clId="{0A32EB66-6556-4977-8E95-01AFE7F2E0B7}" dt="2022-10-19T08:58:21.639" v="351"/>
          <ac:spMkLst>
            <pc:docMk/>
            <pc:sldMk cId="3783759135" sldId="883"/>
            <ac:spMk id="3" creationId="{96D048A2-6B79-CD60-0AB8-049E235828C7}"/>
          </ac:spMkLst>
        </pc:spChg>
        <pc:spChg chg="mod">
          <ac:chgData name="Hilppa Iittiläinen" userId="f7572432-e0f1-4abb-81ed-7836843e2f2b" providerId="ADAL" clId="{0A32EB66-6556-4977-8E95-01AFE7F2E0B7}" dt="2022-10-19T08:58:32.749" v="353" actId="20577"/>
          <ac:spMkLst>
            <pc:docMk/>
            <pc:sldMk cId="3783759135" sldId="883"/>
            <ac:spMk id="4" creationId="{5896ED2F-7594-5707-0814-6BC4C75DBBAF}"/>
          </ac:spMkLst>
        </pc:spChg>
      </pc:sldChg>
      <pc:sldChg chg="modSp add mod">
        <pc:chgData name="Hilppa Iittiläinen" userId="f7572432-e0f1-4abb-81ed-7836843e2f2b" providerId="ADAL" clId="{0A32EB66-6556-4977-8E95-01AFE7F2E0B7}" dt="2022-10-19T09:01:25.737" v="374" actId="5793"/>
        <pc:sldMkLst>
          <pc:docMk/>
          <pc:sldMk cId="521790585" sldId="884"/>
        </pc:sldMkLst>
        <pc:spChg chg="mod">
          <ac:chgData name="Hilppa Iittiläinen" userId="f7572432-e0f1-4abb-81ed-7836843e2f2b" providerId="ADAL" clId="{0A32EB66-6556-4977-8E95-01AFE7F2E0B7}" dt="2022-10-19T09:01:25.737" v="374" actId="5793"/>
          <ac:spMkLst>
            <pc:docMk/>
            <pc:sldMk cId="521790585" sldId="884"/>
            <ac:spMk id="2" creationId="{D960D22E-7D44-2949-AF6D-70CACBC0AF3F}"/>
          </ac:spMkLst>
        </pc:spChg>
        <pc:spChg chg="mod">
          <ac:chgData name="Hilppa Iittiläinen" userId="f7572432-e0f1-4abb-81ed-7836843e2f2b" providerId="ADAL" clId="{0A32EB66-6556-4977-8E95-01AFE7F2E0B7}" dt="2022-10-19T09:01:09.557" v="367" actId="20577"/>
          <ac:spMkLst>
            <pc:docMk/>
            <pc:sldMk cId="521790585" sldId="884"/>
            <ac:spMk id="5" creationId="{DB810B1F-7BD1-E786-1475-91166664FA16}"/>
          </ac:spMkLst>
        </pc:spChg>
      </pc:sldChg>
      <pc:sldChg chg="addSp delSp modSp add mod ord">
        <pc:chgData name="Hilppa Iittiläinen" userId="f7572432-e0f1-4abb-81ed-7836843e2f2b" providerId="ADAL" clId="{0A32EB66-6556-4977-8E95-01AFE7F2E0B7}" dt="2022-10-19T09:05:51.875" v="466" actId="20577"/>
        <pc:sldMkLst>
          <pc:docMk/>
          <pc:sldMk cId="2019115914" sldId="885"/>
        </pc:sldMkLst>
        <pc:spChg chg="mod">
          <ac:chgData name="Hilppa Iittiläinen" userId="f7572432-e0f1-4abb-81ed-7836843e2f2b" providerId="ADAL" clId="{0A32EB66-6556-4977-8E95-01AFE7F2E0B7}" dt="2022-10-19T09:05:51.875" v="466" actId="20577"/>
          <ac:spMkLst>
            <pc:docMk/>
            <pc:sldMk cId="2019115914" sldId="885"/>
            <ac:spMk id="2" creationId="{670F397E-D30D-2CBB-0467-8F47477056CF}"/>
          </ac:spMkLst>
        </pc:spChg>
        <pc:spChg chg="del">
          <ac:chgData name="Hilppa Iittiläinen" userId="f7572432-e0f1-4abb-81ed-7836843e2f2b" providerId="ADAL" clId="{0A32EB66-6556-4977-8E95-01AFE7F2E0B7}" dt="2022-10-19T09:02:27.142" v="400" actId="478"/>
          <ac:spMkLst>
            <pc:docMk/>
            <pc:sldMk cId="2019115914" sldId="885"/>
            <ac:spMk id="3" creationId="{051A4F22-DA4F-97C6-E8FD-8A3E65986D6D}"/>
          </ac:spMkLst>
        </pc:spChg>
        <pc:spChg chg="add del mod">
          <ac:chgData name="Hilppa Iittiläinen" userId="f7572432-e0f1-4abb-81ed-7836843e2f2b" providerId="ADAL" clId="{0A32EB66-6556-4977-8E95-01AFE7F2E0B7}" dt="2022-10-19T09:02:28.635" v="401" actId="478"/>
          <ac:spMkLst>
            <pc:docMk/>
            <pc:sldMk cId="2019115914" sldId="885"/>
            <ac:spMk id="15" creationId="{9F569BD1-5011-45C0-FCCC-84C1CACBD4E0}"/>
          </ac:spMkLst>
        </pc:spChg>
        <pc:spChg chg="add mod">
          <ac:chgData name="Hilppa Iittiläinen" userId="f7572432-e0f1-4abb-81ed-7836843e2f2b" providerId="ADAL" clId="{0A32EB66-6556-4977-8E95-01AFE7F2E0B7}" dt="2022-10-19T09:02:36.194" v="404" actId="1076"/>
          <ac:spMkLst>
            <pc:docMk/>
            <pc:sldMk cId="2019115914" sldId="885"/>
            <ac:spMk id="17" creationId="{636C4552-C003-76B1-9A75-FA6387CC5F1E}"/>
          </ac:spMkLst>
        </pc:spChg>
        <pc:spChg chg="add mod">
          <ac:chgData name="Hilppa Iittiläinen" userId="f7572432-e0f1-4abb-81ed-7836843e2f2b" providerId="ADAL" clId="{0A32EB66-6556-4977-8E95-01AFE7F2E0B7}" dt="2022-10-19T09:02:36.194" v="404" actId="1076"/>
          <ac:spMkLst>
            <pc:docMk/>
            <pc:sldMk cId="2019115914" sldId="885"/>
            <ac:spMk id="20" creationId="{8FAF2FB0-0EF9-2C01-AA6A-AC1CC477C0A9}"/>
          </ac:spMkLst>
        </pc:spChg>
        <pc:grpChg chg="del">
          <ac:chgData name="Hilppa Iittiläinen" userId="f7572432-e0f1-4abb-81ed-7836843e2f2b" providerId="ADAL" clId="{0A32EB66-6556-4977-8E95-01AFE7F2E0B7}" dt="2022-10-19T09:02:30.875" v="402" actId="478"/>
          <ac:grpSpMkLst>
            <pc:docMk/>
            <pc:sldMk cId="2019115914" sldId="885"/>
            <ac:grpSpMk id="6" creationId="{C397638E-A922-22B0-5EC5-D0BB394AE147}"/>
          </ac:grpSpMkLst>
        </pc:grpChg>
        <pc:picChg chg="add mod">
          <ac:chgData name="Hilppa Iittiläinen" userId="f7572432-e0f1-4abb-81ed-7836843e2f2b" providerId="ADAL" clId="{0A32EB66-6556-4977-8E95-01AFE7F2E0B7}" dt="2022-10-19T09:02:36.194" v="404" actId="1076"/>
          <ac:picMkLst>
            <pc:docMk/>
            <pc:sldMk cId="2019115914" sldId="885"/>
            <ac:picMk id="16" creationId="{D1AF7C8B-5DE9-35CA-2E73-75EAD9605807}"/>
          </ac:picMkLst>
        </pc:picChg>
        <pc:picChg chg="add mod">
          <ac:chgData name="Hilppa Iittiläinen" userId="f7572432-e0f1-4abb-81ed-7836843e2f2b" providerId="ADAL" clId="{0A32EB66-6556-4977-8E95-01AFE7F2E0B7}" dt="2022-10-19T09:02:36.194" v="404" actId="1076"/>
          <ac:picMkLst>
            <pc:docMk/>
            <pc:sldMk cId="2019115914" sldId="885"/>
            <ac:picMk id="18" creationId="{603E4A1F-EC2B-16FE-4E13-61D493BC3563}"/>
          </ac:picMkLst>
        </pc:picChg>
        <pc:picChg chg="add mod">
          <ac:chgData name="Hilppa Iittiläinen" userId="f7572432-e0f1-4abb-81ed-7836843e2f2b" providerId="ADAL" clId="{0A32EB66-6556-4977-8E95-01AFE7F2E0B7}" dt="2022-10-19T09:02:36.194" v="404" actId="1076"/>
          <ac:picMkLst>
            <pc:docMk/>
            <pc:sldMk cId="2019115914" sldId="885"/>
            <ac:picMk id="19" creationId="{D811E492-623E-A83F-DF50-CC0430DEA8A9}"/>
          </ac:picMkLst>
        </pc:picChg>
      </pc:sldChg>
      <pc:sldChg chg="addSp delSp modSp add mod">
        <pc:chgData name="Hilppa Iittiläinen" userId="f7572432-e0f1-4abb-81ed-7836843e2f2b" providerId="ADAL" clId="{0A32EB66-6556-4977-8E95-01AFE7F2E0B7}" dt="2022-10-19T09:05:43.426" v="462" actId="27636"/>
        <pc:sldMkLst>
          <pc:docMk/>
          <pc:sldMk cId="2188878314" sldId="886"/>
        </pc:sldMkLst>
        <pc:spChg chg="mod">
          <ac:chgData name="Hilppa Iittiläinen" userId="f7572432-e0f1-4abb-81ed-7836843e2f2b" providerId="ADAL" clId="{0A32EB66-6556-4977-8E95-01AFE7F2E0B7}" dt="2022-10-19T09:05:43.426" v="462" actId="27636"/>
          <ac:spMkLst>
            <pc:docMk/>
            <pc:sldMk cId="2188878314" sldId="886"/>
            <ac:spMk id="2" creationId="{670F397E-D30D-2CBB-0467-8F47477056CF}"/>
          </ac:spMkLst>
        </pc:spChg>
        <pc:spChg chg="add mod">
          <ac:chgData name="Hilppa Iittiläinen" userId="f7572432-e0f1-4abb-81ed-7836843e2f2b" providerId="ADAL" clId="{0A32EB66-6556-4977-8E95-01AFE7F2E0B7}" dt="2022-10-19T09:03:19.400" v="418"/>
          <ac:spMkLst>
            <pc:docMk/>
            <pc:sldMk cId="2188878314" sldId="886"/>
            <ac:spMk id="6" creationId="{E39C96F2-C172-6E7B-2CA0-4F0ED477FD65}"/>
          </ac:spMkLst>
        </pc:spChg>
        <pc:spChg chg="add mod">
          <ac:chgData name="Hilppa Iittiläinen" userId="f7572432-e0f1-4abb-81ed-7836843e2f2b" providerId="ADAL" clId="{0A32EB66-6556-4977-8E95-01AFE7F2E0B7}" dt="2022-10-19T09:03:19.400" v="418"/>
          <ac:spMkLst>
            <pc:docMk/>
            <pc:sldMk cId="2188878314" sldId="886"/>
            <ac:spMk id="7" creationId="{3FE43409-18FC-6DE8-F13E-6337CF12482A}"/>
          </ac:spMkLst>
        </pc:spChg>
        <pc:spChg chg="add mod">
          <ac:chgData name="Hilppa Iittiläinen" userId="f7572432-e0f1-4abb-81ed-7836843e2f2b" providerId="ADAL" clId="{0A32EB66-6556-4977-8E95-01AFE7F2E0B7}" dt="2022-10-19T09:03:19.400" v="418"/>
          <ac:spMkLst>
            <pc:docMk/>
            <pc:sldMk cId="2188878314" sldId="886"/>
            <ac:spMk id="8" creationId="{F822E6B3-1400-5AFF-D12C-B4E5130AB764}"/>
          </ac:spMkLst>
        </pc:spChg>
        <pc:spChg chg="add mod">
          <ac:chgData name="Hilppa Iittiläinen" userId="f7572432-e0f1-4abb-81ed-7836843e2f2b" providerId="ADAL" clId="{0A32EB66-6556-4977-8E95-01AFE7F2E0B7}" dt="2022-10-19T09:03:19.400" v="418"/>
          <ac:spMkLst>
            <pc:docMk/>
            <pc:sldMk cId="2188878314" sldId="886"/>
            <ac:spMk id="9" creationId="{D2911036-D931-045F-52B8-DD4041720AFF}"/>
          </ac:spMkLst>
        </pc:spChg>
        <pc:spChg chg="del">
          <ac:chgData name="Hilppa Iittiläinen" userId="f7572432-e0f1-4abb-81ed-7836843e2f2b" providerId="ADAL" clId="{0A32EB66-6556-4977-8E95-01AFE7F2E0B7}" dt="2022-10-19T09:03:18.782" v="417" actId="478"/>
          <ac:spMkLst>
            <pc:docMk/>
            <pc:sldMk cId="2188878314" sldId="886"/>
            <ac:spMk id="17" creationId="{636C4552-C003-76B1-9A75-FA6387CC5F1E}"/>
          </ac:spMkLst>
        </pc:spChg>
        <pc:spChg chg="del">
          <ac:chgData name="Hilppa Iittiläinen" userId="f7572432-e0f1-4abb-81ed-7836843e2f2b" providerId="ADAL" clId="{0A32EB66-6556-4977-8E95-01AFE7F2E0B7}" dt="2022-10-19T09:03:18.782" v="417" actId="478"/>
          <ac:spMkLst>
            <pc:docMk/>
            <pc:sldMk cId="2188878314" sldId="886"/>
            <ac:spMk id="20" creationId="{8FAF2FB0-0EF9-2C01-AA6A-AC1CC477C0A9}"/>
          </ac:spMkLst>
        </pc:spChg>
        <pc:picChg chg="add mod">
          <ac:chgData name="Hilppa Iittiläinen" userId="f7572432-e0f1-4abb-81ed-7836843e2f2b" providerId="ADAL" clId="{0A32EB66-6556-4977-8E95-01AFE7F2E0B7}" dt="2022-10-19T09:03:19.400" v="418"/>
          <ac:picMkLst>
            <pc:docMk/>
            <pc:sldMk cId="2188878314" sldId="886"/>
            <ac:picMk id="3" creationId="{778AE310-6312-3778-52FF-3B90D74F09A7}"/>
          </ac:picMkLst>
        </pc:picChg>
        <pc:picChg chg="del">
          <ac:chgData name="Hilppa Iittiläinen" userId="f7572432-e0f1-4abb-81ed-7836843e2f2b" providerId="ADAL" clId="{0A32EB66-6556-4977-8E95-01AFE7F2E0B7}" dt="2022-10-19T09:03:18.782" v="417" actId="478"/>
          <ac:picMkLst>
            <pc:docMk/>
            <pc:sldMk cId="2188878314" sldId="886"/>
            <ac:picMk id="16" creationId="{D1AF7C8B-5DE9-35CA-2E73-75EAD9605807}"/>
          </ac:picMkLst>
        </pc:picChg>
        <pc:picChg chg="del">
          <ac:chgData name="Hilppa Iittiläinen" userId="f7572432-e0f1-4abb-81ed-7836843e2f2b" providerId="ADAL" clId="{0A32EB66-6556-4977-8E95-01AFE7F2E0B7}" dt="2022-10-19T09:03:18.782" v="417" actId="478"/>
          <ac:picMkLst>
            <pc:docMk/>
            <pc:sldMk cId="2188878314" sldId="886"/>
            <ac:picMk id="18" creationId="{603E4A1F-EC2B-16FE-4E13-61D493BC3563}"/>
          </ac:picMkLst>
        </pc:picChg>
        <pc:picChg chg="del">
          <ac:chgData name="Hilppa Iittiläinen" userId="f7572432-e0f1-4abb-81ed-7836843e2f2b" providerId="ADAL" clId="{0A32EB66-6556-4977-8E95-01AFE7F2E0B7}" dt="2022-10-19T09:03:18.782" v="417" actId="478"/>
          <ac:picMkLst>
            <pc:docMk/>
            <pc:sldMk cId="2188878314" sldId="886"/>
            <ac:picMk id="19" creationId="{D811E492-623E-A83F-DF50-CC0430DEA8A9}"/>
          </ac:picMkLst>
        </pc:picChg>
      </pc:sldChg>
      <pc:sldChg chg="addSp delSp modSp add mod chgLayout">
        <pc:chgData name="Hilppa Iittiläinen" userId="f7572432-e0f1-4abb-81ed-7836843e2f2b" providerId="ADAL" clId="{0A32EB66-6556-4977-8E95-01AFE7F2E0B7}" dt="2022-10-19T09:10:10.478" v="631" actId="27636"/>
        <pc:sldMkLst>
          <pc:docMk/>
          <pc:sldMk cId="55918384" sldId="887"/>
        </pc:sldMkLst>
        <pc:spChg chg="mod ord">
          <ac:chgData name="Hilppa Iittiläinen" userId="f7572432-e0f1-4abb-81ed-7836843e2f2b" providerId="ADAL" clId="{0A32EB66-6556-4977-8E95-01AFE7F2E0B7}" dt="2022-10-19T09:09:18.732" v="608" actId="700"/>
          <ac:spMkLst>
            <pc:docMk/>
            <pc:sldMk cId="55918384" sldId="887"/>
            <ac:spMk id="2" creationId="{670F397E-D30D-2CBB-0467-8F47477056CF}"/>
          </ac:spMkLst>
        </pc:spChg>
        <pc:spChg chg="mod ord">
          <ac:chgData name="Hilppa Iittiläinen" userId="f7572432-e0f1-4abb-81ed-7836843e2f2b" providerId="ADAL" clId="{0A32EB66-6556-4977-8E95-01AFE7F2E0B7}" dt="2022-10-19T09:09:18.732" v="608" actId="700"/>
          <ac:spMkLst>
            <pc:docMk/>
            <pc:sldMk cId="55918384" sldId="887"/>
            <ac:spMk id="4" creationId="{9452D484-8343-0F8A-FDD8-C222E93FE5B3}"/>
          </ac:spMkLst>
        </pc:spChg>
        <pc:spChg chg="mod ord">
          <ac:chgData name="Hilppa Iittiläinen" userId="f7572432-e0f1-4abb-81ed-7836843e2f2b" providerId="ADAL" clId="{0A32EB66-6556-4977-8E95-01AFE7F2E0B7}" dt="2022-10-19T09:09:18.732" v="608" actId="700"/>
          <ac:spMkLst>
            <pc:docMk/>
            <pc:sldMk cId="55918384" sldId="887"/>
            <ac:spMk id="5" creationId="{47FF9499-A669-8B56-90F1-F52337F7855D}"/>
          </ac:spMkLst>
        </pc:spChg>
        <pc:spChg chg="del mod">
          <ac:chgData name="Hilppa Iittiläinen" userId="f7572432-e0f1-4abb-81ed-7836843e2f2b" providerId="ADAL" clId="{0A32EB66-6556-4977-8E95-01AFE7F2E0B7}" dt="2022-10-19T09:09:26.230" v="613" actId="478"/>
          <ac:spMkLst>
            <pc:docMk/>
            <pc:sldMk cId="55918384" sldId="887"/>
            <ac:spMk id="6" creationId="{E39C96F2-C172-6E7B-2CA0-4F0ED477FD65}"/>
          </ac:spMkLst>
        </pc:spChg>
        <pc:spChg chg="del">
          <ac:chgData name="Hilppa Iittiläinen" userId="f7572432-e0f1-4abb-81ed-7836843e2f2b" providerId="ADAL" clId="{0A32EB66-6556-4977-8E95-01AFE7F2E0B7}" dt="2022-10-19T09:09:27.624" v="614" actId="478"/>
          <ac:spMkLst>
            <pc:docMk/>
            <pc:sldMk cId="55918384" sldId="887"/>
            <ac:spMk id="7" creationId="{3FE43409-18FC-6DE8-F13E-6337CF12482A}"/>
          </ac:spMkLst>
        </pc:spChg>
        <pc:spChg chg="del">
          <ac:chgData name="Hilppa Iittiläinen" userId="f7572432-e0f1-4abb-81ed-7836843e2f2b" providerId="ADAL" clId="{0A32EB66-6556-4977-8E95-01AFE7F2E0B7}" dt="2022-10-19T09:09:28.571" v="615" actId="478"/>
          <ac:spMkLst>
            <pc:docMk/>
            <pc:sldMk cId="55918384" sldId="887"/>
            <ac:spMk id="8" creationId="{F822E6B3-1400-5AFF-D12C-B4E5130AB764}"/>
          </ac:spMkLst>
        </pc:spChg>
        <pc:spChg chg="del">
          <ac:chgData name="Hilppa Iittiläinen" userId="f7572432-e0f1-4abb-81ed-7836843e2f2b" providerId="ADAL" clId="{0A32EB66-6556-4977-8E95-01AFE7F2E0B7}" dt="2022-10-19T09:09:30.407" v="616" actId="478"/>
          <ac:spMkLst>
            <pc:docMk/>
            <pc:sldMk cId="55918384" sldId="887"/>
            <ac:spMk id="9" creationId="{D2911036-D931-045F-52B8-DD4041720AFF}"/>
          </ac:spMkLst>
        </pc:spChg>
        <pc:spChg chg="add mod ord">
          <ac:chgData name="Hilppa Iittiläinen" userId="f7572432-e0f1-4abb-81ed-7836843e2f2b" providerId="ADAL" clId="{0A32EB66-6556-4977-8E95-01AFE7F2E0B7}" dt="2022-10-19T09:10:10.478" v="631" actId="27636"/>
          <ac:spMkLst>
            <pc:docMk/>
            <pc:sldMk cId="55918384" sldId="887"/>
            <ac:spMk id="10" creationId="{DF7EEC45-737A-7B71-A9A6-F9781ECD16D5}"/>
          </ac:spMkLst>
        </pc:spChg>
        <pc:picChg chg="del">
          <ac:chgData name="Hilppa Iittiläinen" userId="f7572432-e0f1-4abb-81ed-7836843e2f2b" providerId="ADAL" clId="{0A32EB66-6556-4977-8E95-01AFE7F2E0B7}" dt="2022-10-19T09:09:22.806" v="611" actId="478"/>
          <ac:picMkLst>
            <pc:docMk/>
            <pc:sldMk cId="55918384" sldId="887"/>
            <ac:picMk id="3" creationId="{778AE310-6312-3778-52FF-3B90D74F09A7}"/>
          </ac:picMkLst>
        </pc:picChg>
        <pc:picChg chg="add mod">
          <ac:chgData name="Hilppa Iittiläinen" userId="f7572432-e0f1-4abb-81ed-7836843e2f2b" providerId="ADAL" clId="{0A32EB66-6556-4977-8E95-01AFE7F2E0B7}" dt="2022-10-19T09:10:02.338" v="627" actId="1076"/>
          <ac:picMkLst>
            <pc:docMk/>
            <pc:sldMk cId="55918384" sldId="887"/>
            <ac:picMk id="11" creationId="{077BFDC8-B70C-DCD7-039B-21353DA072D0}"/>
          </ac:picMkLst>
        </pc:picChg>
        <pc:picChg chg="add mod">
          <ac:chgData name="Hilppa Iittiläinen" userId="f7572432-e0f1-4abb-81ed-7836843e2f2b" providerId="ADAL" clId="{0A32EB66-6556-4977-8E95-01AFE7F2E0B7}" dt="2022-10-19T09:10:02.338" v="627" actId="1076"/>
          <ac:picMkLst>
            <pc:docMk/>
            <pc:sldMk cId="55918384" sldId="887"/>
            <ac:picMk id="12" creationId="{62BF5EBE-0D00-5162-4652-FA3615706D22}"/>
          </ac:picMkLst>
        </pc:picChg>
        <pc:picChg chg="add mod">
          <ac:chgData name="Hilppa Iittiläinen" userId="f7572432-e0f1-4abb-81ed-7836843e2f2b" providerId="ADAL" clId="{0A32EB66-6556-4977-8E95-01AFE7F2E0B7}" dt="2022-10-19T09:10:02.338" v="627" actId="1076"/>
          <ac:picMkLst>
            <pc:docMk/>
            <pc:sldMk cId="55918384" sldId="887"/>
            <ac:picMk id="13" creationId="{8D74E228-D3DC-F88D-2DD9-A56962772FFE}"/>
          </ac:picMkLst>
        </pc:picChg>
      </pc:sldChg>
      <pc:sldChg chg="addSp delSp modSp add mod">
        <pc:chgData name="Hilppa Iittiläinen" userId="f7572432-e0f1-4abb-81ed-7836843e2f2b" providerId="ADAL" clId="{0A32EB66-6556-4977-8E95-01AFE7F2E0B7}" dt="2022-10-19T09:10:49.859" v="643" actId="1076"/>
        <pc:sldMkLst>
          <pc:docMk/>
          <pc:sldMk cId="2223367609" sldId="888"/>
        </pc:sldMkLst>
        <pc:spChg chg="mod">
          <ac:chgData name="Hilppa Iittiläinen" userId="f7572432-e0f1-4abb-81ed-7836843e2f2b" providerId="ADAL" clId="{0A32EB66-6556-4977-8E95-01AFE7F2E0B7}" dt="2022-10-19T09:10:35.762" v="636" actId="404"/>
          <ac:spMkLst>
            <pc:docMk/>
            <pc:sldMk cId="2223367609" sldId="888"/>
            <ac:spMk id="2" creationId="{670F397E-D30D-2CBB-0467-8F47477056CF}"/>
          </ac:spMkLst>
        </pc:spChg>
        <pc:spChg chg="add del mod">
          <ac:chgData name="Hilppa Iittiläinen" userId="f7572432-e0f1-4abb-81ed-7836843e2f2b" providerId="ADAL" clId="{0A32EB66-6556-4977-8E95-01AFE7F2E0B7}" dt="2022-10-19T09:10:45.690" v="640" actId="478"/>
          <ac:spMkLst>
            <pc:docMk/>
            <pc:sldMk cId="2223367609" sldId="888"/>
            <ac:spMk id="6" creationId="{54D7DC3C-1710-28A1-2F62-39D817768F89}"/>
          </ac:spMkLst>
        </pc:spChg>
        <pc:spChg chg="del">
          <ac:chgData name="Hilppa Iittiläinen" userId="f7572432-e0f1-4abb-81ed-7836843e2f2b" providerId="ADAL" clId="{0A32EB66-6556-4977-8E95-01AFE7F2E0B7}" dt="2022-10-19T09:10:42.866" v="639" actId="478"/>
          <ac:spMkLst>
            <pc:docMk/>
            <pc:sldMk cId="2223367609" sldId="888"/>
            <ac:spMk id="10" creationId="{DF7EEC45-737A-7B71-A9A6-F9781ECD16D5}"/>
          </ac:spMkLst>
        </pc:spChg>
        <pc:picChg chg="add mod">
          <ac:chgData name="Hilppa Iittiläinen" userId="f7572432-e0f1-4abb-81ed-7836843e2f2b" providerId="ADAL" clId="{0A32EB66-6556-4977-8E95-01AFE7F2E0B7}" dt="2022-10-19T09:10:49.859" v="643" actId="1076"/>
          <ac:picMkLst>
            <pc:docMk/>
            <pc:sldMk cId="2223367609" sldId="888"/>
            <ac:picMk id="7" creationId="{49F58A6F-F879-067B-C8F2-47D49499AE38}"/>
          </ac:picMkLst>
        </pc:picChg>
        <pc:picChg chg="del">
          <ac:chgData name="Hilppa Iittiläinen" userId="f7572432-e0f1-4abb-81ed-7836843e2f2b" providerId="ADAL" clId="{0A32EB66-6556-4977-8E95-01AFE7F2E0B7}" dt="2022-10-19T09:10:41.627" v="638" actId="478"/>
          <ac:picMkLst>
            <pc:docMk/>
            <pc:sldMk cId="2223367609" sldId="888"/>
            <ac:picMk id="11" creationId="{077BFDC8-B70C-DCD7-039B-21353DA072D0}"/>
          </ac:picMkLst>
        </pc:picChg>
        <pc:picChg chg="del">
          <ac:chgData name="Hilppa Iittiläinen" userId="f7572432-e0f1-4abb-81ed-7836843e2f2b" providerId="ADAL" clId="{0A32EB66-6556-4977-8E95-01AFE7F2E0B7}" dt="2022-10-19T09:10:40.966" v="637" actId="478"/>
          <ac:picMkLst>
            <pc:docMk/>
            <pc:sldMk cId="2223367609" sldId="888"/>
            <ac:picMk id="12" creationId="{62BF5EBE-0D00-5162-4652-FA3615706D22}"/>
          </ac:picMkLst>
        </pc:picChg>
        <pc:picChg chg="del">
          <ac:chgData name="Hilppa Iittiläinen" userId="f7572432-e0f1-4abb-81ed-7836843e2f2b" providerId="ADAL" clId="{0A32EB66-6556-4977-8E95-01AFE7F2E0B7}" dt="2022-10-19T09:10:46.474" v="641" actId="478"/>
          <ac:picMkLst>
            <pc:docMk/>
            <pc:sldMk cId="2223367609" sldId="888"/>
            <ac:picMk id="13" creationId="{8D74E228-D3DC-F88D-2DD9-A56962772FFE}"/>
          </ac:picMkLst>
        </pc:picChg>
      </pc:sldChg>
      <pc:sldChg chg="addSp delSp modSp add mod">
        <pc:chgData name="Hilppa Iittiläinen" userId="f7572432-e0f1-4abb-81ed-7836843e2f2b" providerId="ADAL" clId="{0A32EB66-6556-4977-8E95-01AFE7F2E0B7}" dt="2022-10-19T09:11:16.109" v="649" actId="1076"/>
        <pc:sldMkLst>
          <pc:docMk/>
          <pc:sldMk cId="2851467075" sldId="889"/>
        </pc:sldMkLst>
        <pc:spChg chg="mod">
          <ac:chgData name="Hilppa Iittiläinen" userId="f7572432-e0f1-4abb-81ed-7836843e2f2b" providerId="ADAL" clId="{0A32EB66-6556-4977-8E95-01AFE7F2E0B7}" dt="2022-10-19T09:11:06.152" v="646"/>
          <ac:spMkLst>
            <pc:docMk/>
            <pc:sldMk cId="2851467075" sldId="889"/>
            <ac:spMk id="2" creationId="{670F397E-D30D-2CBB-0467-8F47477056CF}"/>
          </ac:spMkLst>
        </pc:spChg>
        <pc:spChg chg="add mod">
          <ac:chgData name="Hilppa Iittiläinen" userId="f7572432-e0f1-4abb-81ed-7836843e2f2b" providerId="ADAL" clId="{0A32EB66-6556-4977-8E95-01AFE7F2E0B7}" dt="2022-10-19T09:11:16.109" v="649" actId="1076"/>
          <ac:spMkLst>
            <pc:docMk/>
            <pc:sldMk cId="2851467075" sldId="889"/>
            <ac:spMk id="6" creationId="{7DF578C2-1ED4-36EB-0D93-851035254E19}"/>
          </ac:spMkLst>
        </pc:spChg>
        <pc:picChg chg="add mod">
          <ac:chgData name="Hilppa Iittiläinen" userId="f7572432-e0f1-4abb-81ed-7836843e2f2b" providerId="ADAL" clId="{0A32EB66-6556-4977-8E95-01AFE7F2E0B7}" dt="2022-10-19T09:11:16.109" v="649" actId="1076"/>
          <ac:picMkLst>
            <pc:docMk/>
            <pc:sldMk cId="2851467075" sldId="889"/>
            <ac:picMk id="3" creationId="{CAF5B0F2-6957-B574-DC11-FB3E9DF7400A}"/>
          </ac:picMkLst>
        </pc:picChg>
        <pc:picChg chg="del">
          <ac:chgData name="Hilppa Iittiläinen" userId="f7572432-e0f1-4abb-81ed-7836843e2f2b" providerId="ADAL" clId="{0A32EB66-6556-4977-8E95-01AFE7F2E0B7}" dt="2022-10-19T09:11:13.186" v="647" actId="478"/>
          <ac:picMkLst>
            <pc:docMk/>
            <pc:sldMk cId="2851467075" sldId="889"/>
            <ac:picMk id="7" creationId="{49F58A6F-F879-067B-C8F2-47D49499AE38}"/>
          </ac:picMkLst>
        </pc:picChg>
      </pc:sldChg>
      <pc:sldChg chg="modSp add mod">
        <pc:chgData name="Hilppa Iittiläinen" userId="f7572432-e0f1-4abb-81ed-7836843e2f2b" providerId="ADAL" clId="{0A32EB66-6556-4977-8E95-01AFE7F2E0B7}" dt="2022-10-19T09:20:32.010" v="790" actId="404"/>
        <pc:sldMkLst>
          <pc:docMk/>
          <pc:sldMk cId="3563942177" sldId="890"/>
        </pc:sldMkLst>
        <pc:spChg chg="mod">
          <ac:chgData name="Hilppa Iittiläinen" userId="f7572432-e0f1-4abb-81ed-7836843e2f2b" providerId="ADAL" clId="{0A32EB66-6556-4977-8E95-01AFE7F2E0B7}" dt="2022-10-19T09:20:32.010" v="790" actId="404"/>
          <ac:spMkLst>
            <pc:docMk/>
            <pc:sldMk cId="3563942177" sldId="890"/>
            <ac:spMk id="166" creationId="{00000000-0000-0000-0000-000000000000}"/>
          </ac:spMkLst>
        </pc:spChg>
      </pc:sldChg>
      <pc:sldChg chg="addSp delSp modSp add mod">
        <pc:chgData name="Hilppa Iittiläinen" userId="f7572432-e0f1-4abb-81ed-7836843e2f2b" providerId="ADAL" clId="{0A32EB66-6556-4977-8E95-01AFE7F2E0B7}" dt="2022-10-19T09:13:08.259" v="696"/>
        <pc:sldMkLst>
          <pc:docMk/>
          <pc:sldMk cId="305717809" sldId="891"/>
        </pc:sldMkLst>
        <pc:spChg chg="mod">
          <ac:chgData name="Hilppa Iittiläinen" userId="f7572432-e0f1-4abb-81ed-7836843e2f2b" providerId="ADAL" clId="{0A32EB66-6556-4977-8E95-01AFE7F2E0B7}" dt="2022-10-19T09:12:55.308" v="693" actId="404"/>
          <ac:spMkLst>
            <pc:docMk/>
            <pc:sldMk cId="305717809" sldId="891"/>
            <ac:spMk id="2" creationId="{670F397E-D30D-2CBB-0467-8F47477056CF}"/>
          </ac:spMkLst>
        </pc:spChg>
        <pc:spChg chg="del">
          <ac:chgData name="Hilppa Iittiläinen" userId="f7572432-e0f1-4abb-81ed-7836843e2f2b" providerId="ADAL" clId="{0A32EB66-6556-4977-8E95-01AFE7F2E0B7}" dt="2022-10-19T09:13:07.765" v="695" actId="478"/>
          <ac:spMkLst>
            <pc:docMk/>
            <pc:sldMk cId="305717809" sldId="891"/>
            <ac:spMk id="6" creationId="{7DF578C2-1ED4-36EB-0D93-851035254E19}"/>
          </ac:spMkLst>
        </pc:spChg>
        <pc:picChg chg="del">
          <ac:chgData name="Hilppa Iittiläinen" userId="f7572432-e0f1-4abb-81ed-7836843e2f2b" providerId="ADAL" clId="{0A32EB66-6556-4977-8E95-01AFE7F2E0B7}" dt="2022-10-19T09:13:05.010" v="694" actId="478"/>
          <ac:picMkLst>
            <pc:docMk/>
            <pc:sldMk cId="305717809" sldId="891"/>
            <ac:picMk id="3" creationId="{CAF5B0F2-6957-B574-DC11-FB3E9DF7400A}"/>
          </ac:picMkLst>
        </pc:picChg>
        <pc:picChg chg="add mod">
          <ac:chgData name="Hilppa Iittiläinen" userId="f7572432-e0f1-4abb-81ed-7836843e2f2b" providerId="ADAL" clId="{0A32EB66-6556-4977-8E95-01AFE7F2E0B7}" dt="2022-10-19T09:13:08.259" v="696"/>
          <ac:picMkLst>
            <pc:docMk/>
            <pc:sldMk cId="305717809" sldId="891"/>
            <ac:picMk id="7" creationId="{FC422077-2A25-B3DD-1C03-8E9F3AD11F67}"/>
          </ac:picMkLst>
        </pc:picChg>
        <pc:picChg chg="add mod">
          <ac:chgData name="Hilppa Iittiläinen" userId="f7572432-e0f1-4abb-81ed-7836843e2f2b" providerId="ADAL" clId="{0A32EB66-6556-4977-8E95-01AFE7F2E0B7}" dt="2022-10-19T09:13:08.259" v="696"/>
          <ac:picMkLst>
            <pc:docMk/>
            <pc:sldMk cId="305717809" sldId="891"/>
            <ac:picMk id="8" creationId="{73C41019-CB8C-EBB1-1E1B-34E4F2EA0D26}"/>
          </ac:picMkLst>
        </pc:picChg>
        <pc:picChg chg="add mod">
          <ac:chgData name="Hilppa Iittiläinen" userId="f7572432-e0f1-4abb-81ed-7836843e2f2b" providerId="ADAL" clId="{0A32EB66-6556-4977-8E95-01AFE7F2E0B7}" dt="2022-10-19T09:13:08.259" v="696"/>
          <ac:picMkLst>
            <pc:docMk/>
            <pc:sldMk cId="305717809" sldId="891"/>
            <ac:picMk id="9" creationId="{F16BE9CE-1D9C-D519-8914-949E12FCD86E}"/>
          </ac:picMkLst>
        </pc:picChg>
      </pc:sldChg>
      <pc:sldChg chg="addSp delSp modSp add mod">
        <pc:chgData name="Hilppa Iittiläinen" userId="f7572432-e0f1-4abb-81ed-7836843e2f2b" providerId="ADAL" clId="{0A32EB66-6556-4977-8E95-01AFE7F2E0B7}" dt="2022-10-19T09:15:32.363" v="728" actId="20577"/>
        <pc:sldMkLst>
          <pc:docMk/>
          <pc:sldMk cId="447113102" sldId="892"/>
        </pc:sldMkLst>
        <pc:spChg chg="mod">
          <ac:chgData name="Hilppa Iittiläinen" userId="f7572432-e0f1-4abb-81ed-7836843e2f2b" providerId="ADAL" clId="{0A32EB66-6556-4977-8E95-01AFE7F2E0B7}" dt="2022-10-19T09:15:32.363" v="728" actId="20577"/>
          <ac:spMkLst>
            <pc:docMk/>
            <pc:sldMk cId="447113102" sldId="892"/>
            <ac:spMk id="2" creationId="{670F397E-D30D-2CBB-0467-8F47477056CF}"/>
          </ac:spMkLst>
        </pc:spChg>
        <pc:spChg chg="add del mod">
          <ac:chgData name="Hilppa Iittiläinen" userId="f7572432-e0f1-4abb-81ed-7836843e2f2b" providerId="ADAL" clId="{0A32EB66-6556-4977-8E95-01AFE7F2E0B7}" dt="2022-10-19T09:14:39.897" v="719"/>
          <ac:spMkLst>
            <pc:docMk/>
            <pc:sldMk cId="447113102" sldId="892"/>
            <ac:spMk id="14" creationId="{71F8B4CE-FE14-FA5F-C5DA-A754D2933ADD}"/>
          </ac:spMkLst>
        </pc:spChg>
        <pc:spChg chg="add mod">
          <ac:chgData name="Hilppa Iittiläinen" userId="f7572432-e0f1-4abb-81ed-7836843e2f2b" providerId="ADAL" clId="{0A32EB66-6556-4977-8E95-01AFE7F2E0B7}" dt="2022-10-19T09:15:24.887" v="726" actId="1076"/>
          <ac:spMkLst>
            <pc:docMk/>
            <pc:sldMk cId="447113102" sldId="892"/>
            <ac:spMk id="28" creationId="{2793BBE9-2183-AAFD-5993-142587B40082}"/>
          </ac:spMkLst>
        </pc:spChg>
        <pc:picChg chg="add del mod ord">
          <ac:chgData name="Hilppa Iittiläinen" userId="f7572432-e0f1-4abb-81ed-7836843e2f2b" providerId="ADAL" clId="{0A32EB66-6556-4977-8E95-01AFE7F2E0B7}" dt="2022-10-19T09:14:39.897" v="719"/>
          <ac:picMkLst>
            <pc:docMk/>
            <pc:sldMk cId="447113102" sldId="892"/>
            <ac:picMk id="3" creationId="{AB5A643D-0084-FFD0-F263-685C2BEB46BD}"/>
          </ac:picMkLst>
        </pc:picChg>
        <pc:picChg chg="add del mod">
          <ac:chgData name="Hilppa Iittiläinen" userId="f7572432-e0f1-4abb-81ed-7836843e2f2b" providerId="ADAL" clId="{0A32EB66-6556-4977-8E95-01AFE7F2E0B7}" dt="2022-10-19T09:14:39.897" v="719"/>
          <ac:picMkLst>
            <pc:docMk/>
            <pc:sldMk cId="447113102" sldId="892"/>
            <ac:picMk id="6" creationId="{F5473A4B-50E4-0A58-8410-56FDE6C23B34}"/>
          </ac:picMkLst>
        </pc:picChg>
        <pc:picChg chg="del">
          <ac:chgData name="Hilppa Iittiläinen" userId="f7572432-e0f1-4abb-81ed-7836843e2f2b" providerId="ADAL" clId="{0A32EB66-6556-4977-8E95-01AFE7F2E0B7}" dt="2022-10-19T09:14:03.342" v="704" actId="478"/>
          <ac:picMkLst>
            <pc:docMk/>
            <pc:sldMk cId="447113102" sldId="892"/>
            <ac:picMk id="7" creationId="{FC422077-2A25-B3DD-1C03-8E9F3AD11F67}"/>
          </ac:picMkLst>
        </pc:picChg>
        <pc:picChg chg="del">
          <ac:chgData name="Hilppa Iittiläinen" userId="f7572432-e0f1-4abb-81ed-7836843e2f2b" providerId="ADAL" clId="{0A32EB66-6556-4977-8E95-01AFE7F2E0B7}" dt="2022-10-19T09:14:02.543" v="703" actId="478"/>
          <ac:picMkLst>
            <pc:docMk/>
            <pc:sldMk cId="447113102" sldId="892"/>
            <ac:picMk id="8" creationId="{73C41019-CB8C-EBB1-1E1B-34E4F2EA0D26}"/>
          </ac:picMkLst>
        </pc:picChg>
        <pc:picChg chg="del">
          <ac:chgData name="Hilppa Iittiläinen" userId="f7572432-e0f1-4abb-81ed-7836843e2f2b" providerId="ADAL" clId="{0A32EB66-6556-4977-8E95-01AFE7F2E0B7}" dt="2022-10-19T09:14:04.152" v="705" actId="478"/>
          <ac:picMkLst>
            <pc:docMk/>
            <pc:sldMk cId="447113102" sldId="892"/>
            <ac:picMk id="9" creationId="{F16BE9CE-1D9C-D519-8914-949E12FCD86E}"/>
          </ac:picMkLst>
        </pc:picChg>
        <pc:picChg chg="add del mod ord">
          <ac:chgData name="Hilppa Iittiläinen" userId="f7572432-e0f1-4abb-81ed-7836843e2f2b" providerId="ADAL" clId="{0A32EB66-6556-4977-8E95-01AFE7F2E0B7}" dt="2022-10-19T09:14:39.897" v="719"/>
          <ac:picMkLst>
            <pc:docMk/>
            <pc:sldMk cId="447113102" sldId="892"/>
            <ac:picMk id="10" creationId="{1103F142-DF73-18E2-AF0E-006172110656}"/>
          </ac:picMkLst>
        </pc:picChg>
        <pc:picChg chg="add del mod">
          <ac:chgData name="Hilppa Iittiläinen" userId="f7572432-e0f1-4abb-81ed-7836843e2f2b" providerId="ADAL" clId="{0A32EB66-6556-4977-8E95-01AFE7F2E0B7}" dt="2022-10-19T09:14:39.897" v="719"/>
          <ac:picMkLst>
            <pc:docMk/>
            <pc:sldMk cId="447113102" sldId="892"/>
            <ac:picMk id="11" creationId="{74CB7B77-3F9E-92CC-D51F-6CC6E2C33204}"/>
          </ac:picMkLst>
        </pc:picChg>
        <pc:picChg chg="add del mod">
          <ac:chgData name="Hilppa Iittiläinen" userId="f7572432-e0f1-4abb-81ed-7836843e2f2b" providerId="ADAL" clId="{0A32EB66-6556-4977-8E95-01AFE7F2E0B7}" dt="2022-10-19T09:14:39.897" v="719"/>
          <ac:picMkLst>
            <pc:docMk/>
            <pc:sldMk cId="447113102" sldId="892"/>
            <ac:picMk id="12" creationId="{61060273-DF8D-890E-0643-5580DE9ABC69}"/>
          </ac:picMkLst>
        </pc:picChg>
        <pc:picChg chg="add del mod">
          <ac:chgData name="Hilppa Iittiläinen" userId="f7572432-e0f1-4abb-81ed-7836843e2f2b" providerId="ADAL" clId="{0A32EB66-6556-4977-8E95-01AFE7F2E0B7}" dt="2022-10-19T09:14:39.897" v="719"/>
          <ac:picMkLst>
            <pc:docMk/>
            <pc:sldMk cId="447113102" sldId="892"/>
            <ac:picMk id="13" creationId="{A6D371FB-4ACB-41BC-38E5-95998393CBE1}"/>
          </ac:picMkLst>
        </pc:picChg>
        <pc:picChg chg="add mod">
          <ac:chgData name="Hilppa Iittiläinen" userId="f7572432-e0f1-4abb-81ed-7836843e2f2b" providerId="ADAL" clId="{0A32EB66-6556-4977-8E95-01AFE7F2E0B7}" dt="2022-10-19T09:14:37.076" v="715" actId="571"/>
          <ac:picMkLst>
            <pc:docMk/>
            <pc:sldMk cId="447113102" sldId="892"/>
            <ac:picMk id="15" creationId="{DC3EEA03-2985-E6D3-BB26-E1EA89A0AFE3}"/>
          </ac:picMkLst>
        </pc:picChg>
        <pc:picChg chg="add mod">
          <ac:chgData name="Hilppa Iittiläinen" userId="f7572432-e0f1-4abb-81ed-7836843e2f2b" providerId="ADAL" clId="{0A32EB66-6556-4977-8E95-01AFE7F2E0B7}" dt="2022-10-19T09:14:37.076" v="715" actId="571"/>
          <ac:picMkLst>
            <pc:docMk/>
            <pc:sldMk cId="447113102" sldId="892"/>
            <ac:picMk id="16" creationId="{C45244F4-2708-8FE1-587F-D2DE78B4AEDB}"/>
          </ac:picMkLst>
        </pc:picChg>
        <pc:picChg chg="add mod">
          <ac:chgData name="Hilppa Iittiläinen" userId="f7572432-e0f1-4abb-81ed-7836843e2f2b" providerId="ADAL" clId="{0A32EB66-6556-4977-8E95-01AFE7F2E0B7}" dt="2022-10-19T09:14:37.076" v="715" actId="571"/>
          <ac:picMkLst>
            <pc:docMk/>
            <pc:sldMk cId="447113102" sldId="892"/>
            <ac:picMk id="17" creationId="{32E8C4D0-5C61-C325-4FC1-2956217CBAE8}"/>
          </ac:picMkLst>
        </pc:picChg>
        <pc:picChg chg="add mod">
          <ac:chgData name="Hilppa Iittiläinen" userId="f7572432-e0f1-4abb-81ed-7836843e2f2b" providerId="ADAL" clId="{0A32EB66-6556-4977-8E95-01AFE7F2E0B7}" dt="2022-10-19T09:14:30.498" v="712" actId="571"/>
          <ac:picMkLst>
            <pc:docMk/>
            <pc:sldMk cId="447113102" sldId="892"/>
            <ac:picMk id="18" creationId="{08884786-2C56-D853-E534-8B29C9773996}"/>
          </ac:picMkLst>
        </pc:picChg>
        <pc:picChg chg="add mod">
          <ac:chgData name="Hilppa Iittiläinen" userId="f7572432-e0f1-4abb-81ed-7836843e2f2b" providerId="ADAL" clId="{0A32EB66-6556-4977-8E95-01AFE7F2E0B7}" dt="2022-10-19T09:14:30.498" v="712" actId="571"/>
          <ac:picMkLst>
            <pc:docMk/>
            <pc:sldMk cId="447113102" sldId="892"/>
            <ac:picMk id="19" creationId="{B5C2EA4E-2C4D-BEFE-2613-1E6DDCC6C6C2}"/>
          </ac:picMkLst>
        </pc:picChg>
        <pc:picChg chg="add mod">
          <ac:chgData name="Hilppa Iittiläinen" userId="f7572432-e0f1-4abb-81ed-7836843e2f2b" providerId="ADAL" clId="{0A32EB66-6556-4977-8E95-01AFE7F2E0B7}" dt="2022-10-19T09:14:30.498" v="712" actId="571"/>
          <ac:picMkLst>
            <pc:docMk/>
            <pc:sldMk cId="447113102" sldId="892"/>
            <ac:picMk id="20" creationId="{AE6D467B-15AC-9993-9C40-9B949D63709E}"/>
          </ac:picMkLst>
        </pc:picChg>
        <pc:picChg chg="add mod">
          <ac:chgData name="Hilppa Iittiläinen" userId="f7572432-e0f1-4abb-81ed-7836843e2f2b" providerId="ADAL" clId="{0A32EB66-6556-4977-8E95-01AFE7F2E0B7}" dt="2022-10-19T09:14:30.498" v="712" actId="571"/>
          <ac:picMkLst>
            <pc:docMk/>
            <pc:sldMk cId="447113102" sldId="892"/>
            <ac:picMk id="21" creationId="{6A72FE7F-1755-7B97-D99B-7A4146289AB0}"/>
          </ac:picMkLst>
        </pc:picChg>
        <pc:picChg chg="add mod ord modCrop">
          <ac:chgData name="Hilppa Iittiläinen" userId="f7572432-e0f1-4abb-81ed-7836843e2f2b" providerId="ADAL" clId="{0A32EB66-6556-4977-8E95-01AFE7F2E0B7}" dt="2022-10-19T09:15:17.682" v="725" actId="166"/>
          <ac:picMkLst>
            <pc:docMk/>
            <pc:sldMk cId="447113102" sldId="892"/>
            <ac:picMk id="22" creationId="{3DD7C212-6E7B-78C7-D09A-CA2A4DF73F67}"/>
          </ac:picMkLst>
        </pc:picChg>
        <pc:picChg chg="add mod">
          <ac:chgData name="Hilppa Iittiläinen" userId="f7572432-e0f1-4abb-81ed-7836843e2f2b" providerId="ADAL" clId="{0A32EB66-6556-4977-8E95-01AFE7F2E0B7}" dt="2022-10-19T09:14:41.666" v="720"/>
          <ac:picMkLst>
            <pc:docMk/>
            <pc:sldMk cId="447113102" sldId="892"/>
            <ac:picMk id="23" creationId="{B454AF12-DBD2-88CC-7A1A-B6B60CD4CA76}"/>
          </ac:picMkLst>
        </pc:picChg>
        <pc:picChg chg="add mod">
          <ac:chgData name="Hilppa Iittiläinen" userId="f7572432-e0f1-4abb-81ed-7836843e2f2b" providerId="ADAL" clId="{0A32EB66-6556-4977-8E95-01AFE7F2E0B7}" dt="2022-10-19T09:14:41.666" v="720"/>
          <ac:picMkLst>
            <pc:docMk/>
            <pc:sldMk cId="447113102" sldId="892"/>
            <ac:picMk id="24" creationId="{E0A920FD-1A31-2148-EB6E-486D5E767AC1}"/>
          </ac:picMkLst>
        </pc:picChg>
        <pc:picChg chg="add mod">
          <ac:chgData name="Hilppa Iittiläinen" userId="f7572432-e0f1-4abb-81ed-7836843e2f2b" providerId="ADAL" clId="{0A32EB66-6556-4977-8E95-01AFE7F2E0B7}" dt="2022-10-19T09:14:41.666" v="720"/>
          <ac:picMkLst>
            <pc:docMk/>
            <pc:sldMk cId="447113102" sldId="892"/>
            <ac:picMk id="25" creationId="{F682AD9A-5713-9D70-C60A-FAEA3A5E97B4}"/>
          </ac:picMkLst>
        </pc:picChg>
        <pc:picChg chg="add mod">
          <ac:chgData name="Hilppa Iittiläinen" userId="f7572432-e0f1-4abb-81ed-7836843e2f2b" providerId="ADAL" clId="{0A32EB66-6556-4977-8E95-01AFE7F2E0B7}" dt="2022-10-19T09:14:41.666" v="720"/>
          <ac:picMkLst>
            <pc:docMk/>
            <pc:sldMk cId="447113102" sldId="892"/>
            <ac:picMk id="26" creationId="{A9C46608-DB00-34DE-6442-0185FF813D0A}"/>
          </ac:picMkLst>
        </pc:picChg>
        <pc:picChg chg="add mod">
          <ac:chgData name="Hilppa Iittiläinen" userId="f7572432-e0f1-4abb-81ed-7836843e2f2b" providerId="ADAL" clId="{0A32EB66-6556-4977-8E95-01AFE7F2E0B7}" dt="2022-10-19T09:14:41.666" v="720"/>
          <ac:picMkLst>
            <pc:docMk/>
            <pc:sldMk cId="447113102" sldId="892"/>
            <ac:picMk id="27" creationId="{504FF28B-C76B-4BC0-3244-4BAD4812881B}"/>
          </ac:picMkLst>
        </pc:picChg>
      </pc:sldChg>
      <pc:sldChg chg="addSp delSp modSp add mod">
        <pc:chgData name="Hilppa Iittiläinen" userId="f7572432-e0f1-4abb-81ed-7836843e2f2b" providerId="ADAL" clId="{0A32EB66-6556-4977-8E95-01AFE7F2E0B7}" dt="2022-10-19T09:16:58.971" v="746"/>
        <pc:sldMkLst>
          <pc:docMk/>
          <pc:sldMk cId="1012435848" sldId="893"/>
        </pc:sldMkLst>
        <pc:spChg chg="mod">
          <ac:chgData name="Hilppa Iittiläinen" userId="f7572432-e0f1-4abb-81ed-7836843e2f2b" providerId="ADAL" clId="{0A32EB66-6556-4977-8E95-01AFE7F2E0B7}" dt="2022-10-19T09:16:45.240" v="743" actId="404"/>
          <ac:spMkLst>
            <pc:docMk/>
            <pc:sldMk cId="1012435848" sldId="893"/>
            <ac:spMk id="2" creationId="{670F397E-D30D-2CBB-0467-8F47477056CF}"/>
          </ac:spMkLst>
        </pc:spChg>
        <pc:spChg chg="mod">
          <ac:chgData name="Hilppa Iittiläinen" userId="f7572432-e0f1-4abb-81ed-7836843e2f2b" providerId="ADAL" clId="{0A32EB66-6556-4977-8E95-01AFE7F2E0B7}" dt="2022-10-19T09:16:58.971" v="746"/>
          <ac:spMkLst>
            <pc:docMk/>
            <pc:sldMk cId="1012435848" sldId="893"/>
            <ac:spMk id="10" creationId="{0B3339F2-083B-6FD7-41F0-B4707782E8E7}"/>
          </ac:spMkLst>
        </pc:spChg>
        <pc:spChg chg="mod">
          <ac:chgData name="Hilppa Iittiläinen" userId="f7572432-e0f1-4abb-81ed-7836843e2f2b" providerId="ADAL" clId="{0A32EB66-6556-4977-8E95-01AFE7F2E0B7}" dt="2022-10-19T09:16:58.971" v="746"/>
          <ac:spMkLst>
            <pc:docMk/>
            <pc:sldMk cId="1012435848" sldId="893"/>
            <ac:spMk id="11" creationId="{7073CBEE-521B-C1C3-D057-0611CA53A907}"/>
          </ac:spMkLst>
        </pc:spChg>
        <pc:spChg chg="mod">
          <ac:chgData name="Hilppa Iittiläinen" userId="f7572432-e0f1-4abb-81ed-7836843e2f2b" providerId="ADAL" clId="{0A32EB66-6556-4977-8E95-01AFE7F2E0B7}" dt="2022-10-19T09:16:58.971" v="746"/>
          <ac:spMkLst>
            <pc:docMk/>
            <pc:sldMk cId="1012435848" sldId="893"/>
            <ac:spMk id="12" creationId="{19D118EF-D94D-9812-09E8-BD5C60151264}"/>
          </ac:spMkLst>
        </pc:spChg>
        <pc:spChg chg="mod">
          <ac:chgData name="Hilppa Iittiläinen" userId="f7572432-e0f1-4abb-81ed-7836843e2f2b" providerId="ADAL" clId="{0A32EB66-6556-4977-8E95-01AFE7F2E0B7}" dt="2022-10-19T09:16:58.971" v="746"/>
          <ac:spMkLst>
            <pc:docMk/>
            <pc:sldMk cId="1012435848" sldId="893"/>
            <ac:spMk id="13" creationId="{A092A033-EB48-6965-ECF2-D7C8029B7ABE}"/>
          </ac:spMkLst>
        </pc:spChg>
        <pc:spChg chg="mod">
          <ac:chgData name="Hilppa Iittiläinen" userId="f7572432-e0f1-4abb-81ed-7836843e2f2b" providerId="ADAL" clId="{0A32EB66-6556-4977-8E95-01AFE7F2E0B7}" dt="2022-10-19T09:16:58.971" v="746"/>
          <ac:spMkLst>
            <pc:docMk/>
            <pc:sldMk cId="1012435848" sldId="893"/>
            <ac:spMk id="14" creationId="{6F407EB9-60CE-5849-C620-6D5FD4F7C730}"/>
          </ac:spMkLst>
        </pc:spChg>
        <pc:grpChg chg="add mod">
          <ac:chgData name="Hilppa Iittiläinen" userId="f7572432-e0f1-4abb-81ed-7836843e2f2b" providerId="ADAL" clId="{0A32EB66-6556-4977-8E95-01AFE7F2E0B7}" dt="2022-10-19T09:16:58.971" v="746"/>
          <ac:grpSpMkLst>
            <pc:docMk/>
            <pc:sldMk cId="1012435848" sldId="893"/>
            <ac:grpSpMk id="3" creationId="{33E75768-9B75-9493-FEAE-E9DCA5546FAD}"/>
          </ac:grpSpMkLst>
        </pc:grpChg>
        <pc:picChg chg="mod">
          <ac:chgData name="Hilppa Iittiläinen" userId="f7572432-e0f1-4abb-81ed-7836843e2f2b" providerId="ADAL" clId="{0A32EB66-6556-4977-8E95-01AFE7F2E0B7}" dt="2022-10-19T09:16:58.971" v="746"/>
          <ac:picMkLst>
            <pc:docMk/>
            <pc:sldMk cId="1012435848" sldId="893"/>
            <ac:picMk id="6" creationId="{17B0DCBD-105F-E99E-A3D1-A5044FB45282}"/>
          </ac:picMkLst>
        </pc:picChg>
        <pc:picChg chg="del">
          <ac:chgData name="Hilppa Iittiläinen" userId="f7572432-e0f1-4abb-81ed-7836843e2f2b" providerId="ADAL" clId="{0A32EB66-6556-4977-8E95-01AFE7F2E0B7}" dt="2022-10-19T09:16:48.651" v="744" actId="478"/>
          <ac:picMkLst>
            <pc:docMk/>
            <pc:sldMk cId="1012435848" sldId="893"/>
            <ac:picMk id="7" creationId="{FC422077-2A25-B3DD-1C03-8E9F3AD11F67}"/>
          </ac:picMkLst>
        </pc:picChg>
        <pc:picChg chg="del">
          <ac:chgData name="Hilppa Iittiläinen" userId="f7572432-e0f1-4abb-81ed-7836843e2f2b" providerId="ADAL" clId="{0A32EB66-6556-4977-8E95-01AFE7F2E0B7}" dt="2022-10-19T09:16:48.651" v="744" actId="478"/>
          <ac:picMkLst>
            <pc:docMk/>
            <pc:sldMk cId="1012435848" sldId="893"/>
            <ac:picMk id="8" creationId="{73C41019-CB8C-EBB1-1E1B-34E4F2EA0D26}"/>
          </ac:picMkLst>
        </pc:picChg>
        <pc:picChg chg="del">
          <ac:chgData name="Hilppa Iittiläinen" userId="f7572432-e0f1-4abb-81ed-7836843e2f2b" providerId="ADAL" clId="{0A32EB66-6556-4977-8E95-01AFE7F2E0B7}" dt="2022-10-19T09:16:48.651" v="744" actId="478"/>
          <ac:picMkLst>
            <pc:docMk/>
            <pc:sldMk cId="1012435848" sldId="893"/>
            <ac:picMk id="9" creationId="{F16BE9CE-1D9C-D519-8914-949E12FCD86E}"/>
          </ac:picMkLst>
        </pc:picChg>
      </pc:sldChg>
      <pc:sldChg chg="add del">
        <pc:chgData name="Hilppa Iittiläinen" userId="f7572432-e0f1-4abb-81ed-7836843e2f2b" providerId="ADAL" clId="{0A32EB66-6556-4977-8E95-01AFE7F2E0B7}" dt="2022-10-19T09:16:02.376" v="731" actId="47"/>
        <pc:sldMkLst>
          <pc:docMk/>
          <pc:sldMk cId="1848715449" sldId="893"/>
        </pc:sldMkLst>
      </pc:sldChg>
      <pc:sldChg chg="addSp delSp modSp add mod">
        <pc:chgData name="Hilppa Iittiläinen" userId="f7572432-e0f1-4abb-81ed-7836843e2f2b" providerId="ADAL" clId="{0A32EB66-6556-4977-8E95-01AFE7F2E0B7}" dt="2022-10-19T09:17:43.248" v="758" actId="1076"/>
        <pc:sldMkLst>
          <pc:docMk/>
          <pc:sldMk cId="2707807905" sldId="894"/>
        </pc:sldMkLst>
        <pc:spChg chg="mod">
          <ac:chgData name="Hilppa Iittiläinen" userId="f7572432-e0f1-4abb-81ed-7836843e2f2b" providerId="ADAL" clId="{0A32EB66-6556-4977-8E95-01AFE7F2E0B7}" dt="2022-10-19T09:17:21.931" v="751" actId="404"/>
          <ac:spMkLst>
            <pc:docMk/>
            <pc:sldMk cId="2707807905" sldId="894"/>
            <ac:spMk id="2" creationId="{670F397E-D30D-2CBB-0467-8F47477056CF}"/>
          </ac:spMkLst>
        </pc:spChg>
        <pc:grpChg chg="del">
          <ac:chgData name="Hilppa Iittiläinen" userId="f7572432-e0f1-4abb-81ed-7836843e2f2b" providerId="ADAL" clId="{0A32EB66-6556-4977-8E95-01AFE7F2E0B7}" dt="2022-10-19T09:17:24.590" v="752" actId="478"/>
          <ac:grpSpMkLst>
            <pc:docMk/>
            <pc:sldMk cId="2707807905" sldId="894"/>
            <ac:grpSpMk id="3" creationId="{33E75768-9B75-9493-FEAE-E9DCA5546FAD}"/>
          </ac:grpSpMkLst>
        </pc:grpChg>
        <pc:picChg chg="add mod ord">
          <ac:chgData name="Hilppa Iittiläinen" userId="f7572432-e0f1-4abb-81ed-7836843e2f2b" providerId="ADAL" clId="{0A32EB66-6556-4977-8E95-01AFE7F2E0B7}" dt="2022-10-19T09:17:43.248" v="758" actId="1076"/>
          <ac:picMkLst>
            <pc:docMk/>
            <pc:sldMk cId="2707807905" sldId="894"/>
            <ac:picMk id="7" creationId="{9281F8B9-5D56-8948-E16A-74E0749F318E}"/>
          </ac:picMkLst>
        </pc:picChg>
        <pc:picChg chg="add mod ord">
          <ac:chgData name="Hilppa Iittiläinen" userId="f7572432-e0f1-4abb-81ed-7836843e2f2b" providerId="ADAL" clId="{0A32EB66-6556-4977-8E95-01AFE7F2E0B7}" dt="2022-10-19T09:17:41.766" v="757" actId="1076"/>
          <ac:picMkLst>
            <pc:docMk/>
            <pc:sldMk cId="2707807905" sldId="894"/>
            <ac:picMk id="8" creationId="{CE15578E-CE78-6760-E642-A36D61AF9915}"/>
          </ac:picMkLst>
        </pc:picChg>
      </pc:sldChg>
      <pc:sldChg chg="addSp delSp modSp add mod">
        <pc:chgData name="Hilppa Iittiläinen" userId="f7572432-e0f1-4abb-81ed-7836843e2f2b" providerId="ADAL" clId="{0A32EB66-6556-4977-8E95-01AFE7F2E0B7}" dt="2022-10-19T09:18:26.108" v="767" actId="688"/>
        <pc:sldMkLst>
          <pc:docMk/>
          <pc:sldMk cId="1236081562" sldId="895"/>
        </pc:sldMkLst>
        <pc:spChg chg="mod">
          <ac:chgData name="Hilppa Iittiläinen" userId="f7572432-e0f1-4abb-81ed-7836843e2f2b" providerId="ADAL" clId="{0A32EB66-6556-4977-8E95-01AFE7F2E0B7}" dt="2022-10-19T09:17:59.827" v="761"/>
          <ac:spMkLst>
            <pc:docMk/>
            <pc:sldMk cId="1236081562" sldId="895"/>
            <ac:spMk id="2" creationId="{670F397E-D30D-2CBB-0467-8F47477056CF}"/>
          </ac:spMkLst>
        </pc:spChg>
        <pc:spChg chg="add mod">
          <ac:chgData name="Hilppa Iittiläinen" userId="f7572432-e0f1-4abb-81ed-7836843e2f2b" providerId="ADAL" clId="{0A32EB66-6556-4977-8E95-01AFE7F2E0B7}" dt="2022-10-19T09:18:10.523" v="765" actId="1076"/>
          <ac:spMkLst>
            <pc:docMk/>
            <pc:sldMk cId="1236081562" sldId="895"/>
            <ac:spMk id="6" creationId="{1B782D20-6F88-F1FC-61C4-6251EDC2C485}"/>
          </ac:spMkLst>
        </pc:spChg>
        <pc:picChg chg="add mod">
          <ac:chgData name="Hilppa Iittiläinen" userId="f7572432-e0f1-4abb-81ed-7836843e2f2b" providerId="ADAL" clId="{0A32EB66-6556-4977-8E95-01AFE7F2E0B7}" dt="2022-10-19T09:18:26.108" v="767" actId="688"/>
          <ac:picMkLst>
            <pc:docMk/>
            <pc:sldMk cId="1236081562" sldId="895"/>
            <ac:picMk id="3" creationId="{3C01E176-07D7-3A47-34DB-22418FE906DF}"/>
          </ac:picMkLst>
        </pc:picChg>
        <pc:picChg chg="del">
          <ac:chgData name="Hilppa Iittiläinen" userId="f7572432-e0f1-4abb-81ed-7836843e2f2b" providerId="ADAL" clId="{0A32EB66-6556-4977-8E95-01AFE7F2E0B7}" dt="2022-10-19T09:18:05.287" v="762" actId="478"/>
          <ac:picMkLst>
            <pc:docMk/>
            <pc:sldMk cId="1236081562" sldId="895"/>
            <ac:picMk id="7" creationId="{9281F8B9-5D56-8948-E16A-74E0749F318E}"/>
          </ac:picMkLst>
        </pc:picChg>
        <pc:picChg chg="del">
          <ac:chgData name="Hilppa Iittiläinen" userId="f7572432-e0f1-4abb-81ed-7836843e2f2b" providerId="ADAL" clId="{0A32EB66-6556-4977-8E95-01AFE7F2E0B7}" dt="2022-10-19T09:18:06.072" v="763" actId="478"/>
          <ac:picMkLst>
            <pc:docMk/>
            <pc:sldMk cId="1236081562" sldId="895"/>
            <ac:picMk id="8" creationId="{CE15578E-CE78-6760-E642-A36D61AF9915}"/>
          </ac:picMkLst>
        </pc:picChg>
      </pc:sldChg>
      <pc:sldChg chg="addSp delSp modSp add mod ord chgLayout">
        <pc:chgData name="Hilppa Iittiläinen" userId="f7572432-e0f1-4abb-81ed-7836843e2f2b" providerId="ADAL" clId="{0A32EB66-6556-4977-8E95-01AFE7F2E0B7}" dt="2022-10-19T09:20:00.864" v="785"/>
        <pc:sldMkLst>
          <pc:docMk/>
          <pc:sldMk cId="2414077471" sldId="896"/>
        </pc:sldMkLst>
        <pc:spChg chg="mod ord">
          <ac:chgData name="Hilppa Iittiläinen" userId="f7572432-e0f1-4abb-81ed-7836843e2f2b" providerId="ADAL" clId="{0A32EB66-6556-4977-8E95-01AFE7F2E0B7}" dt="2022-10-19T09:18:57.924" v="771" actId="700"/>
          <ac:spMkLst>
            <pc:docMk/>
            <pc:sldMk cId="2414077471" sldId="896"/>
            <ac:spMk id="2" creationId="{670F397E-D30D-2CBB-0467-8F47477056CF}"/>
          </ac:spMkLst>
        </pc:spChg>
        <pc:spChg chg="mod ord">
          <ac:chgData name="Hilppa Iittiläinen" userId="f7572432-e0f1-4abb-81ed-7836843e2f2b" providerId="ADAL" clId="{0A32EB66-6556-4977-8E95-01AFE7F2E0B7}" dt="2022-10-19T09:18:57.924" v="771" actId="700"/>
          <ac:spMkLst>
            <pc:docMk/>
            <pc:sldMk cId="2414077471" sldId="896"/>
            <ac:spMk id="4" creationId="{9452D484-8343-0F8A-FDD8-C222E93FE5B3}"/>
          </ac:spMkLst>
        </pc:spChg>
        <pc:spChg chg="mod ord">
          <ac:chgData name="Hilppa Iittiläinen" userId="f7572432-e0f1-4abb-81ed-7836843e2f2b" providerId="ADAL" clId="{0A32EB66-6556-4977-8E95-01AFE7F2E0B7}" dt="2022-10-19T09:18:57.924" v="771" actId="700"/>
          <ac:spMkLst>
            <pc:docMk/>
            <pc:sldMk cId="2414077471" sldId="896"/>
            <ac:spMk id="5" creationId="{47FF9499-A669-8B56-90F1-F52337F7855D}"/>
          </ac:spMkLst>
        </pc:spChg>
        <pc:spChg chg="del">
          <ac:chgData name="Hilppa Iittiläinen" userId="f7572432-e0f1-4abb-81ed-7836843e2f2b" providerId="ADAL" clId="{0A32EB66-6556-4977-8E95-01AFE7F2E0B7}" dt="2022-10-19T09:19:02.359" v="773" actId="478"/>
          <ac:spMkLst>
            <pc:docMk/>
            <pc:sldMk cId="2414077471" sldId="896"/>
            <ac:spMk id="6" creationId="{1B782D20-6F88-F1FC-61C4-6251EDC2C485}"/>
          </ac:spMkLst>
        </pc:spChg>
        <pc:spChg chg="add mod ord">
          <ac:chgData name="Hilppa Iittiläinen" userId="f7572432-e0f1-4abb-81ed-7836843e2f2b" providerId="ADAL" clId="{0A32EB66-6556-4977-8E95-01AFE7F2E0B7}" dt="2022-10-19T09:19:21.477" v="779" actId="404"/>
          <ac:spMkLst>
            <pc:docMk/>
            <pc:sldMk cId="2414077471" sldId="896"/>
            <ac:spMk id="7" creationId="{B144DDDD-2D45-C8B1-70F6-684FB67B1B8C}"/>
          </ac:spMkLst>
        </pc:spChg>
        <pc:spChg chg="add mod">
          <ac:chgData name="Hilppa Iittiläinen" userId="f7572432-e0f1-4abb-81ed-7836843e2f2b" providerId="ADAL" clId="{0A32EB66-6556-4977-8E95-01AFE7F2E0B7}" dt="2022-10-19T09:19:51.292" v="783" actId="1076"/>
          <ac:spMkLst>
            <pc:docMk/>
            <pc:sldMk cId="2414077471" sldId="896"/>
            <ac:spMk id="9" creationId="{2FCB85D3-DD19-0C3F-3C33-AD4B1FC3E976}"/>
          </ac:spMkLst>
        </pc:spChg>
        <pc:picChg chg="del">
          <ac:chgData name="Hilppa Iittiläinen" userId="f7572432-e0f1-4abb-81ed-7836843e2f2b" providerId="ADAL" clId="{0A32EB66-6556-4977-8E95-01AFE7F2E0B7}" dt="2022-10-19T09:18:59.498" v="772" actId="478"/>
          <ac:picMkLst>
            <pc:docMk/>
            <pc:sldMk cId="2414077471" sldId="896"/>
            <ac:picMk id="3" creationId="{3C01E176-07D7-3A47-34DB-22418FE906DF}"/>
          </ac:picMkLst>
        </pc:picChg>
        <pc:picChg chg="add mod">
          <ac:chgData name="Hilppa Iittiläinen" userId="f7572432-e0f1-4abb-81ed-7836843e2f2b" providerId="ADAL" clId="{0A32EB66-6556-4977-8E95-01AFE7F2E0B7}" dt="2022-10-19T09:19:51.292" v="783" actId="1076"/>
          <ac:picMkLst>
            <pc:docMk/>
            <pc:sldMk cId="2414077471" sldId="896"/>
            <ac:picMk id="8" creationId="{51052715-8B1D-5285-0E21-193E8191F96D}"/>
          </ac:picMkLst>
        </pc:picChg>
      </pc:sldChg>
      <pc:sldChg chg="addSp delSp modSp add mod chgLayout">
        <pc:chgData name="Hilppa Iittiläinen" userId="f7572432-e0f1-4abb-81ed-7836843e2f2b" providerId="ADAL" clId="{0A32EB66-6556-4977-8E95-01AFE7F2E0B7}" dt="2022-10-19T09:21:56.214" v="813" actId="14100"/>
        <pc:sldMkLst>
          <pc:docMk/>
          <pc:sldMk cId="126121406" sldId="897"/>
        </pc:sldMkLst>
        <pc:spChg chg="mod ord">
          <ac:chgData name="Hilppa Iittiläinen" userId="f7572432-e0f1-4abb-81ed-7836843e2f2b" providerId="ADAL" clId="{0A32EB66-6556-4977-8E95-01AFE7F2E0B7}" dt="2022-10-19T09:21:28.164" v="801" actId="700"/>
          <ac:spMkLst>
            <pc:docMk/>
            <pc:sldMk cId="126121406" sldId="897"/>
            <ac:spMk id="2" creationId="{670F397E-D30D-2CBB-0467-8F47477056CF}"/>
          </ac:spMkLst>
        </pc:spChg>
        <pc:spChg chg="mod ord">
          <ac:chgData name="Hilppa Iittiläinen" userId="f7572432-e0f1-4abb-81ed-7836843e2f2b" providerId="ADAL" clId="{0A32EB66-6556-4977-8E95-01AFE7F2E0B7}" dt="2022-10-19T09:21:28.164" v="801" actId="700"/>
          <ac:spMkLst>
            <pc:docMk/>
            <pc:sldMk cId="126121406" sldId="897"/>
            <ac:spMk id="4" creationId="{9452D484-8343-0F8A-FDD8-C222E93FE5B3}"/>
          </ac:spMkLst>
        </pc:spChg>
        <pc:spChg chg="mod ord">
          <ac:chgData name="Hilppa Iittiläinen" userId="f7572432-e0f1-4abb-81ed-7836843e2f2b" providerId="ADAL" clId="{0A32EB66-6556-4977-8E95-01AFE7F2E0B7}" dt="2022-10-19T09:21:28.164" v="801" actId="700"/>
          <ac:spMkLst>
            <pc:docMk/>
            <pc:sldMk cId="126121406" sldId="897"/>
            <ac:spMk id="5" creationId="{47FF9499-A669-8B56-90F1-F52337F7855D}"/>
          </ac:spMkLst>
        </pc:spChg>
        <pc:spChg chg="del">
          <ac:chgData name="Hilppa Iittiläinen" userId="f7572432-e0f1-4abb-81ed-7836843e2f2b" providerId="ADAL" clId="{0A32EB66-6556-4977-8E95-01AFE7F2E0B7}" dt="2022-10-19T09:20:56.742" v="794" actId="478"/>
          <ac:spMkLst>
            <pc:docMk/>
            <pc:sldMk cId="126121406" sldId="897"/>
            <ac:spMk id="6" creationId="{1B782D20-6F88-F1FC-61C4-6251EDC2C485}"/>
          </ac:spMkLst>
        </pc:spChg>
        <pc:spChg chg="add mod">
          <ac:chgData name="Hilppa Iittiläinen" userId="f7572432-e0f1-4abb-81ed-7836843e2f2b" providerId="ADAL" clId="{0A32EB66-6556-4977-8E95-01AFE7F2E0B7}" dt="2022-10-19T09:21:19.729" v="800" actId="207"/>
          <ac:spMkLst>
            <pc:docMk/>
            <pc:sldMk cId="126121406" sldId="897"/>
            <ac:spMk id="8" creationId="{7D2A7D8C-5C23-FC32-E578-CAABD6736CEA}"/>
          </ac:spMkLst>
        </pc:spChg>
        <pc:spChg chg="add mod ord">
          <ac:chgData name="Hilppa Iittiläinen" userId="f7572432-e0f1-4abb-81ed-7836843e2f2b" providerId="ADAL" clId="{0A32EB66-6556-4977-8E95-01AFE7F2E0B7}" dt="2022-10-19T09:21:56.214" v="813" actId="14100"/>
          <ac:spMkLst>
            <pc:docMk/>
            <pc:sldMk cId="126121406" sldId="897"/>
            <ac:spMk id="9" creationId="{51B291E8-18B1-64F8-1141-8B1FC1700D7F}"/>
          </ac:spMkLst>
        </pc:spChg>
        <pc:picChg chg="del">
          <ac:chgData name="Hilppa Iittiläinen" userId="f7572432-e0f1-4abb-81ed-7836843e2f2b" providerId="ADAL" clId="{0A32EB66-6556-4977-8E95-01AFE7F2E0B7}" dt="2022-10-19T09:20:55.423" v="793" actId="478"/>
          <ac:picMkLst>
            <pc:docMk/>
            <pc:sldMk cId="126121406" sldId="897"/>
            <ac:picMk id="3" creationId="{3C01E176-07D7-3A47-34DB-22418FE906DF}"/>
          </ac:picMkLst>
        </pc:picChg>
        <pc:picChg chg="add mod">
          <ac:chgData name="Hilppa Iittiläinen" userId="f7572432-e0f1-4abb-81ed-7836843e2f2b" providerId="ADAL" clId="{0A32EB66-6556-4977-8E95-01AFE7F2E0B7}" dt="2022-10-19T09:21:07.114" v="796" actId="1076"/>
          <ac:picMkLst>
            <pc:docMk/>
            <pc:sldMk cId="126121406" sldId="897"/>
            <ac:picMk id="7" creationId="{7F810794-2374-F937-9E2C-AB7BBE2B6549}"/>
          </ac:picMkLst>
        </pc:picChg>
      </pc:sldChg>
      <pc:sldChg chg="addSp delSp modSp add del mod">
        <pc:chgData name="Hilppa Iittiläinen" userId="f7572432-e0f1-4abb-81ed-7836843e2f2b" providerId="ADAL" clId="{0A32EB66-6556-4977-8E95-01AFE7F2E0B7}" dt="2022-10-19T09:23:32.005" v="827" actId="2696"/>
        <pc:sldMkLst>
          <pc:docMk/>
          <pc:sldMk cId="3917884423" sldId="898"/>
        </pc:sldMkLst>
        <pc:spChg chg="mod">
          <ac:chgData name="Hilppa Iittiläinen" userId="f7572432-e0f1-4abb-81ed-7836843e2f2b" providerId="ADAL" clId="{0A32EB66-6556-4977-8E95-01AFE7F2E0B7}" dt="2022-10-19T09:22:26.195" v="820" actId="20577"/>
          <ac:spMkLst>
            <pc:docMk/>
            <pc:sldMk cId="3917884423" sldId="898"/>
            <ac:spMk id="9" creationId="{51B291E8-18B1-64F8-1141-8B1FC1700D7F}"/>
          </ac:spMkLst>
        </pc:spChg>
        <pc:picChg chg="add mod ord">
          <ac:chgData name="Hilppa Iittiläinen" userId="f7572432-e0f1-4abb-81ed-7836843e2f2b" providerId="ADAL" clId="{0A32EB66-6556-4977-8E95-01AFE7F2E0B7}" dt="2022-10-19T09:22:42.022" v="824" actId="167"/>
          <ac:picMkLst>
            <pc:docMk/>
            <pc:sldMk cId="3917884423" sldId="898"/>
            <ac:picMk id="3" creationId="{F90914BA-C8BA-51FD-2F51-60DCFDB3C566}"/>
          </ac:picMkLst>
        </pc:picChg>
        <pc:picChg chg="del">
          <ac:chgData name="Hilppa Iittiläinen" userId="f7572432-e0f1-4abb-81ed-7836843e2f2b" providerId="ADAL" clId="{0A32EB66-6556-4977-8E95-01AFE7F2E0B7}" dt="2022-10-19T09:22:38.322" v="823" actId="478"/>
          <ac:picMkLst>
            <pc:docMk/>
            <pc:sldMk cId="3917884423" sldId="898"/>
            <ac:picMk id="7" creationId="{7F810794-2374-F937-9E2C-AB7BBE2B6549}"/>
          </ac:picMkLst>
        </pc:picChg>
      </pc:sldChg>
      <pc:sldChg chg="addSp delSp modSp add mod">
        <pc:chgData name="Hilppa Iittiläinen" userId="f7572432-e0f1-4abb-81ed-7836843e2f2b" providerId="ADAL" clId="{0A32EB66-6556-4977-8E95-01AFE7F2E0B7}" dt="2022-10-19T09:24:25.134" v="848" actId="478"/>
        <pc:sldMkLst>
          <pc:docMk/>
          <pc:sldMk cId="3459315124" sldId="899"/>
        </pc:sldMkLst>
        <pc:spChg chg="mod">
          <ac:chgData name="Hilppa Iittiläinen" userId="f7572432-e0f1-4abb-81ed-7836843e2f2b" providerId="ADAL" clId="{0A32EB66-6556-4977-8E95-01AFE7F2E0B7}" dt="2022-10-19T09:23:49.980" v="837" actId="27636"/>
          <ac:spMkLst>
            <pc:docMk/>
            <pc:sldMk cId="3459315124" sldId="899"/>
            <ac:spMk id="2" creationId="{670F397E-D30D-2CBB-0467-8F47477056CF}"/>
          </ac:spMkLst>
        </pc:spChg>
        <pc:spChg chg="add del mod">
          <ac:chgData name="Hilppa Iittiläinen" userId="f7572432-e0f1-4abb-81ed-7836843e2f2b" providerId="ADAL" clId="{0A32EB66-6556-4977-8E95-01AFE7F2E0B7}" dt="2022-10-19T09:24:25.134" v="848" actId="478"/>
          <ac:spMkLst>
            <pc:docMk/>
            <pc:sldMk cId="3459315124" sldId="899"/>
            <ac:spMk id="7" creationId="{3B878CC5-F1CC-E3E3-4EE9-C5409C7FB6DE}"/>
          </ac:spMkLst>
        </pc:spChg>
        <pc:spChg chg="del">
          <ac:chgData name="Hilppa Iittiläinen" userId="f7572432-e0f1-4abb-81ed-7836843e2f2b" providerId="ADAL" clId="{0A32EB66-6556-4977-8E95-01AFE7F2E0B7}" dt="2022-10-19T09:23:56.647" v="840" actId="478"/>
          <ac:spMkLst>
            <pc:docMk/>
            <pc:sldMk cId="3459315124" sldId="899"/>
            <ac:spMk id="8" creationId="{7D2A7D8C-5C23-FC32-E578-CAABD6736CEA}"/>
          </ac:spMkLst>
        </pc:spChg>
        <pc:spChg chg="del">
          <ac:chgData name="Hilppa Iittiläinen" userId="f7572432-e0f1-4abb-81ed-7836843e2f2b" providerId="ADAL" clId="{0A32EB66-6556-4977-8E95-01AFE7F2E0B7}" dt="2022-10-19T09:23:54.505" v="839" actId="478"/>
          <ac:spMkLst>
            <pc:docMk/>
            <pc:sldMk cId="3459315124" sldId="899"/>
            <ac:spMk id="9" creationId="{51B291E8-18B1-64F8-1141-8B1FC1700D7F}"/>
          </ac:spMkLst>
        </pc:spChg>
        <pc:spChg chg="add mod">
          <ac:chgData name="Hilppa Iittiläinen" userId="f7572432-e0f1-4abb-81ed-7836843e2f2b" providerId="ADAL" clId="{0A32EB66-6556-4977-8E95-01AFE7F2E0B7}" dt="2022-10-19T09:24:22.976" v="847" actId="1076"/>
          <ac:spMkLst>
            <pc:docMk/>
            <pc:sldMk cId="3459315124" sldId="899"/>
            <ac:spMk id="11" creationId="{C56EC008-FED6-915C-5FA2-CD4B37E5A65F}"/>
          </ac:spMkLst>
        </pc:spChg>
        <pc:picChg chg="del">
          <ac:chgData name="Hilppa Iittiläinen" userId="f7572432-e0f1-4abb-81ed-7836843e2f2b" providerId="ADAL" clId="{0A32EB66-6556-4977-8E95-01AFE7F2E0B7}" dt="2022-10-19T09:23:52.363" v="838" actId="478"/>
          <ac:picMkLst>
            <pc:docMk/>
            <pc:sldMk cId="3459315124" sldId="899"/>
            <ac:picMk id="3" creationId="{F90914BA-C8BA-51FD-2F51-60DCFDB3C566}"/>
          </ac:picMkLst>
        </pc:picChg>
        <pc:picChg chg="add mod">
          <ac:chgData name="Hilppa Iittiläinen" userId="f7572432-e0f1-4abb-81ed-7836843e2f2b" providerId="ADAL" clId="{0A32EB66-6556-4977-8E95-01AFE7F2E0B7}" dt="2022-10-19T09:24:08.258" v="842" actId="1076"/>
          <ac:picMkLst>
            <pc:docMk/>
            <pc:sldMk cId="3459315124" sldId="899"/>
            <ac:picMk id="10" creationId="{99CD8CBE-E820-656E-FD3A-C559C5F771D6}"/>
          </ac:picMkLst>
        </pc:picChg>
      </pc:sldChg>
      <pc:sldChg chg="addSp delSp modSp add mod">
        <pc:chgData name="Hilppa Iittiläinen" userId="f7572432-e0f1-4abb-81ed-7836843e2f2b" providerId="ADAL" clId="{0A32EB66-6556-4977-8E95-01AFE7F2E0B7}" dt="2022-10-19T09:25:05.215" v="859" actId="14100"/>
        <pc:sldMkLst>
          <pc:docMk/>
          <pc:sldMk cId="559998959" sldId="900"/>
        </pc:sldMkLst>
        <pc:spChg chg="mod">
          <ac:chgData name="Hilppa Iittiläinen" userId="f7572432-e0f1-4abb-81ed-7836843e2f2b" providerId="ADAL" clId="{0A32EB66-6556-4977-8E95-01AFE7F2E0B7}" dt="2022-10-19T09:24:42.628" v="852" actId="20577"/>
          <ac:spMkLst>
            <pc:docMk/>
            <pc:sldMk cId="559998959" sldId="900"/>
            <ac:spMk id="2" creationId="{670F397E-D30D-2CBB-0467-8F47477056CF}"/>
          </ac:spMkLst>
        </pc:spChg>
        <pc:spChg chg="del">
          <ac:chgData name="Hilppa Iittiläinen" userId="f7572432-e0f1-4abb-81ed-7836843e2f2b" providerId="ADAL" clId="{0A32EB66-6556-4977-8E95-01AFE7F2E0B7}" dt="2022-10-19T09:24:52.038" v="855" actId="478"/>
          <ac:spMkLst>
            <pc:docMk/>
            <pc:sldMk cId="559998959" sldId="900"/>
            <ac:spMk id="11" creationId="{C56EC008-FED6-915C-5FA2-CD4B37E5A65F}"/>
          </ac:spMkLst>
        </pc:spChg>
        <pc:picChg chg="add mod">
          <ac:chgData name="Hilppa Iittiläinen" userId="f7572432-e0f1-4abb-81ed-7836843e2f2b" providerId="ADAL" clId="{0A32EB66-6556-4977-8E95-01AFE7F2E0B7}" dt="2022-10-19T09:25:05.215" v="859" actId="14100"/>
          <ac:picMkLst>
            <pc:docMk/>
            <pc:sldMk cId="559998959" sldId="900"/>
            <ac:picMk id="3" creationId="{BBCA3CAF-122D-7D24-5240-6E875DCCB2BF}"/>
          </ac:picMkLst>
        </pc:picChg>
        <pc:picChg chg="del">
          <ac:chgData name="Hilppa Iittiläinen" userId="f7572432-e0f1-4abb-81ed-7836843e2f2b" providerId="ADAL" clId="{0A32EB66-6556-4977-8E95-01AFE7F2E0B7}" dt="2022-10-19T09:24:47.670" v="853" actId="478"/>
          <ac:picMkLst>
            <pc:docMk/>
            <pc:sldMk cId="559998959" sldId="900"/>
            <ac:picMk id="10" creationId="{99CD8CBE-E820-656E-FD3A-C559C5F771D6}"/>
          </ac:picMkLst>
        </pc:picChg>
      </pc:sldChg>
      <pc:sldChg chg="addSp delSp modSp add mod">
        <pc:chgData name="Hilppa Iittiläinen" userId="f7572432-e0f1-4abb-81ed-7836843e2f2b" providerId="ADAL" clId="{0A32EB66-6556-4977-8E95-01AFE7F2E0B7}" dt="2022-10-19T09:25:54.766" v="869" actId="207"/>
        <pc:sldMkLst>
          <pc:docMk/>
          <pc:sldMk cId="7298844" sldId="901"/>
        </pc:sldMkLst>
        <pc:spChg chg="mod">
          <ac:chgData name="Hilppa Iittiläinen" userId="f7572432-e0f1-4abb-81ed-7836843e2f2b" providerId="ADAL" clId="{0A32EB66-6556-4977-8E95-01AFE7F2E0B7}" dt="2022-10-19T09:25:24.916" v="863" actId="20577"/>
          <ac:spMkLst>
            <pc:docMk/>
            <pc:sldMk cId="7298844" sldId="901"/>
            <ac:spMk id="2" creationId="{670F397E-D30D-2CBB-0467-8F47477056CF}"/>
          </ac:spMkLst>
        </pc:spChg>
        <pc:spChg chg="add mod">
          <ac:chgData name="Hilppa Iittiläinen" userId="f7572432-e0f1-4abb-81ed-7836843e2f2b" providerId="ADAL" clId="{0A32EB66-6556-4977-8E95-01AFE7F2E0B7}" dt="2022-10-19T09:25:40.122" v="866" actId="207"/>
          <ac:spMkLst>
            <pc:docMk/>
            <pc:sldMk cId="7298844" sldId="901"/>
            <ac:spMk id="6" creationId="{E249A43C-5B84-7B54-9D87-8D4159C617C0}"/>
          </ac:spMkLst>
        </pc:spChg>
        <pc:spChg chg="add mod">
          <ac:chgData name="Hilppa Iittiläinen" userId="f7572432-e0f1-4abb-81ed-7836843e2f2b" providerId="ADAL" clId="{0A32EB66-6556-4977-8E95-01AFE7F2E0B7}" dt="2022-10-19T09:25:54.766" v="869" actId="207"/>
          <ac:spMkLst>
            <pc:docMk/>
            <pc:sldMk cId="7298844" sldId="901"/>
            <ac:spMk id="9" creationId="{E3FE4D32-0999-D3AB-9714-D9A6FDC96868}"/>
          </ac:spMkLst>
        </pc:spChg>
        <pc:picChg chg="del">
          <ac:chgData name="Hilppa Iittiläinen" userId="f7572432-e0f1-4abb-81ed-7836843e2f2b" providerId="ADAL" clId="{0A32EB66-6556-4977-8E95-01AFE7F2E0B7}" dt="2022-10-19T09:25:33.135" v="864" actId="478"/>
          <ac:picMkLst>
            <pc:docMk/>
            <pc:sldMk cId="7298844" sldId="901"/>
            <ac:picMk id="3" creationId="{BBCA3CAF-122D-7D24-5240-6E875DCCB2BF}"/>
          </ac:picMkLst>
        </pc:picChg>
        <pc:picChg chg="add mod">
          <ac:chgData name="Hilppa Iittiläinen" userId="f7572432-e0f1-4abb-81ed-7836843e2f2b" providerId="ADAL" clId="{0A32EB66-6556-4977-8E95-01AFE7F2E0B7}" dt="2022-10-19T09:25:47.834" v="867" actId="1076"/>
          <ac:picMkLst>
            <pc:docMk/>
            <pc:sldMk cId="7298844" sldId="901"/>
            <ac:picMk id="7" creationId="{CACD9C2B-40C1-E4AA-57A0-29B51087F36C}"/>
          </ac:picMkLst>
        </pc:picChg>
        <pc:picChg chg="add mod">
          <ac:chgData name="Hilppa Iittiläinen" userId="f7572432-e0f1-4abb-81ed-7836843e2f2b" providerId="ADAL" clId="{0A32EB66-6556-4977-8E95-01AFE7F2E0B7}" dt="2022-10-19T09:25:47.834" v="867" actId="1076"/>
          <ac:picMkLst>
            <pc:docMk/>
            <pc:sldMk cId="7298844" sldId="901"/>
            <ac:picMk id="8" creationId="{E93BE2BD-20D5-72D6-2450-49ABC19CC264}"/>
          </ac:picMkLst>
        </pc:picChg>
      </pc:sldChg>
      <pc:sldChg chg="addSp delSp modSp add mod">
        <pc:chgData name="Hilppa Iittiläinen" userId="f7572432-e0f1-4abb-81ed-7836843e2f2b" providerId="ADAL" clId="{0A32EB66-6556-4977-8E95-01AFE7F2E0B7}" dt="2022-10-19T09:47:25.732" v="884" actId="20577"/>
        <pc:sldMkLst>
          <pc:docMk/>
          <pc:sldMk cId="1344866522" sldId="902"/>
        </pc:sldMkLst>
        <pc:spChg chg="del">
          <ac:chgData name="Hilppa Iittiläinen" userId="f7572432-e0f1-4abb-81ed-7836843e2f2b" providerId="ADAL" clId="{0A32EB66-6556-4977-8E95-01AFE7F2E0B7}" dt="2022-10-19T09:46:47.418" v="874" actId="478"/>
          <ac:spMkLst>
            <pc:docMk/>
            <pc:sldMk cId="1344866522" sldId="902"/>
            <ac:spMk id="6" creationId="{E249A43C-5B84-7B54-9D87-8D4159C617C0}"/>
          </ac:spMkLst>
        </pc:spChg>
        <pc:spChg chg="add mod">
          <ac:chgData name="Hilppa Iittiläinen" userId="f7572432-e0f1-4abb-81ed-7836843e2f2b" providerId="ADAL" clId="{0A32EB66-6556-4977-8E95-01AFE7F2E0B7}" dt="2022-10-19T09:46:57.694" v="876"/>
          <ac:spMkLst>
            <pc:docMk/>
            <pc:sldMk cId="1344866522" sldId="902"/>
            <ac:spMk id="10" creationId="{451C7E7C-C63E-25AE-C08F-B7C4C35C6DF7}"/>
          </ac:spMkLst>
        </pc:spChg>
        <pc:spChg chg="add mod">
          <ac:chgData name="Hilppa Iittiläinen" userId="f7572432-e0f1-4abb-81ed-7836843e2f2b" providerId="ADAL" clId="{0A32EB66-6556-4977-8E95-01AFE7F2E0B7}" dt="2022-10-19T09:47:25.732" v="884" actId="20577"/>
          <ac:spMkLst>
            <pc:docMk/>
            <pc:sldMk cId="1344866522" sldId="902"/>
            <ac:spMk id="11" creationId="{E3E96AC4-5ACF-B541-E772-1685BF8EC275}"/>
          </ac:spMkLst>
        </pc:spChg>
        <pc:picChg chg="add mod">
          <ac:chgData name="Hilppa Iittiläinen" userId="f7572432-e0f1-4abb-81ed-7836843e2f2b" providerId="ADAL" clId="{0A32EB66-6556-4977-8E95-01AFE7F2E0B7}" dt="2022-10-19T09:46:52.189" v="875"/>
          <ac:picMkLst>
            <pc:docMk/>
            <pc:sldMk cId="1344866522" sldId="902"/>
            <ac:picMk id="3" creationId="{4D9F9919-D040-8943-F35F-4582B81BD49D}"/>
          </ac:picMkLst>
        </pc:picChg>
        <pc:picChg chg="del">
          <ac:chgData name="Hilppa Iittiläinen" userId="f7572432-e0f1-4abb-81ed-7836843e2f2b" providerId="ADAL" clId="{0A32EB66-6556-4977-8E95-01AFE7F2E0B7}" dt="2022-10-19T09:46:45.034" v="872" actId="478"/>
          <ac:picMkLst>
            <pc:docMk/>
            <pc:sldMk cId="1344866522" sldId="902"/>
            <ac:picMk id="7" creationId="{CACD9C2B-40C1-E4AA-57A0-29B51087F36C}"/>
          </ac:picMkLst>
        </pc:picChg>
        <pc:picChg chg="del">
          <ac:chgData name="Hilppa Iittiläinen" userId="f7572432-e0f1-4abb-81ed-7836843e2f2b" providerId="ADAL" clId="{0A32EB66-6556-4977-8E95-01AFE7F2E0B7}" dt="2022-10-19T09:46:45.782" v="873" actId="478"/>
          <ac:picMkLst>
            <pc:docMk/>
            <pc:sldMk cId="1344866522" sldId="902"/>
            <ac:picMk id="8" creationId="{E93BE2BD-20D5-72D6-2450-49ABC19CC264}"/>
          </ac:picMkLst>
        </pc:picChg>
      </pc:sldChg>
      <pc:sldChg chg="addSp delSp modSp add mod modClrScheme chgLayout">
        <pc:chgData name="Hilppa Iittiläinen" userId="f7572432-e0f1-4abb-81ed-7836843e2f2b" providerId="ADAL" clId="{0A32EB66-6556-4977-8E95-01AFE7F2E0B7}" dt="2022-10-19T09:49:11.577" v="985" actId="1076"/>
        <pc:sldMkLst>
          <pc:docMk/>
          <pc:sldMk cId="1959693977" sldId="903"/>
        </pc:sldMkLst>
        <pc:spChg chg="del mod ord">
          <ac:chgData name="Hilppa Iittiläinen" userId="f7572432-e0f1-4abb-81ed-7836843e2f2b" providerId="ADAL" clId="{0A32EB66-6556-4977-8E95-01AFE7F2E0B7}" dt="2022-10-19T09:48:48.497" v="976" actId="478"/>
          <ac:spMkLst>
            <pc:docMk/>
            <pc:sldMk cId="1959693977" sldId="903"/>
            <ac:spMk id="2" creationId="{670F397E-D30D-2CBB-0467-8F47477056CF}"/>
          </ac:spMkLst>
        </pc:spChg>
        <pc:spChg chg="mod ord">
          <ac:chgData name="Hilppa Iittiläinen" userId="f7572432-e0f1-4abb-81ed-7836843e2f2b" providerId="ADAL" clId="{0A32EB66-6556-4977-8E95-01AFE7F2E0B7}" dt="2022-10-19T09:48:12.055" v="965" actId="700"/>
          <ac:spMkLst>
            <pc:docMk/>
            <pc:sldMk cId="1959693977" sldId="903"/>
            <ac:spMk id="4" creationId="{9452D484-8343-0F8A-FDD8-C222E93FE5B3}"/>
          </ac:spMkLst>
        </pc:spChg>
        <pc:spChg chg="mod ord">
          <ac:chgData name="Hilppa Iittiläinen" userId="f7572432-e0f1-4abb-81ed-7836843e2f2b" providerId="ADAL" clId="{0A32EB66-6556-4977-8E95-01AFE7F2E0B7}" dt="2022-10-19T09:48:12.055" v="965" actId="700"/>
          <ac:spMkLst>
            <pc:docMk/>
            <pc:sldMk cId="1959693977" sldId="903"/>
            <ac:spMk id="5" creationId="{47FF9499-A669-8B56-90F1-F52337F7855D}"/>
          </ac:spMkLst>
        </pc:spChg>
        <pc:spChg chg="add del mod ord">
          <ac:chgData name="Hilppa Iittiläinen" userId="f7572432-e0f1-4abb-81ed-7836843e2f2b" providerId="ADAL" clId="{0A32EB66-6556-4977-8E95-01AFE7F2E0B7}" dt="2022-10-19T09:48:45.903" v="975" actId="478"/>
          <ac:spMkLst>
            <pc:docMk/>
            <pc:sldMk cId="1959693977" sldId="903"/>
            <ac:spMk id="6" creationId="{D11BFAA3-6D2D-5B9D-1612-56E2A9C64D47}"/>
          </ac:spMkLst>
        </pc:spChg>
        <pc:spChg chg="add mod ord">
          <ac:chgData name="Hilppa Iittiläinen" userId="f7572432-e0f1-4abb-81ed-7836843e2f2b" providerId="ADAL" clId="{0A32EB66-6556-4977-8E95-01AFE7F2E0B7}" dt="2022-10-19T09:48:34.805" v="972" actId="404"/>
          <ac:spMkLst>
            <pc:docMk/>
            <pc:sldMk cId="1959693977" sldId="903"/>
            <ac:spMk id="7" creationId="{BC908BC6-490E-6E20-9DC3-C982566E6296}"/>
          </ac:spMkLst>
        </pc:spChg>
        <pc:spChg chg="del">
          <ac:chgData name="Hilppa Iittiläinen" userId="f7572432-e0f1-4abb-81ed-7836843e2f2b" providerId="ADAL" clId="{0A32EB66-6556-4977-8E95-01AFE7F2E0B7}" dt="2022-10-19T09:49:03.343" v="982" actId="478"/>
          <ac:spMkLst>
            <pc:docMk/>
            <pc:sldMk cId="1959693977" sldId="903"/>
            <ac:spMk id="9" creationId="{E3FE4D32-0999-D3AB-9714-D9A6FDC96868}"/>
          </ac:spMkLst>
        </pc:spChg>
        <pc:spChg chg="mod">
          <ac:chgData name="Hilppa Iittiläinen" userId="f7572432-e0f1-4abb-81ed-7836843e2f2b" providerId="ADAL" clId="{0A32EB66-6556-4977-8E95-01AFE7F2E0B7}" dt="2022-10-19T09:49:11.577" v="985" actId="1076"/>
          <ac:spMkLst>
            <pc:docMk/>
            <pc:sldMk cId="1959693977" sldId="903"/>
            <ac:spMk id="10" creationId="{451C7E7C-C63E-25AE-C08F-B7C4C35C6DF7}"/>
          </ac:spMkLst>
        </pc:spChg>
        <pc:spChg chg="del mod">
          <ac:chgData name="Hilppa Iittiläinen" userId="f7572432-e0f1-4abb-81ed-7836843e2f2b" providerId="ADAL" clId="{0A32EB66-6556-4977-8E95-01AFE7F2E0B7}" dt="2022-10-19T09:48:23.959" v="968" actId="478"/>
          <ac:spMkLst>
            <pc:docMk/>
            <pc:sldMk cId="1959693977" sldId="903"/>
            <ac:spMk id="11" creationId="{E3E96AC4-5ACF-B541-E772-1685BF8EC275}"/>
          </ac:spMkLst>
        </pc:spChg>
        <pc:spChg chg="add del mod">
          <ac:chgData name="Hilppa Iittiläinen" userId="f7572432-e0f1-4abb-81ed-7836843e2f2b" providerId="ADAL" clId="{0A32EB66-6556-4977-8E95-01AFE7F2E0B7}" dt="2022-10-19T09:48:50.964" v="977" actId="478"/>
          <ac:spMkLst>
            <pc:docMk/>
            <pc:sldMk cId="1959693977" sldId="903"/>
            <ac:spMk id="13" creationId="{0EA3D2B8-FCDC-5970-C094-8BB0B83DF711}"/>
          </ac:spMkLst>
        </pc:spChg>
        <pc:picChg chg="del">
          <ac:chgData name="Hilppa Iittiläinen" userId="f7572432-e0f1-4abb-81ed-7836843e2f2b" providerId="ADAL" clId="{0A32EB66-6556-4977-8E95-01AFE7F2E0B7}" dt="2022-10-19T09:48:42.480" v="974" actId="478"/>
          <ac:picMkLst>
            <pc:docMk/>
            <pc:sldMk cId="1959693977" sldId="903"/>
            <ac:picMk id="3" creationId="{4D9F9919-D040-8943-F35F-4582B81BD49D}"/>
          </ac:picMkLst>
        </pc:picChg>
        <pc:picChg chg="add mod ord">
          <ac:chgData name="Hilppa Iittiläinen" userId="f7572432-e0f1-4abb-81ed-7836843e2f2b" providerId="ADAL" clId="{0A32EB66-6556-4977-8E95-01AFE7F2E0B7}" dt="2022-10-19T09:49:08.015" v="984" actId="1076"/>
          <ac:picMkLst>
            <pc:docMk/>
            <pc:sldMk cId="1959693977" sldId="903"/>
            <ac:picMk id="8" creationId="{91942794-A84C-8AE5-7BA4-7B27D7EE75F7}"/>
          </ac:picMkLst>
        </pc:picChg>
      </pc:sldChg>
      <pc:sldChg chg="addSp delSp modSp add mod">
        <pc:chgData name="Hilppa Iittiläinen" userId="f7572432-e0f1-4abb-81ed-7836843e2f2b" providerId="ADAL" clId="{0A32EB66-6556-4977-8E95-01AFE7F2E0B7}" dt="2022-10-19T09:49:58.870" v="998" actId="14100"/>
        <pc:sldMkLst>
          <pc:docMk/>
          <pc:sldMk cId="1866214933" sldId="904"/>
        </pc:sldMkLst>
        <pc:spChg chg="mod">
          <ac:chgData name="Hilppa Iittiläinen" userId="f7572432-e0f1-4abb-81ed-7836843e2f2b" providerId="ADAL" clId="{0A32EB66-6556-4977-8E95-01AFE7F2E0B7}" dt="2022-10-19T09:49:58.870" v="998" actId="14100"/>
          <ac:spMkLst>
            <pc:docMk/>
            <pc:sldMk cId="1866214933" sldId="904"/>
            <ac:spMk id="7" creationId="{BC908BC6-490E-6E20-9DC3-C982566E6296}"/>
          </ac:spMkLst>
        </pc:spChg>
        <pc:spChg chg="mod">
          <ac:chgData name="Hilppa Iittiläinen" userId="f7572432-e0f1-4abb-81ed-7836843e2f2b" providerId="ADAL" clId="{0A32EB66-6556-4977-8E95-01AFE7F2E0B7}" dt="2022-10-19T09:49:34.514" v="992" actId="1076"/>
          <ac:spMkLst>
            <pc:docMk/>
            <pc:sldMk cId="1866214933" sldId="904"/>
            <ac:spMk id="10" creationId="{451C7E7C-C63E-25AE-C08F-B7C4C35C6DF7}"/>
          </ac:spMkLst>
        </pc:spChg>
        <pc:picChg chg="add mod ord">
          <ac:chgData name="Hilppa Iittiläinen" userId="f7572432-e0f1-4abb-81ed-7836843e2f2b" providerId="ADAL" clId="{0A32EB66-6556-4977-8E95-01AFE7F2E0B7}" dt="2022-10-19T09:49:29.440" v="990" actId="167"/>
          <ac:picMkLst>
            <pc:docMk/>
            <pc:sldMk cId="1866214933" sldId="904"/>
            <ac:picMk id="2" creationId="{B3D515D8-9B3E-7B19-1C11-504D1A024F49}"/>
          </ac:picMkLst>
        </pc:picChg>
        <pc:picChg chg="del">
          <ac:chgData name="Hilppa Iittiläinen" userId="f7572432-e0f1-4abb-81ed-7836843e2f2b" providerId="ADAL" clId="{0A32EB66-6556-4977-8E95-01AFE7F2E0B7}" dt="2022-10-19T09:49:30.666" v="991" actId="478"/>
          <ac:picMkLst>
            <pc:docMk/>
            <pc:sldMk cId="1866214933" sldId="904"/>
            <ac:picMk id="8" creationId="{91942794-A84C-8AE5-7BA4-7B27D7EE75F7}"/>
          </ac:picMkLst>
        </pc:picChg>
      </pc:sldChg>
      <pc:sldChg chg="addSp delSp modSp add mod ord modClrScheme chgLayout">
        <pc:chgData name="Hilppa Iittiläinen" userId="f7572432-e0f1-4abb-81ed-7836843e2f2b" providerId="ADAL" clId="{0A32EB66-6556-4977-8E95-01AFE7F2E0B7}" dt="2022-10-19T09:51:52.353" v="1029" actId="167"/>
        <pc:sldMkLst>
          <pc:docMk/>
          <pc:sldMk cId="3056199261" sldId="905"/>
        </pc:sldMkLst>
        <pc:spChg chg="mod ord">
          <ac:chgData name="Hilppa Iittiläinen" userId="f7572432-e0f1-4abb-81ed-7836843e2f2b" providerId="ADAL" clId="{0A32EB66-6556-4977-8E95-01AFE7F2E0B7}" dt="2022-10-19T09:51:03.220" v="1014" actId="700"/>
          <ac:spMkLst>
            <pc:docMk/>
            <pc:sldMk cId="3056199261" sldId="905"/>
            <ac:spMk id="2" creationId="{670F397E-D30D-2CBB-0467-8F47477056CF}"/>
          </ac:spMkLst>
        </pc:spChg>
        <pc:spChg chg="mod ord">
          <ac:chgData name="Hilppa Iittiläinen" userId="f7572432-e0f1-4abb-81ed-7836843e2f2b" providerId="ADAL" clId="{0A32EB66-6556-4977-8E95-01AFE7F2E0B7}" dt="2022-10-19T09:51:03.220" v="1014" actId="700"/>
          <ac:spMkLst>
            <pc:docMk/>
            <pc:sldMk cId="3056199261" sldId="905"/>
            <ac:spMk id="4" creationId="{9452D484-8343-0F8A-FDD8-C222E93FE5B3}"/>
          </ac:spMkLst>
        </pc:spChg>
        <pc:spChg chg="mod ord">
          <ac:chgData name="Hilppa Iittiläinen" userId="f7572432-e0f1-4abb-81ed-7836843e2f2b" providerId="ADAL" clId="{0A32EB66-6556-4977-8E95-01AFE7F2E0B7}" dt="2022-10-19T09:51:03.220" v="1014" actId="700"/>
          <ac:spMkLst>
            <pc:docMk/>
            <pc:sldMk cId="3056199261" sldId="905"/>
            <ac:spMk id="5" creationId="{47FF9499-A669-8B56-90F1-F52337F7855D}"/>
          </ac:spMkLst>
        </pc:spChg>
        <pc:spChg chg="del">
          <ac:chgData name="Hilppa Iittiläinen" userId="f7572432-e0f1-4abb-81ed-7836843e2f2b" providerId="ADAL" clId="{0A32EB66-6556-4977-8E95-01AFE7F2E0B7}" dt="2022-10-19T09:51:17.371" v="1021" actId="478"/>
          <ac:spMkLst>
            <pc:docMk/>
            <pc:sldMk cId="3056199261" sldId="905"/>
            <ac:spMk id="6" creationId="{E249A43C-5B84-7B54-9D87-8D4159C617C0}"/>
          </ac:spMkLst>
        </pc:spChg>
        <pc:spChg chg="mod">
          <ac:chgData name="Hilppa Iittiläinen" userId="f7572432-e0f1-4abb-81ed-7836843e2f2b" providerId="ADAL" clId="{0A32EB66-6556-4977-8E95-01AFE7F2E0B7}" dt="2022-10-19T09:50:38.485" v="1009" actId="1076"/>
          <ac:spMkLst>
            <pc:docMk/>
            <pc:sldMk cId="3056199261" sldId="905"/>
            <ac:spMk id="9" creationId="{E3FE4D32-0999-D3AB-9714-D9A6FDC96868}"/>
          </ac:spMkLst>
        </pc:spChg>
        <pc:spChg chg="add del mod ord">
          <ac:chgData name="Hilppa Iittiläinen" userId="f7572432-e0f1-4abb-81ed-7836843e2f2b" providerId="ADAL" clId="{0A32EB66-6556-4977-8E95-01AFE7F2E0B7}" dt="2022-10-19T09:51:35.580" v="1025" actId="478"/>
          <ac:spMkLst>
            <pc:docMk/>
            <pc:sldMk cId="3056199261" sldId="905"/>
            <ac:spMk id="10" creationId="{791FA9FF-DA9C-ABCE-9A39-49F93C3D7651}"/>
          </ac:spMkLst>
        </pc:spChg>
        <pc:spChg chg="add mod ord">
          <ac:chgData name="Hilppa Iittiläinen" userId="f7572432-e0f1-4abb-81ed-7836843e2f2b" providerId="ADAL" clId="{0A32EB66-6556-4977-8E95-01AFE7F2E0B7}" dt="2022-10-19T09:51:14.223" v="1020" actId="404"/>
          <ac:spMkLst>
            <pc:docMk/>
            <pc:sldMk cId="3056199261" sldId="905"/>
            <ac:spMk id="11" creationId="{4827BB8E-1A58-E138-0506-9E500B62F9D5}"/>
          </ac:spMkLst>
        </pc:spChg>
        <pc:picChg chg="add del mod ord">
          <ac:chgData name="Hilppa Iittiläinen" userId="f7572432-e0f1-4abb-81ed-7836843e2f2b" providerId="ADAL" clId="{0A32EB66-6556-4977-8E95-01AFE7F2E0B7}" dt="2022-10-19T09:51:33.359" v="1024" actId="478"/>
          <ac:picMkLst>
            <pc:docMk/>
            <pc:sldMk cId="3056199261" sldId="905"/>
            <ac:picMk id="3" creationId="{1DE8E96A-9DB1-41CB-C7EF-8B6E7C4055E4}"/>
          </ac:picMkLst>
        </pc:picChg>
        <pc:picChg chg="del">
          <ac:chgData name="Hilppa Iittiläinen" userId="f7572432-e0f1-4abb-81ed-7836843e2f2b" providerId="ADAL" clId="{0A32EB66-6556-4977-8E95-01AFE7F2E0B7}" dt="2022-10-19T09:50:35.550" v="1008" actId="478"/>
          <ac:picMkLst>
            <pc:docMk/>
            <pc:sldMk cId="3056199261" sldId="905"/>
            <ac:picMk id="7" creationId="{CACD9C2B-40C1-E4AA-57A0-29B51087F36C}"/>
          </ac:picMkLst>
        </pc:picChg>
        <pc:picChg chg="del">
          <ac:chgData name="Hilppa Iittiläinen" userId="f7572432-e0f1-4abb-81ed-7836843e2f2b" providerId="ADAL" clId="{0A32EB66-6556-4977-8E95-01AFE7F2E0B7}" dt="2022-10-19T09:50:39.526" v="1010" actId="478"/>
          <ac:picMkLst>
            <pc:docMk/>
            <pc:sldMk cId="3056199261" sldId="905"/>
            <ac:picMk id="8" creationId="{E93BE2BD-20D5-72D6-2450-49ABC19CC264}"/>
          </ac:picMkLst>
        </pc:picChg>
        <pc:picChg chg="add mod ord">
          <ac:chgData name="Hilppa Iittiläinen" userId="f7572432-e0f1-4abb-81ed-7836843e2f2b" providerId="ADAL" clId="{0A32EB66-6556-4977-8E95-01AFE7F2E0B7}" dt="2022-10-19T09:51:52.353" v="1029" actId="167"/>
          <ac:picMkLst>
            <pc:docMk/>
            <pc:sldMk cId="3056199261" sldId="905"/>
            <ac:picMk id="12" creationId="{48E9D5AA-A4DB-6996-C85D-ED5317E2876B}"/>
          </ac:picMkLst>
        </pc:picChg>
      </pc:sldChg>
      <pc:sldChg chg="addSp modSp add mod">
        <pc:chgData name="Hilppa Iittiläinen" userId="f7572432-e0f1-4abb-81ed-7836843e2f2b" providerId="ADAL" clId="{0A32EB66-6556-4977-8E95-01AFE7F2E0B7}" dt="2022-10-19T09:55:58.943" v="1227" actId="1076"/>
        <pc:sldMkLst>
          <pc:docMk/>
          <pc:sldMk cId="3205221112" sldId="906"/>
        </pc:sldMkLst>
        <pc:spChg chg="mod">
          <ac:chgData name="Hilppa Iittiläinen" userId="f7572432-e0f1-4abb-81ed-7836843e2f2b" providerId="ADAL" clId="{0A32EB66-6556-4977-8E95-01AFE7F2E0B7}" dt="2022-10-19T09:54:51.803" v="1212" actId="20577"/>
          <ac:spMkLst>
            <pc:docMk/>
            <pc:sldMk cId="3205221112" sldId="906"/>
            <ac:spMk id="165" creationId="{00000000-0000-0000-0000-000000000000}"/>
          </ac:spMkLst>
        </pc:spChg>
        <pc:spChg chg="mod">
          <ac:chgData name="Hilppa Iittiläinen" userId="f7572432-e0f1-4abb-81ed-7836843e2f2b" providerId="ADAL" clId="{0A32EB66-6556-4977-8E95-01AFE7F2E0B7}" dt="2022-10-19T09:55:51.591" v="1226" actId="242"/>
          <ac:spMkLst>
            <pc:docMk/>
            <pc:sldMk cId="3205221112" sldId="906"/>
            <ac:spMk id="166" creationId="{00000000-0000-0000-0000-000000000000}"/>
          </ac:spMkLst>
        </pc:spChg>
        <pc:picChg chg="add mod">
          <ac:chgData name="Hilppa Iittiläinen" userId="f7572432-e0f1-4abb-81ed-7836843e2f2b" providerId="ADAL" clId="{0A32EB66-6556-4977-8E95-01AFE7F2E0B7}" dt="2022-10-19T09:55:58.943" v="1227" actId="1076"/>
          <ac:picMkLst>
            <pc:docMk/>
            <pc:sldMk cId="3205221112" sldId="906"/>
            <ac:picMk id="2" creationId="{984C666A-8B47-322F-876C-586728A68784}"/>
          </ac:picMkLst>
        </pc:picChg>
      </pc:sldChg>
      <pc:sldChg chg="addSp delSp modSp add mod ord">
        <pc:chgData name="Hilppa Iittiläinen" userId="f7572432-e0f1-4abb-81ed-7836843e2f2b" providerId="ADAL" clId="{0A32EB66-6556-4977-8E95-01AFE7F2E0B7}" dt="2022-10-19T09:56:33.913" v="1240"/>
        <pc:sldMkLst>
          <pc:docMk/>
          <pc:sldMk cId="2848978117" sldId="907"/>
        </pc:sldMkLst>
        <pc:spChg chg="mod">
          <ac:chgData name="Hilppa Iittiläinen" userId="f7572432-e0f1-4abb-81ed-7836843e2f2b" providerId="ADAL" clId="{0A32EB66-6556-4977-8E95-01AFE7F2E0B7}" dt="2022-10-19T09:56:19.579" v="1235" actId="6549"/>
          <ac:spMkLst>
            <pc:docMk/>
            <pc:sldMk cId="2848978117" sldId="907"/>
            <ac:spMk id="2" creationId="{670F397E-D30D-2CBB-0467-8F47477056CF}"/>
          </ac:spMkLst>
        </pc:spChg>
        <pc:spChg chg="add del mod">
          <ac:chgData name="Hilppa Iittiläinen" userId="f7572432-e0f1-4abb-81ed-7836843e2f2b" providerId="ADAL" clId="{0A32EB66-6556-4977-8E95-01AFE7F2E0B7}" dt="2022-10-19T09:56:28.714" v="1239" actId="478"/>
          <ac:spMkLst>
            <pc:docMk/>
            <pc:sldMk cId="2848978117" sldId="907"/>
            <ac:spMk id="6" creationId="{E1565F67-D6EB-EED2-8E5E-7D9883F0C4E1}"/>
          </ac:spMkLst>
        </pc:spChg>
        <pc:spChg chg="del">
          <ac:chgData name="Hilppa Iittiläinen" userId="f7572432-e0f1-4abb-81ed-7836843e2f2b" providerId="ADAL" clId="{0A32EB66-6556-4977-8E95-01AFE7F2E0B7}" dt="2022-10-19T09:56:23.926" v="1237" actId="478"/>
          <ac:spMkLst>
            <pc:docMk/>
            <pc:sldMk cId="2848978117" sldId="907"/>
            <ac:spMk id="9" creationId="{E3FE4D32-0999-D3AB-9714-D9A6FDC96868}"/>
          </ac:spMkLst>
        </pc:spChg>
        <pc:spChg chg="del">
          <ac:chgData name="Hilppa Iittiläinen" userId="f7572432-e0f1-4abb-81ed-7836843e2f2b" providerId="ADAL" clId="{0A32EB66-6556-4977-8E95-01AFE7F2E0B7}" dt="2022-10-19T09:56:26.535" v="1238" actId="478"/>
          <ac:spMkLst>
            <pc:docMk/>
            <pc:sldMk cId="2848978117" sldId="907"/>
            <ac:spMk id="11" creationId="{4827BB8E-1A58-E138-0506-9E500B62F9D5}"/>
          </ac:spMkLst>
        </pc:spChg>
        <pc:picChg chg="add mod">
          <ac:chgData name="Hilppa Iittiläinen" userId="f7572432-e0f1-4abb-81ed-7836843e2f2b" providerId="ADAL" clId="{0A32EB66-6556-4977-8E95-01AFE7F2E0B7}" dt="2022-10-19T09:56:33.913" v="1240"/>
          <ac:picMkLst>
            <pc:docMk/>
            <pc:sldMk cId="2848978117" sldId="907"/>
            <ac:picMk id="7" creationId="{96C266B6-74AB-C6F9-210F-05A7747CEADA}"/>
          </ac:picMkLst>
        </pc:picChg>
        <pc:picChg chg="add mod">
          <ac:chgData name="Hilppa Iittiläinen" userId="f7572432-e0f1-4abb-81ed-7836843e2f2b" providerId="ADAL" clId="{0A32EB66-6556-4977-8E95-01AFE7F2E0B7}" dt="2022-10-19T09:56:33.913" v="1240"/>
          <ac:picMkLst>
            <pc:docMk/>
            <pc:sldMk cId="2848978117" sldId="907"/>
            <ac:picMk id="8" creationId="{A7AF1336-D91E-28D4-4E92-052C88E4E5A2}"/>
          </ac:picMkLst>
        </pc:picChg>
        <pc:picChg chg="del">
          <ac:chgData name="Hilppa Iittiläinen" userId="f7572432-e0f1-4abb-81ed-7836843e2f2b" providerId="ADAL" clId="{0A32EB66-6556-4977-8E95-01AFE7F2E0B7}" dt="2022-10-19T09:56:21.399" v="1236" actId="478"/>
          <ac:picMkLst>
            <pc:docMk/>
            <pc:sldMk cId="2848978117" sldId="907"/>
            <ac:picMk id="12" creationId="{48E9D5AA-A4DB-6996-C85D-ED5317E2876B}"/>
          </ac:picMkLst>
        </pc:picChg>
      </pc:sldChg>
      <pc:sldChg chg="addSp delSp modSp add mod">
        <pc:chgData name="Hilppa Iittiläinen" userId="f7572432-e0f1-4abb-81ed-7836843e2f2b" providerId="ADAL" clId="{0A32EB66-6556-4977-8E95-01AFE7F2E0B7}" dt="2022-10-19T09:56:52.701" v="1246" actId="167"/>
        <pc:sldMkLst>
          <pc:docMk/>
          <pc:sldMk cId="3267867819" sldId="908"/>
        </pc:sldMkLst>
        <pc:picChg chg="add mod ord">
          <ac:chgData name="Hilppa Iittiläinen" userId="f7572432-e0f1-4abb-81ed-7836843e2f2b" providerId="ADAL" clId="{0A32EB66-6556-4977-8E95-01AFE7F2E0B7}" dt="2022-10-19T09:56:52.701" v="1246" actId="167"/>
          <ac:picMkLst>
            <pc:docMk/>
            <pc:sldMk cId="3267867819" sldId="908"/>
            <ac:picMk id="3" creationId="{3232850A-3C9E-1F6E-AC68-31EC53DFA65F}"/>
          </ac:picMkLst>
        </pc:picChg>
        <pc:picChg chg="del">
          <ac:chgData name="Hilppa Iittiläinen" userId="f7572432-e0f1-4abb-81ed-7836843e2f2b" providerId="ADAL" clId="{0A32EB66-6556-4977-8E95-01AFE7F2E0B7}" dt="2022-10-19T09:56:47.390" v="1243" actId="478"/>
          <ac:picMkLst>
            <pc:docMk/>
            <pc:sldMk cId="3267867819" sldId="908"/>
            <ac:picMk id="7" creationId="{96C266B6-74AB-C6F9-210F-05A7747CEADA}"/>
          </ac:picMkLst>
        </pc:picChg>
        <pc:picChg chg="del">
          <ac:chgData name="Hilppa Iittiläinen" userId="f7572432-e0f1-4abb-81ed-7836843e2f2b" providerId="ADAL" clId="{0A32EB66-6556-4977-8E95-01AFE7F2E0B7}" dt="2022-10-19T09:56:49.046" v="1244" actId="478"/>
          <ac:picMkLst>
            <pc:docMk/>
            <pc:sldMk cId="3267867819" sldId="908"/>
            <ac:picMk id="8" creationId="{A7AF1336-D91E-28D4-4E92-052C88E4E5A2}"/>
          </ac:picMkLst>
        </pc:picChg>
      </pc:sldChg>
      <pc:sldChg chg="addSp delSp modSp add mod">
        <pc:chgData name="Hilppa Iittiläinen" userId="f7572432-e0f1-4abb-81ed-7836843e2f2b" providerId="ADAL" clId="{0A32EB66-6556-4977-8E95-01AFE7F2E0B7}" dt="2022-10-19T09:57:10.894" v="1251" actId="167"/>
        <pc:sldMkLst>
          <pc:docMk/>
          <pc:sldMk cId="3095252883" sldId="909"/>
        </pc:sldMkLst>
        <pc:picChg chg="del">
          <ac:chgData name="Hilppa Iittiläinen" userId="f7572432-e0f1-4abb-81ed-7836843e2f2b" providerId="ADAL" clId="{0A32EB66-6556-4977-8E95-01AFE7F2E0B7}" dt="2022-10-19T09:57:07.531" v="1249" actId="478"/>
          <ac:picMkLst>
            <pc:docMk/>
            <pc:sldMk cId="3095252883" sldId="909"/>
            <ac:picMk id="3" creationId="{3232850A-3C9E-1F6E-AC68-31EC53DFA65F}"/>
          </ac:picMkLst>
        </pc:picChg>
        <pc:picChg chg="add mod ord">
          <ac:chgData name="Hilppa Iittiläinen" userId="f7572432-e0f1-4abb-81ed-7836843e2f2b" providerId="ADAL" clId="{0A32EB66-6556-4977-8E95-01AFE7F2E0B7}" dt="2022-10-19T09:57:10.894" v="1251" actId="167"/>
          <ac:picMkLst>
            <pc:docMk/>
            <pc:sldMk cId="3095252883" sldId="909"/>
            <ac:picMk id="6" creationId="{A946B3D5-FBED-BB9A-DE62-7CAAE6D0B78C}"/>
          </ac:picMkLst>
        </pc:picChg>
        <pc:picChg chg="add mod ord">
          <ac:chgData name="Hilppa Iittiläinen" userId="f7572432-e0f1-4abb-81ed-7836843e2f2b" providerId="ADAL" clId="{0A32EB66-6556-4977-8E95-01AFE7F2E0B7}" dt="2022-10-19T09:57:10.894" v="1251" actId="167"/>
          <ac:picMkLst>
            <pc:docMk/>
            <pc:sldMk cId="3095252883" sldId="909"/>
            <ac:picMk id="7" creationId="{7688CD9E-C3AA-370C-5DD0-921EB6D452E4}"/>
          </ac:picMkLst>
        </pc:picChg>
      </pc:sldChg>
      <pc:sldChg chg="addSp delSp modSp add mod modClrScheme chgLayout">
        <pc:chgData name="Hilppa Iittiläinen" userId="f7572432-e0f1-4abb-81ed-7836843e2f2b" providerId="ADAL" clId="{0A32EB66-6556-4977-8E95-01AFE7F2E0B7}" dt="2022-10-19T09:57:55.065" v="1258"/>
        <pc:sldMkLst>
          <pc:docMk/>
          <pc:sldMk cId="475516105" sldId="910"/>
        </pc:sldMkLst>
        <pc:spChg chg="mod ord">
          <ac:chgData name="Hilppa Iittiläinen" userId="f7572432-e0f1-4abb-81ed-7836843e2f2b" providerId="ADAL" clId="{0A32EB66-6556-4977-8E95-01AFE7F2E0B7}" dt="2022-10-19T09:57:43.909" v="1257"/>
          <ac:spMkLst>
            <pc:docMk/>
            <pc:sldMk cId="475516105" sldId="910"/>
            <ac:spMk id="2" creationId="{670F397E-D30D-2CBB-0467-8F47477056CF}"/>
          </ac:spMkLst>
        </pc:spChg>
        <pc:spChg chg="add mod ord">
          <ac:chgData name="Hilppa Iittiläinen" userId="f7572432-e0f1-4abb-81ed-7836843e2f2b" providerId="ADAL" clId="{0A32EB66-6556-4977-8E95-01AFE7F2E0B7}" dt="2022-10-19T09:57:36.839" v="1256" actId="700"/>
          <ac:spMkLst>
            <pc:docMk/>
            <pc:sldMk cId="475516105" sldId="910"/>
            <ac:spMk id="3" creationId="{F3CCB4A8-532F-9E4D-B244-368AC0619889}"/>
          </ac:spMkLst>
        </pc:spChg>
        <pc:spChg chg="mod ord">
          <ac:chgData name="Hilppa Iittiläinen" userId="f7572432-e0f1-4abb-81ed-7836843e2f2b" providerId="ADAL" clId="{0A32EB66-6556-4977-8E95-01AFE7F2E0B7}" dt="2022-10-19T09:57:36.839" v="1256" actId="700"/>
          <ac:spMkLst>
            <pc:docMk/>
            <pc:sldMk cId="475516105" sldId="910"/>
            <ac:spMk id="4" creationId="{9452D484-8343-0F8A-FDD8-C222E93FE5B3}"/>
          </ac:spMkLst>
        </pc:spChg>
        <pc:spChg chg="mod ord">
          <ac:chgData name="Hilppa Iittiläinen" userId="f7572432-e0f1-4abb-81ed-7836843e2f2b" providerId="ADAL" clId="{0A32EB66-6556-4977-8E95-01AFE7F2E0B7}" dt="2022-10-19T09:57:36.839" v="1256" actId="700"/>
          <ac:spMkLst>
            <pc:docMk/>
            <pc:sldMk cId="475516105" sldId="910"/>
            <ac:spMk id="5" creationId="{47FF9499-A669-8B56-90F1-F52337F7855D}"/>
          </ac:spMkLst>
        </pc:spChg>
        <pc:spChg chg="add mod">
          <ac:chgData name="Hilppa Iittiläinen" userId="f7572432-e0f1-4abb-81ed-7836843e2f2b" providerId="ADAL" clId="{0A32EB66-6556-4977-8E95-01AFE7F2E0B7}" dt="2022-10-19T09:57:55.065" v="1258"/>
          <ac:spMkLst>
            <pc:docMk/>
            <pc:sldMk cId="475516105" sldId="910"/>
            <ac:spMk id="10" creationId="{04F65591-3398-C73D-DE69-55B116B0E905}"/>
          </ac:spMkLst>
        </pc:spChg>
        <pc:spChg chg="add mod">
          <ac:chgData name="Hilppa Iittiläinen" userId="f7572432-e0f1-4abb-81ed-7836843e2f2b" providerId="ADAL" clId="{0A32EB66-6556-4977-8E95-01AFE7F2E0B7}" dt="2022-10-19T09:57:55.065" v="1258"/>
          <ac:spMkLst>
            <pc:docMk/>
            <pc:sldMk cId="475516105" sldId="910"/>
            <ac:spMk id="11" creationId="{FC6398BE-8FAB-DA40-58B4-9EA40B5785AB}"/>
          </ac:spMkLst>
        </pc:spChg>
        <pc:picChg chg="del">
          <ac:chgData name="Hilppa Iittiläinen" userId="f7572432-e0f1-4abb-81ed-7836843e2f2b" providerId="ADAL" clId="{0A32EB66-6556-4977-8E95-01AFE7F2E0B7}" dt="2022-10-19T09:57:32.987" v="1254" actId="478"/>
          <ac:picMkLst>
            <pc:docMk/>
            <pc:sldMk cId="475516105" sldId="910"/>
            <ac:picMk id="6" creationId="{A946B3D5-FBED-BB9A-DE62-7CAAE6D0B78C}"/>
          </ac:picMkLst>
        </pc:picChg>
        <pc:picChg chg="del">
          <ac:chgData name="Hilppa Iittiläinen" userId="f7572432-e0f1-4abb-81ed-7836843e2f2b" providerId="ADAL" clId="{0A32EB66-6556-4977-8E95-01AFE7F2E0B7}" dt="2022-10-19T09:57:34.491" v="1255" actId="478"/>
          <ac:picMkLst>
            <pc:docMk/>
            <pc:sldMk cId="475516105" sldId="910"/>
            <ac:picMk id="7" creationId="{7688CD9E-C3AA-370C-5DD0-921EB6D452E4}"/>
          </ac:picMkLst>
        </pc:picChg>
        <pc:picChg chg="add mod">
          <ac:chgData name="Hilppa Iittiläinen" userId="f7572432-e0f1-4abb-81ed-7836843e2f2b" providerId="ADAL" clId="{0A32EB66-6556-4977-8E95-01AFE7F2E0B7}" dt="2022-10-19T09:57:55.065" v="1258"/>
          <ac:picMkLst>
            <pc:docMk/>
            <pc:sldMk cId="475516105" sldId="910"/>
            <ac:picMk id="8" creationId="{2ED8D5BB-84D8-1E48-1DBB-AA8714889EC2}"/>
          </ac:picMkLst>
        </pc:picChg>
        <pc:picChg chg="add mod">
          <ac:chgData name="Hilppa Iittiläinen" userId="f7572432-e0f1-4abb-81ed-7836843e2f2b" providerId="ADAL" clId="{0A32EB66-6556-4977-8E95-01AFE7F2E0B7}" dt="2022-10-19T09:57:55.065" v="1258"/>
          <ac:picMkLst>
            <pc:docMk/>
            <pc:sldMk cId="475516105" sldId="910"/>
            <ac:picMk id="9" creationId="{441A8541-2687-FD36-0F48-A61BDD91F1BF}"/>
          </ac:picMkLst>
        </pc:picChg>
      </pc:sldChg>
      <pc:sldChg chg="delSp modSp add mod">
        <pc:chgData name="Hilppa Iittiläinen" userId="f7572432-e0f1-4abb-81ed-7836843e2f2b" providerId="ADAL" clId="{0A32EB66-6556-4977-8E95-01AFE7F2E0B7}" dt="2022-10-19T09:59:12.772" v="1274" actId="404"/>
        <pc:sldMkLst>
          <pc:docMk/>
          <pc:sldMk cId="2737004760" sldId="911"/>
        </pc:sldMkLst>
        <pc:spChg chg="mod">
          <ac:chgData name="Hilppa Iittiläinen" userId="f7572432-e0f1-4abb-81ed-7836843e2f2b" providerId="ADAL" clId="{0A32EB66-6556-4977-8E95-01AFE7F2E0B7}" dt="2022-10-19T09:58:18.790" v="1261"/>
          <ac:spMkLst>
            <pc:docMk/>
            <pc:sldMk cId="2737004760" sldId="911"/>
            <ac:spMk id="2" creationId="{670F397E-D30D-2CBB-0467-8F47477056CF}"/>
          </ac:spMkLst>
        </pc:spChg>
        <pc:spChg chg="mod">
          <ac:chgData name="Hilppa Iittiläinen" userId="f7572432-e0f1-4abb-81ed-7836843e2f2b" providerId="ADAL" clId="{0A32EB66-6556-4977-8E95-01AFE7F2E0B7}" dt="2022-10-19T09:59:12.772" v="1274" actId="404"/>
          <ac:spMkLst>
            <pc:docMk/>
            <pc:sldMk cId="2737004760" sldId="911"/>
            <ac:spMk id="3" creationId="{F3CCB4A8-532F-9E4D-B244-368AC0619889}"/>
          </ac:spMkLst>
        </pc:spChg>
        <pc:spChg chg="del">
          <ac:chgData name="Hilppa Iittiläinen" userId="f7572432-e0f1-4abb-81ed-7836843e2f2b" providerId="ADAL" clId="{0A32EB66-6556-4977-8E95-01AFE7F2E0B7}" dt="2022-10-19T09:58:26.954" v="1264" actId="478"/>
          <ac:spMkLst>
            <pc:docMk/>
            <pc:sldMk cId="2737004760" sldId="911"/>
            <ac:spMk id="10" creationId="{04F65591-3398-C73D-DE69-55B116B0E905}"/>
          </ac:spMkLst>
        </pc:spChg>
        <pc:spChg chg="del">
          <ac:chgData name="Hilppa Iittiläinen" userId="f7572432-e0f1-4abb-81ed-7836843e2f2b" providerId="ADAL" clId="{0A32EB66-6556-4977-8E95-01AFE7F2E0B7}" dt="2022-10-19T09:58:25.607" v="1262" actId="478"/>
          <ac:spMkLst>
            <pc:docMk/>
            <pc:sldMk cId="2737004760" sldId="911"/>
            <ac:spMk id="11" creationId="{FC6398BE-8FAB-DA40-58B4-9EA40B5785AB}"/>
          </ac:spMkLst>
        </pc:spChg>
        <pc:picChg chg="del">
          <ac:chgData name="Hilppa Iittiläinen" userId="f7572432-e0f1-4abb-81ed-7836843e2f2b" providerId="ADAL" clId="{0A32EB66-6556-4977-8E95-01AFE7F2E0B7}" dt="2022-10-19T09:58:26.260" v="1263" actId="478"/>
          <ac:picMkLst>
            <pc:docMk/>
            <pc:sldMk cId="2737004760" sldId="911"/>
            <ac:picMk id="8" creationId="{2ED8D5BB-84D8-1E48-1DBB-AA8714889EC2}"/>
          </ac:picMkLst>
        </pc:picChg>
        <pc:picChg chg="del">
          <ac:chgData name="Hilppa Iittiläinen" userId="f7572432-e0f1-4abb-81ed-7836843e2f2b" providerId="ADAL" clId="{0A32EB66-6556-4977-8E95-01AFE7F2E0B7}" dt="2022-10-19T09:58:27.492" v="1265" actId="478"/>
          <ac:picMkLst>
            <pc:docMk/>
            <pc:sldMk cId="2737004760" sldId="911"/>
            <ac:picMk id="9" creationId="{441A8541-2687-FD36-0F48-A61BDD91F1BF}"/>
          </ac:picMkLst>
        </pc:picChg>
      </pc:sldChg>
      <pc:sldChg chg="modSp add mod">
        <pc:chgData name="Hilppa Iittiläinen" userId="f7572432-e0f1-4abb-81ed-7836843e2f2b" providerId="ADAL" clId="{0A32EB66-6556-4977-8E95-01AFE7F2E0B7}" dt="2022-10-19T09:59:08.117" v="1273" actId="27636"/>
        <pc:sldMkLst>
          <pc:docMk/>
          <pc:sldMk cId="3555222044" sldId="912"/>
        </pc:sldMkLst>
        <pc:spChg chg="mod">
          <ac:chgData name="Hilppa Iittiläinen" userId="f7572432-e0f1-4abb-81ed-7836843e2f2b" providerId="ADAL" clId="{0A32EB66-6556-4977-8E95-01AFE7F2E0B7}" dt="2022-10-19T09:58:55.497" v="1269"/>
          <ac:spMkLst>
            <pc:docMk/>
            <pc:sldMk cId="3555222044" sldId="912"/>
            <ac:spMk id="2" creationId="{670F397E-D30D-2CBB-0467-8F47477056CF}"/>
          </ac:spMkLst>
        </pc:spChg>
        <pc:spChg chg="mod">
          <ac:chgData name="Hilppa Iittiläinen" userId="f7572432-e0f1-4abb-81ed-7836843e2f2b" providerId="ADAL" clId="{0A32EB66-6556-4977-8E95-01AFE7F2E0B7}" dt="2022-10-19T09:59:08.117" v="1273" actId="27636"/>
          <ac:spMkLst>
            <pc:docMk/>
            <pc:sldMk cId="3555222044" sldId="912"/>
            <ac:spMk id="3" creationId="{F3CCB4A8-532F-9E4D-B244-368AC0619889}"/>
          </ac:spMkLst>
        </pc:spChg>
      </pc:sldChg>
      <pc:sldChg chg="delSp modSp add mod">
        <pc:chgData name="Hilppa Iittiläinen" userId="f7572432-e0f1-4abb-81ed-7836843e2f2b" providerId="ADAL" clId="{0A32EB66-6556-4977-8E95-01AFE7F2E0B7}" dt="2022-10-19T10:01:17.007" v="1326" actId="122"/>
        <pc:sldMkLst>
          <pc:docMk/>
          <pc:sldMk cId="2883234642" sldId="913"/>
        </pc:sldMkLst>
        <pc:spChg chg="mod">
          <ac:chgData name="Hilppa Iittiläinen" userId="f7572432-e0f1-4abb-81ed-7836843e2f2b" providerId="ADAL" clId="{0A32EB66-6556-4977-8E95-01AFE7F2E0B7}" dt="2022-10-19T10:01:17.007" v="1326" actId="122"/>
          <ac:spMkLst>
            <pc:docMk/>
            <pc:sldMk cId="2883234642" sldId="913"/>
            <ac:spMk id="165" creationId="{00000000-0000-0000-0000-000000000000}"/>
          </ac:spMkLst>
        </pc:spChg>
        <pc:spChg chg="mod">
          <ac:chgData name="Hilppa Iittiläinen" userId="f7572432-e0f1-4abb-81ed-7836843e2f2b" providerId="ADAL" clId="{0A32EB66-6556-4977-8E95-01AFE7F2E0B7}" dt="2022-10-19T10:01:13.844" v="1325" actId="242"/>
          <ac:spMkLst>
            <pc:docMk/>
            <pc:sldMk cId="2883234642" sldId="913"/>
            <ac:spMk id="166" creationId="{00000000-0000-0000-0000-000000000000}"/>
          </ac:spMkLst>
        </pc:spChg>
        <pc:picChg chg="del">
          <ac:chgData name="Hilppa Iittiläinen" userId="f7572432-e0f1-4abb-81ed-7836843e2f2b" providerId="ADAL" clId="{0A32EB66-6556-4977-8E95-01AFE7F2E0B7}" dt="2022-10-19T10:00:36.931" v="1320" actId="478"/>
          <ac:picMkLst>
            <pc:docMk/>
            <pc:sldMk cId="2883234642" sldId="913"/>
            <ac:picMk id="2" creationId="{984C666A-8B47-322F-876C-586728A68784}"/>
          </ac:picMkLst>
        </pc:picChg>
      </pc:sldChg>
      <pc:sldChg chg="addSp delSp modSp add mod ord">
        <pc:chgData name="Hilppa Iittiläinen" userId="f7572432-e0f1-4abb-81ed-7836843e2f2b" providerId="ADAL" clId="{0A32EB66-6556-4977-8E95-01AFE7F2E0B7}" dt="2022-10-19T10:02:17.833" v="1338" actId="1076"/>
        <pc:sldMkLst>
          <pc:docMk/>
          <pc:sldMk cId="1937864978" sldId="914"/>
        </pc:sldMkLst>
        <pc:spChg chg="mod">
          <ac:chgData name="Hilppa Iittiläinen" userId="f7572432-e0f1-4abb-81ed-7836843e2f2b" providerId="ADAL" clId="{0A32EB66-6556-4977-8E95-01AFE7F2E0B7}" dt="2022-10-19T10:02:01.005" v="1335" actId="27636"/>
          <ac:spMkLst>
            <pc:docMk/>
            <pc:sldMk cId="1937864978" sldId="914"/>
            <ac:spMk id="2" creationId="{670F397E-D30D-2CBB-0467-8F47477056CF}"/>
          </ac:spMkLst>
        </pc:spChg>
        <pc:spChg chg="del">
          <ac:chgData name="Hilppa Iittiläinen" userId="f7572432-e0f1-4abb-81ed-7836843e2f2b" providerId="ADAL" clId="{0A32EB66-6556-4977-8E95-01AFE7F2E0B7}" dt="2022-10-19T10:01:47.835" v="1331" actId="478"/>
          <ac:spMkLst>
            <pc:docMk/>
            <pc:sldMk cId="1937864978" sldId="914"/>
            <ac:spMk id="3" creationId="{F3CCB4A8-532F-9E4D-B244-368AC0619889}"/>
          </ac:spMkLst>
        </pc:spChg>
        <pc:spChg chg="add del mod">
          <ac:chgData name="Hilppa Iittiläinen" userId="f7572432-e0f1-4abb-81ed-7836843e2f2b" providerId="ADAL" clId="{0A32EB66-6556-4977-8E95-01AFE7F2E0B7}" dt="2022-10-19T10:02:08.609" v="1337" actId="478"/>
          <ac:spMkLst>
            <pc:docMk/>
            <pc:sldMk cId="1937864978" sldId="914"/>
            <ac:spMk id="7" creationId="{93858709-BE04-BACA-2FB3-9E0CE12111A2}"/>
          </ac:spMkLst>
        </pc:spChg>
        <pc:spChg chg="add mod">
          <ac:chgData name="Hilppa Iittiläinen" userId="f7572432-e0f1-4abb-81ed-7836843e2f2b" providerId="ADAL" clId="{0A32EB66-6556-4977-8E95-01AFE7F2E0B7}" dt="2022-10-19T10:02:06.207" v="1336" actId="1076"/>
          <ac:spMkLst>
            <pc:docMk/>
            <pc:sldMk cId="1937864978" sldId="914"/>
            <ac:spMk id="10" creationId="{6E66C338-1D2B-3687-17FE-DF563DC0A762}"/>
          </ac:spMkLst>
        </pc:spChg>
        <pc:spChg chg="add mod">
          <ac:chgData name="Hilppa Iittiläinen" userId="f7572432-e0f1-4abb-81ed-7836843e2f2b" providerId="ADAL" clId="{0A32EB66-6556-4977-8E95-01AFE7F2E0B7}" dt="2022-10-19T10:02:06.207" v="1336" actId="1076"/>
          <ac:spMkLst>
            <pc:docMk/>
            <pc:sldMk cId="1937864978" sldId="914"/>
            <ac:spMk id="11" creationId="{13B34A64-EA35-2448-16F9-AC7F7C276AA3}"/>
          </ac:spMkLst>
        </pc:spChg>
        <pc:spChg chg="add mod">
          <ac:chgData name="Hilppa Iittiläinen" userId="f7572432-e0f1-4abb-81ed-7836843e2f2b" providerId="ADAL" clId="{0A32EB66-6556-4977-8E95-01AFE7F2E0B7}" dt="2022-10-19T10:02:17.833" v="1338" actId="1076"/>
          <ac:spMkLst>
            <pc:docMk/>
            <pc:sldMk cId="1937864978" sldId="914"/>
            <ac:spMk id="12" creationId="{2800FB44-7ACE-D05F-4EC1-692090704130}"/>
          </ac:spMkLst>
        </pc:spChg>
        <pc:picChg chg="add mod">
          <ac:chgData name="Hilppa Iittiläinen" userId="f7572432-e0f1-4abb-81ed-7836843e2f2b" providerId="ADAL" clId="{0A32EB66-6556-4977-8E95-01AFE7F2E0B7}" dt="2022-10-19T10:02:06.207" v="1336" actId="1076"/>
          <ac:picMkLst>
            <pc:docMk/>
            <pc:sldMk cId="1937864978" sldId="914"/>
            <ac:picMk id="8" creationId="{6011F042-8C19-7CE5-7000-3F78CF87E272}"/>
          </ac:picMkLst>
        </pc:picChg>
        <pc:picChg chg="add mod">
          <ac:chgData name="Hilppa Iittiläinen" userId="f7572432-e0f1-4abb-81ed-7836843e2f2b" providerId="ADAL" clId="{0A32EB66-6556-4977-8E95-01AFE7F2E0B7}" dt="2022-10-19T10:02:06.207" v="1336" actId="1076"/>
          <ac:picMkLst>
            <pc:docMk/>
            <pc:sldMk cId="1937864978" sldId="914"/>
            <ac:picMk id="9" creationId="{B7B347C3-4B26-1501-F6BB-6BC90C06CB06}"/>
          </ac:picMkLst>
        </pc:picChg>
      </pc:sldChg>
      <pc:sldChg chg="addSp delSp modSp add mod">
        <pc:chgData name="Hilppa Iittiläinen" userId="f7572432-e0f1-4abb-81ed-7836843e2f2b" providerId="ADAL" clId="{0A32EB66-6556-4977-8E95-01AFE7F2E0B7}" dt="2022-10-19T10:02:49.775" v="1346" actId="1076"/>
        <pc:sldMkLst>
          <pc:docMk/>
          <pc:sldMk cId="4251522230" sldId="915"/>
        </pc:sldMkLst>
        <pc:spChg chg="add mod">
          <ac:chgData name="Hilppa Iittiläinen" userId="f7572432-e0f1-4abb-81ed-7836843e2f2b" providerId="ADAL" clId="{0A32EB66-6556-4977-8E95-01AFE7F2E0B7}" dt="2022-10-19T10:02:49.775" v="1346" actId="1076"/>
          <ac:spMkLst>
            <pc:docMk/>
            <pc:sldMk cId="4251522230" sldId="915"/>
            <ac:spMk id="7" creationId="{76F68A64-EA98-933D-BE47-9A1925FB517E}"/>
          </ac:spMkLst>
        </pc:spChg>
        <pc:spChg chg="del">
          <ac:chgData name="Hilppa Iittiläinen" userId="f7572432-e0f1-4abb-81ed-7836843e2f2b" providerId="ADAL" clId="{0A32EB66-6556-4977-8E95-01AFE7F2E0B7}" dt="2022-10-19T10:02:42.675" v="1344" actId="478"/>
          <ac:spMkLst>
            <pc:docMk/>
            <pc:sldMk cId="4251522230" sldId="915"/>
            <ac:spMk id="10" creationId="{6E66C338-1D2B-3687-17FE-DF563DC0A762}"/>
          </ac:spMkLst>
        </pc:spChg>
        <pc:spChg chg="del">
          <ac:chgData name="Hilppa Iittiläinen" userId="f7572432-e0f1-4abb-81ed-7836843e2f2b" providerId="ADAL" clId="{0A32EB66-6556-4977-8E95-01AFE7F2E0B7}" dt="2022-10-19T10:02:40.747" v="1343" actId="478"/>
          <ac:spMkLst>
            <pc:docMk/>
            <pc:sldMk cId="4251522230" sldId="915"/>
            <ac:spMk id="11" creationId="{13B34A64-EA35-2448-16F9-AC7F7C276AA3}"/>
          </ac:spMkLst>
        </pc:spChg>
        <pc:spChg chg="add mod">
          <ac:chgData name="Hilppa Iittiläinen" userId="f7572432-e0f1-4abb-81ed-7836843e2f2b" providerId="ADAL" clId="{0A32EB66-6556-4977-8E95-01AFE7F2E0B7}" dt="2022-10-19T10:02:49.775" v="1346" actId="1076"/>
          <ac:spMkLst>
            <pc:docMk/>
            <pc:sldMk cId="4251522230" sldId="915"/>
            <ac:spMk id="13" creationId="{CA4AEB8D-FDDA-B3D5-FD6B-B64DCA7D13F3}"/>
          </ac:spMkLst>
        </pc:spChg>
        <pc:picChg chg="add mod">
          <ac:chgData name="Hilppa Iittiläinen" userId="f7572432-e0f1-4abb-81ed-7836843e2f2b" providerId="ADAL" clId="{0A32EB66-6556-4977-8E95-01AFE7F2E0B7}" dt="2022-10-19T10:02:49.775" v="1346" actId="1076"/>
          <ac:picMkLst>
            <pc:docMk/>
            <pc:sldMk cId="4251522230" sldId="915"/>
            <ac:picMk id="3" creationId="{F84198A4-CD35-A99B-C279-6DE8C3D9C592}"/>
          </ac:picMkLst>
        </pc:picChg>
        <pc:picChg chg="add mod">
          <ac:chgData name="Hilppa Iittiläinen" userId="f7572432-e0f1-4abb-81ed-7836843e2f2b" providerId="ADAL" clId="{0A32EB66-6556-4977-8E95-01AFE7F2E0B7}" dt="2022-10-19T10:02:49.775" v="1346" actId="1076"/>
          <ac:picMkLst>
            <pc:docMk/>
            <pc:sldMk cId="4251522230" sldId="915"/>
            <ac:picMk id="6" creationId="{95AD2C9F-CA38-CD6E-E8A9-2D7E9A7EB9FC}"/>
          </ac:picMkLst>
        </pc:picChg>
        <pc:picChg chg="del">
          <ac:chgData name="Hilppa Iittiläinen" userId="f7572432-e0f1-4abb-81ed-7836843e2f2b" providerId="ADAL" clId="{0A32EB66-6556-4977-8E95-01AFE7F2E0B7}" dt="2022-10-19T10:02:39.019" v="1342" actId="478"/>
          <ac:picMkLst>
            <pc:docMk/>
            <pc:sldMk cId="4251522230" sldId="915"/>
            <ac:picMk id="8" creationId="{6011F042-8C19-7CE5-7000-3F78CF87E272}"/>
          </ac:picMkLst>
        </pc:picChg>
        <pc:picChg chg="del">
          <ac:chgData name="Hilppa Iittiläinen" userId="f7572432-e0f1-4abb-81ed-7836843e2f2b" providerId="ADAL" clId="{0A32EB66-6556-4977-8E95-01AFE7F2E0B7}" dt="2022-10-19T10:02:38.374" v="1341" actId="478"/>
          <ac:picMkLst>
            <pc:docMk/>
            <pc:sldMk cId="4251522230" sldId="915"/>
            <ac:picMk id="9" creationId="{B7B347C3-4B26-1501-F6BB-6BC90C06CB06}"/>
          </ac:picMkLst>
        </pc:picChg>
      </pc:sldChg>
      <pc:sldChg chg="addSp delSp modSp add mod">
        <pc:chgData name="Hilppa Iittiläinen" userId="f7572432-e0f1-4abb-81ed-7836843e2f2b" providerId="ADAL" clId="{0A32EB66-6556-4977-8E95-01AFE7F2E0B7}" dt="2022-10-19T10:03:45.410" v="1358" actId="1076"/>
        <pc:sldMkLst>
          <pc:docMk/>
          <pc:sldMk cId="724219863" sldId="916"/>
        </pc:sldMkLst>
        <pc:spChg chg="mod">
          <ac:chgData name="Hilppa Iittiläinen" userId="f7572432-e0f1-4abb-81ed-7836843e2f2b" providerId="ADAL" clId="{0A32EB66-6556-4977-8E95-01AFE7F2E0B7}" dt="2022-10-19T10:03:04.842" v="1349"/>
          <ac:spMkLst>
            <pc:docMk/>
            <pc:sldMk cId="724219863" sldId="916"/>
            <ac:spMk id="2" creationId="{670F397E-D30D-2CBB-0467-8F47477056CF}"/>
          </ac:spMkLst>
        </pc:spChg>
        <pc:spChg chg="del">
          <ac:chgData name="Hilppa Iittiläinen" userId="f7572432-e0f1-4abb-81ed-7836843e2f2b" providerId="ADAL" clId="{0A32EB66-6556-4977-8E95-01AFE7F2E0B7}" dt="2022-10-19T10:03:16.758" v="1351" actId="478"/>
          <ac:spMkLst>
            <pc:docMk/>
            <pc:sldMk cId="724219863" sldId="916"/>
            <ac:spMk id="7" creationId="{76F68A64-EA98-933D-BE47-9A1925FB517E}"/>
          </ac:spMkLst>
        </pc:spChg>
        <pc:spChg chg="add mod">
          <ac:chgData name="Hilppa Iittiläinen" userId="f7572432-e0f1-4abb-81ed-7836843e2f2b" providerId="ADAL" clId="{0A32EB66-6556-4977-8E95-01AFE7F2E0B7}" dt="2022-10-19T10:03:45.410" v="1358" actId="1076"/>
          <ac:spMkLst>
            <pc:docMk/>
            <pc:sldMk cId="724219863" sldId="916"/>
            <ac:spMk id="9" creationId="{5ADD8837-FEBF-07F0-9786-D3135AE07B69}"/>
          </ac:spMkLst>
        </pc:spChg>
        <pc:spChg chg="add mod">
          <ac:chgData name="Hilppa Iittiläinen" userId="f7572432-e0f1-4abb-81ed-7836843e2f2b" providerId="ADAL" clId="{0A32EB66-6556-4977-8E95-01AFE7F2E0B7}" dt="2022-10-19T10:03:37.568" v="1357" actId="1076"/>
          <ac:spMkLst>
            <pc:docMk/>
            <pc:sldMk cId="724219863" sldId="916"/>
            <ac:spMk id="11" creationId="{41AAEA57-89B1-FF39-C60B-4714CC472213}"/>
          </ac:spMkLst>
        </pc:spChg>
        <pc:spChg chg="del">
          <ac:chgData name="Hilppa Iittiläinen" userId="f7572432-e0f1-4abb-81ed-7836843e2f2b" providerId="ADAL" clId="{0A32EB66-6556-4977-8E95-01AFE7F2E0B7}" dt="2022-10-19T10:03:23.512" v="1355" actId="478"/>
          <ac:spMkLst>
            <pc:docMk/>
            <pc:sldMk cId="724219863" sldId="916"/>
            <ac:spMk id="12" creationId="{2800FB44-7ACE-D05F-4EC1-692090704130}"/>
          </ac:spMkLst>
        </pc:spChg>
        <pc:spChg chg="del">
          <ac:chgData name="Hilppa Iittiläinen" userId="f7572432-e0f1-4abb-81ed-7836843e2f2b" providerId="ADAL" clId="{0A32EB66-6556-4977-8E95-01AFE7F2E0B7}" dt="2022-10-19T10:03:19.758" v="1353" actId="478"/>
          <ac:spMkLst>
            <pc:docMk/>
            <pc:sldMk cId="724219863" sldId="916"/>
            <ac:spMk id="13" creationId="{CA4AEB8D-FDDA-B3D5-FD6B-B64DCA7D13F3}"/>
          </ac:spMkLst>
        </pc:spChg>
        <pc:spChg chg="add mod">
          <ac:chgData name="Hilppa Iittiläinen" userId="f7572432-e0f1-4abb-81ed-7836843e2f2b" providerId="ADAL" clId="{0A32EB66-6556-4977-8E95-01AFE7F2E0B7}" dt="2022-10-19T10:03:29.948" v="1356" actId="1076"/>
          <ac:spMkLst>
            <pc:docMk/>
            <pc:sldMk cId="724219863" sldId="916"/>
            <ac:spMk id="14" creationId="{22B1E75A-1DA6-4DCC-A004-5A0B5076D2E0}"/>
          </ac:spMkLst>
        </pc:spChg>
        <pc:picChg chg="del">
          <ac:chgData name="Hilppa Iittiläinen" userId="f7572432-e0f1-4abb-81ed-7836843e2f2b" providerId="ADAL" clId="{0A32EB66-6556-4977-8E95-01AFE7F2E0B7}" dt="2022-10-19T10:03:15.083" v="1350" actId="478"/>
          <ac:picMkLst>
            <pc:docMk/>
            <pc:sldMk cId="724219863" sldId="916"/>
            <ac:picMk id="3" creationId="{F84198A4-CD35-A99B-C279-6DE8C3D9C592}"/>
          </ac:picMkLst>
        </pc:picChg>
        <pc:picChg chg="del">
          <ac:chgData name="Hilppa Iittiläinen" userId="f7572432-e0f1-4abb-81ed-7836843e2f2b" providerId="ADAL" clId="{0A32EB66-6556-4977-8E95-01AFE7F2E0B7}" dt="2022-10-19T10:03:17.487" v="1352" actId="478"/>
          <ac:picMkLst>
            <pc:docMk/>
            <pc:sldMk cId="724219863" sldId="916"/>
            <ac:picMk id="6" creationId="{95AD2C9F-CA38-CD6E-E8A9-2D7E9A7EB9FC}"/>
          </ac:picMkLst>
        </pc:picChg>
        <pc:picChg chg="add mod">
          <ac:chgData name="Hilppa Iittiläinen" userId="f7572432-e0f1-4abb-81ed-7836843e2f2b" providerId="ADAL" clId="{0A32EB66-6556-4977-8E95-01AFE7F2E0B7}" dt="2022-10-19T10:03:45.410" v="1358" actId="1076"/>
          <ac:picMkLst>
            <pc:docMk/>
            <pc:sldMk cId="724219863" sldId="916"/>
            <ac:picMk id="8" creationId="{FB9E3B44-E56E-C7F9-D89D-AE6EEDFCA7AC}"/>
          </ac:picMkLst>
        </pc:picChg>
        <pc:picChg chg="add mod">
          <ac:chgData name="Hilppa Iittiläinen" userId="f7572432-e0f1-4abb-81ed-7836843e2f2b" providerId="ADAL" clId="{0A32EB66-6556-4977-8E95-01AFE7F2E0B7}" dt="2022-10-19T10:03:37.568" v="1357" actId="1076"/>
          <ac:picMkLst>
            <pc:docMk/>
            <pc:sldMk cId="724219863" sldId="916"/>
            <ac:picMk id="10" creationId="{0DCA4B88-0E75-1B13-C062-34773F609F83}"/>
          </ac:picMkLst>
        </pc:picChg>
      </pc:sldChg>
      <pc:sldChg chg="addSp delSp modSp add mod">
        <pc:chgData name="Hilppa Iittiläinen" userId="f7572432-e0f1-4abb-81ed-7836843e2f2b" providerId="ADAL" clId="{0A32EB66-6556-4977-8E95-01AFE7F2E0B7}" dt="2022-10-19T11:44:14.890" v="1381" actId="1076"/>
        <pc:sldMkLst>
          <pc:docMk/>
          <pc:sldMk cId="1373147240" sldId="917"/>
        </pc:sldMkLst>
        <pc:spChg chg="add del mod">
          <ac:chgData name="Hilppa Iittiläinen" userId="f7572432-e0f1-4abb-81ed-7836843e2f2b" providerId="ADAL" clId="{0A32EB66-6556-4977-8E95-01AFE7F2E0B7}" dt="2022-10-19T10:04:01.375" v="1362" actId="478"/>
          <ac:spMkLst>
            <pc:docMk/>
            <pc:sldMk cId="1373147240" sldId="917"/>
            <ac:spMk id="7" creationId="{D0F18969-D6A0-CA61-49F6-120FF4832D2D}"/>
          </ac:spMkLst>
        </pc:spChg>
        <pc:spChg chg="del">
          <ac:chgData name="Hilppa Iittiläinen" userId="f7572432-e0f1-4abb-81ed-7836843e2f2b" providerId="ADAL" clId="{0A32EB66-6556-4977-8E95-01AFE7F2E0B7}" dt="2022-10-19T10:04:07.378" v="1366" actId="478"/>
          <ac:spMkLst>
            <pc:docMk/>
            <pc:sldMk cId="1373147240" sldId="917"/>
            <ac:spMk id="9" creationId="{5ADD8837-FEBF-07F0-9786-D3135AE07B69}"/>
          </ac:spMkLst>
        </pc:spChg>
        <pc:spChg chg="del mod">
          <ac:chgData name="Hilppa Iittiläinen" userId="f7572432-e0f1-4abb-81ed-7836843e2f2b" providerId="ADAL" clId="{0A32EB66-6556-4977-8E95-01AFE7F2E0B7}" dt="2022-10-19T10:04:05.778" v="1365" actId="478"/>
          <ac:spMkLst>
            <pc:docMk/>
            <pc:sldMk cId="1373147240" sldId="917"/>
            <ac:spMk id="11" creationId="{41AAEA57-89B1-FF39-C60B-4714CC472213}"/>
          </ac:spMkLst>
        </pc:spChg>
        <pc:spChg chg="add del mod">
          <ac:chgData name="Hilppa Iittiläinen" userId="f7572432-e0f1-4abb-81ed-7836843e2f2b" providerId="ADAL" clId="{0A32EB66-6556-4977-8E95-01AFE7F2E0B7}" dt="2022-10-19T10:04:41.532" v="1372" actId="478"/>
          <ac:spMkLst>
            <pc:docMk/>
            <pc:sldMk cId="1373147240" sldId="917"/>
            <ac:spMk id="15" creationId="{C5C48B22-12ED-838A-15DB-A2014B6A5EED}"/>
          </ac:spMkLst>
        </pc:spChg>
        <pc:spChg chg="add del mod">
          <ac:chgData name="Hilppa Iittiläinen" userId="f7572432-e0f1-4abb-81ed-7836843e2f2b" providerId="ADAL" clId="{0A32EB66-6556-4977-8E95-01AFE7F2E0B7}" dt="2022-10-19T10:04:38.513" v="1370" actId="478"/>
          <ac:spMkLst>
            <pc:docMk/>
            <pc:sldMk cId="1373147240" sldId="917"/>
            <ac:spMk id="16" creationId="{BD4845A5-6650-80A9-C0CA-0ABBD93415B9}"/>
          </ac:spMkLst>
        </pc:spChg>
        <pc:spChg chg="add mod">
          <ac:chgData name="Hilppa Iittiläinen" userId="f7572432-e0f1-4abb-81ed-7836843e2f2b" providerId="ADAL" clId="{0A32EB66-6556-4977-8E95-01AFE7F2E0B7}" dt="2022-10-19T10:04:42.614" v="1373"/>
          <ac:spMkLst>
            <pc:docMk/>
            <pc:sldMk cId="1373147240" sldId="917"/>
            <ac:spMk id="17" creationId="{AE5FB231-048C-AD12-911C-BFB5A0C6BDFA}"/>
          </ac:spMkLst>
        </pc:spChg>
        <pc:spChg chg="add mod">
          <ac:chgData name="Hilppa Iittiläinen" userId="f7572432-e0f1-4abb-81ed-7836843e2f2b" providerId="ADAL" clId="{0A32EB66-6556-4977-8E95-01AFE7F2E0B7}" dt="2022-10-19T10:04:42.614" v="1373"/>
          <ac:spMkLst>
            <pc:docMk/>
            <pc:sldMk cId="1373147240" sldId="917"/>
            <ac:spMk id="19" creationId="{BF50E115-D913-5E0F-88EF-10C88DC9F17E}"/>
          </ac:spMkLst>
        </pc:spChg>
        <pc:spChg chg="add mod">
          <ac:chgData name="Hilppa Iittiläinen" userId="f7572432-e0f1-4abb-81ed-7836843e2f2b" providerId="ADAL" clId="{0A32EB66-6556-4977-8E95-01AFE7F2E0B7}" dt="2022-10-19T10:04:42.614" v="1373"/>
          <ac:spMkLst>
            <pc:docMk/>
            <pc:sldMk cId="1373147240" sldId="917"/>
            <ac:spMk id="20" creationId="{A2CA4838-5D7B-7CE5-AAD6-95219CA1B2AB}"/>
          </ac:spMkLst>
        </pc:spChg>
        <pc:spChg chg="add mod">
          <ac:chgData name="Hilppa Iittiläinen" userId="f7572432-e0f1-4abb-81ed-7836843e2f2b" providerId="ADAL" clId="{0A32EB66-6556-4977-8E95-01AFE7F2E0B7}" dt="2022-10-19T11:44:14.890" v="1381" actId="1076"/>
          <ac:spMkLst>
            <pc:docMk/>
            <pc:sldMk cId="1373147240" sldId="917"/>
            <ac:spMk id="21" creationId="{77B81110-468A-A443-F5C0-E6C2F3A1561B}"/>
          </ac:spMkLst>
        </pc:spChg>
        <pc:picChg chg="add del mod">
          <ac:chgData name="Hilppa Iittiläinen" userId="f7572432-e0f1-4abb-81ed-7836843e2f2b" providerId="ADAL" clId="{0A32EB66-6556-4977-8E95-01AFE7F2E0B7}" dt="2022-10-19T10:04:01.375" v="1362" actId="478"/>
          <ac:picMkLst>
            <pc:docMk/>
            <pc:sldMk cId="1373147240" sldId="917"/>
            <ac:picMk id="3" creationId="{66AC1EE0-CC1C-B147-62FD-97489B91837D}"/>
          </ac:picMkLst>
        </pc:picChg>
        <pc:picChg chg="add del mod">
          <ac:chgData name="Hilppa Iittiläinen" userId="f7572432-e0f1-4abb-81ed-7836843e2f2b" providerId="ADAL" clId="{0A32EB66-6556-4977-8E95-01AFE7F2E0B7}" dt="2022-10-19T10:04:01.375" v="1362" actId="478"/>
          <ac:picMkLst>
            <pc:docMk/>
            <pc:sldMk cId="1373147240" sldId="917"/>
            <ac:picMk id="6" creationId="{41A8F565-2A4B-7D24-8F15-F449F6677AFB}"/>
          </ac:picMkLst>
        </pc:picChg>
        <pc:picChg chg="del">
          <ac:chgData name="Hilppa Iittiläinen" userId="f7572432-e0f1-4abb-81ed-7836843e2f2b" providerId="ADAL" clId="{0A32EB66-6556-4977-8E95-01AFE7F2E0B7}" dt="2022-10-19T10:04:03.851" v="1363" actId="478"/>
          <ac:picMkLst>
            <pc:docMk/>
            <pc:sldMk cId="1373147240" sldId="917"/>
            <ac:picMk id="8" creationId="{FB9E3B44-E56E-C7F9-D89D-AE6EEDFCA7AC}"/>
          </ac:picMkLst>
        </pc:picChg>
        <pc:picChg chg="del">
          <ac:chgData name="Hilppa Iittiläinen" userId="f7572432-e0f1-4abb-81ed-7836843e2f2b" providerId="ADAL" clId="{0A32EB66-6556-4977-8E95-01AFE7F2E0B7}" dt="2022-10-19T10:04:03.851" v="1363" actId="478"/>
          <ac:picMkLst>
            <pc:docMk/>
            <pc:sldMk cId="1373147240" sldId="917"/>
            <ac:picMk id="10" creationId="{0DCA4B88-0E75-1B13-C062-34773F609F83}"/>
          </ac:picMkLst>
        </pc:picChg>
        <pc:picChg chg="add del mod">
          <ac:chgData name="Hilppa Iittiläinen" userId="f7572432-e0f1-4abb-81ed-7836843e2f2b" providerId="ADAL" clId="{0A32EB66-6556-4977-8E95-01AFE7F2E0B7}" dt="2022-10-19T10:04:39.694" v="1371" actId="478"/>
          <ac:picMkLst>
            <pc:docMk/>
            <pc:sldMk cId="1373147240" sldId="917"/>
            <ac:picMk id="12" creationId="{60DF77A1-E2E1-EFF8-5EAA-FED528C4AF0D}"/>
          </ac:picMkLst>
        </pc:picChg>
        <pc:picChg chg="add del mod">
          <ac:chgData name="Hilppa Iittiläinen" userId="f7572432-e0f1-4abb-81ed-7836843e2f2b" providerId="ADAL" clId="{0A32EB66-6556-4977-8E95-01AFE7F2E0B7}" dt="2022-10-19T10:04:36.133" v="1368" actId="478"/>
          <ac:picMkLst>
            <pc:docMk/>
            <pc:sldMk cId="1373147240" sldId="917"/>
            <ac:picMk id="13" creationId="{D26F7EBA-7A4E-CE6D-A635-B73141EB7CAA}"/>
          </ac:picMkLst>
        </pc:picChg>
        <pc:picChg chg="add mod">
          <ac:chgData name="Hilppa Iittiläinen" userId="f7572432-e0f1-4abb-81ed-7836843e2f2b" providerId="ADAL" clId="{0A32EB66-6556-4977-8E95-01AFE7F2E0B7}" dt="2022-10-19T10:04:42.614" v="1373"/>
          <ac:picMkLst>
            <pc:docMk/>
            <pc:sldMk cId="1373147240" sldId="917"/>
            <ac:picMk id="18" creationId="{50E55996-B232-F1F5-8204-B98DEE3BB2DB}"/>
          </ac:picMkLst>
        </pc:picChg>
        <pc:picChg chg="add mod ord">
          <ac:chgData name="Hilppa Iittiläinen" userId="f7572432-e0f1-4abb-81ed-7836843e2f2b" providerId="ADAL" clId="{0A32EB66-6556-4977-8E95-01AFE7F2E0B7}" dt="2022-10-19T11:44:10.160" v="1380" actId="1076"/>
          <ac:picMkLst>
            <pc:docMk/>
            <pc:sldMk cId="1373147240" sldId="917"/>
            <ac:picMk id="22" creationId="{D74CC938-6EBA-1EE1-1A5E-A311743EDC47}"/>
          </ac:picMkLst>
        </pc:picChg>
      </pc:sldChg>
      <pc:sldChg chg="addSp delSp modSp add mod">
        <pc:chgData name="Hilppa Iittiläinen" userId="f7572432-e0f1-4abb-81ed-7836843e2f2b" providerId="ADAL" clId="{0A32EB66-6556-4977-8E95-01AFE7F2E0B7}" dt="2022-10-19T15:03:05.576" v="1389" actId="1076"/>
        <pc:sldMkLst>
          <pc:docMk/>
          <pc:sldMk cId="1688520458" sldId="918"/>
        </pc:sldMkLst>
        <pc:spChg chg="add mod">
          <ac:chgData name="Hilppa Iittiläinen" userId="f7572432-e0f1-4abb-81ed-7836843e2f2b" providerId="ADAL" clId="{0A32EB66-6556-4977-8E95-01AFE7F2E0B7}" dt="2022-10-19T15:03:05.576" v="1389" actId="1076"/>
          <ac:spMkLst>
            <pc:docMk/>
            <pc:sldMk cId="1688520458" sldId="918"/>
            <ac:spMk id="6" creationId="{304CE952-1460-793C-8129-147501B5BF6D}"/>
          </ac:spMkLst>
        </pc:spChg>
        <pc:spChg chg="del">
          <ac:chgData name="Hilppa Iittiläinen" userId="f7572432-e0f1-4abb-81ed-7836843e2f2b" providerId="ADAL" clId="{0A32EB66-6556-4977-8E95-01AFE7F2E0B7}" dt="2022-10-19T15:02:58.500" v="1386" actId="478"/>
          <ac:spMkLst>
            <pc:docMk/>
            <pc:sldMk cId="1688520458" sldId="918"/>
            <ac:spMk id="20" creationId="{A2CA4838-5D7B-7CE5-AAD6-95219CA1B2AB}"/>
          </ac:spMkLst>
        </pc:spChg>
        <pc:spChg chg="del">
          <ac:chgData name="Hilppa Iittiläinen" userId="f7572432-e0f1-4abb-81ed-7836843e2f2b" providerId="ADAL" clId="{0A32EB66-6556-4977-8E95-01AFE7F2E0B7}" dt="2022-10-19T15:03:00.674" v="1387" actId="478"/>
          <ac:spMkLst>
            <pc:docMk/>
            <pc:sldMk cId="1688520458" sldId="918"/>
            <ac:spMk id="21" creationId="{77B81110-468A-A443-F5C0-E6C2F3A1561B}"/>
          </ac:spMkLst>
        </pc:spChg>
        <pc:picChg chg="add mod">
          <ac:chgData name="Hilppa Iittiläinen" userId="f7572432-e0f1-4abb-81ed-7836843e2f2b" providerId="ADAL" clId="{0A32EB66-6556-4977-8E95-01AFE7F2E0B7}" dt="2022-10-19T15:03:05.576" v="1389" actId="1076"/>
          <ac:picMkLst>
            <pc:docMk/>
            <pc:sldMk cId="1688520458" sldId="918"/>
            <ac:picMk id="3" creationId="{E7FE0AC0-35A2-63CC-64F6-141B5D7A21F3}"/>
          </ac:picMkLst>
        </pc:picChg>
        <pc:picChg chg="add mod">
          <ac:chgData name="Hilppa Iittiläinen" userId="f7572432-e0f1-4abb-81ed-7836843e2f2b" providerId="ADAL" clId="{0A32EB66-6556-4977-8E95-01AFE7F2E0B7}" dt="2022-10-19T15:03:05.576" v="1389" actId="1076"/>
          <ac:picMkLst>
            <pc:docMk/>
            <pc:sldMk cId="1688520458" sldId="918"/>
            <ac:picMk id="7" creationId="{08F38A81-6FFE-F2E2-19E2-CB09C07EE654}"/>
          </ac:picMkLst>
        </pc:picChg>
        <pc:picChg chg="del">
          <ac:chgData name="Hilppa Iittiläinen" userId="f7572432-e0f1-4abb-81ed-7836843e2f2b" providerId="ADAL" clId="{0A32EB66-6556-4977-8E95-01AFE7F2E0B7}" dt="2022-10-19T15:02:56.801" v="1385" actId="478"/>
          <ac:picMkLst>
            <pc:docMk/>
            <pc:sldMk cId="1688520458" sldId="918"/>
            <ac:picMk id="18" creationId="{50E55996-B232-F1F5-8204-B98DEE3BB2DB}"/>
          </ac:picMkLst>
        </pc:picChg>
        <pc:picChg chg="del">
          <ac:chgData name="Hilppa Iittiläinen" userId="f7572432-e0f1-4abb-81ed-7836843e2f2b" providerId="ADAL" clId="{0A32EB66-6556-4977-8E95-01AFE7F2E0B7}" dt="2022-10-19T15:02:55.593" v="1384" actId="478"/>
          <ac:picMkLst>
            <pc:docMk/>
            <pc:sldMk cId="1688520458" sldId="918"/>
            <ac:picMk id="22" creationId="{D74CC938-6EBA-1EE1-1A5E-A311743EDC47}"/>
          </ac:picMkLst>
        </pc:picChg>
      </pc:sldChg>
      <pc:sldChg chg="addSp delSp modSp add mod">
        <pc:chgData name="Hilppa Iittiläinen" userId="f7572432-e0f1-4abb-81ed-7836843e2f2b" providerId="ADAL" clId="{0A32EB66-6556-4977-8E95-01AFE7F2E0B7}" dt="2022-10-19T15:03:36.518" v="1396" actId="167"/>
        <pc:sldMkLst>
          <pc:docMk/>
          <pc:sldMk cId="1089190133" sldId="919"/>
        </pc:sldMkLst>
        <pc:spChg chg="del">
          <ac:chgData name="Hilppa Iittiläinen" userId="f7572432-e0f1-4abb-81ed-7836843e2f2b" providerId="ADAL" clId="{0A32EB66-6556-4977-8E95-01AFE7F2E0B7}" dt="2022-10-19T15:03:18.288" v="1392" actId="478"/>
          <ac:spMkLst>
            <pc:docMk/>
            <pc:sldMk cId="1089190133" sldId="919"/>
            <ac:spMk id="6" creationId="{304CE952-1460-793C-8129-147501B5BF6D}"/>
          </ac:spMkLst>
        </pc:spChg>
        <pc:spChg chg="mod">
          <ac:chgData name="Hilppa Iittiläinen" userId="f7572432-e0f1-4abb-81ed-7836843e2f2b" providerId="ADAL" clId="{0A32EB66-6556-4977-8E95-01AFE7F2E0B7}" dt="2022-10-19T15:03:28.503" v="1394"/>
          <ac:spMkLst>
            <pc:docMk/>
            <pc:sldMk cId="1089190133" sldId="919"/>
            <ac:spMk id="11" creationId="{B56EAE3F-A336-F8CE-6DEE-6716B2099894}"/>
          </ac:spMkLst>
        </pc:spChg>
        <pc:spChg chg="mod">
          <ac:chgData name="Hilppa Iittiläinen" userId="f7572432-e0f1-4abb-81ed-7836843e2f2b" providerId="ADAL" clId="{0A32EB66-6556-4977-8E95-01AFE7F2E0B7}" dt="2022-10-19T15:03:28.503" v="1394"/>
          <ac:spMkLst>
            <pc:docMk/>
            <pc:sldMk cId="1089190133" sldId="919"/>
            <ac:spMk id="12" creationId="{EBB44086-D226-1037-A600-D86D43AAFC01}"/>
          </ac:spMkLst>
        </pc:spChg>
        <pc:grpChg chg="add mod ord">
          <ac:chgData name="Hilppa Iittiläinen" userId="f7572432-e0f1-4abb-81ed-7836843e2f2b" providerId="ADAL" clId="{0A32EB66-6556-4977-8E95-01AFE7F2E0B7}" dt="2022-10-19T15:03:36.518" v="1396" actId="167"/>
          <ac:grpSpMkLst>
            <pc:docMk/>
            <pc:sldMk cId="1089190133" sldId="919"/>
            <ac:grpSpMk id="8" creationId="{19759029-AD95-7FBE-3432-790C78C3602D}"/>
          </ac:grpSpMkLst>
        </pc:grpChg>
        <pc:picChg chg="del">
          <ac:chgData name="Hilppa Iittiläinen" userId="f7572432-e0f1-4abb-81ed-7836843e2f2b" providerId="ADAL" clId="{0A32EB66-6556-4977-8E95-01AFE7F2E0B7}" dt="2022-10-19T15:03:18.288" v="1392" actId="478"/>
          <ac:picMkLst>
            <pc:docMk/>
            <pc:sldMk cId="1089190133" sldId="919"/>
            <ac:picMk id="3" creationId="{E7FE0AC0-35A2-63CC-64F6-141B5D7A21F3}"/>
          </ac:picMkLst>
        </pc:picChg>
        <pc:picChg chg="del">
          <ac:chgData name="Hilppa Iittiläinen" userId="f7572432-e0f1-4abb-81ed-7836843e2f2b" providerId="ADAL" clId="{0A32EB66-6556-4977-8E95-01AFE7F2E0B7}" dt="2022-10-19T15:03:18.288" v="1392" actId="478"/>
          <ac:picMkLst>
            <pc:docMk/>
            <pc:sldMk cId="1089190133" sldId="919"/>
            <ac:picMk id="7" creationId="{08F38A81-6FFE-F2E2-19E2-CB09C07EE654}"/>
          </ac:picMkLst>
        </pc:picChg>
        <pc:picChg chg="mod">
          <ac:chgData name="Hilppa Iittiläinen" userId="f7572432-e0f1-4abb-81ed-7836843e2f2b" providerId="ADAL" clId="{0A32EB66-6556-4977-8E95-01AFE7F2E0B7}" dt="2022-10-19T15:03:28.503" v="1394"/>
          <ac:picMkLst>
            <pc:docMk/>
            <pc:sldMk cId="1089190133" sldId="919"/>
            <ac:picMk id="9" creationId="{1D8CC468-B062-86FA-1288-0BC0D8BE4EFF}"/>
          </ac:picMkLst>
        </pc:picChg>
        <pc:picChg chg="mod">
          <ac:chgData name="Hilppa Iittiläinen" userId="f7572432-e0f1-4abb-81ed-7836843e2f2b" providerId="ADAL" clId="{0A32EB66-6556-4977-8E95-01AFE7F2E0B7}" dt="2022-10-19T15:03:28.503" v="1394"/>
          <ac:picMkLst>
            <pc:docMk/>
            <pc:sldMk cId="1089190133" sldId="919"/>
            <ac:picMk id="10" creationId="{F3FEF151-A184-E7B4-CD34-0D50EC4A8175}"/>
          </ac:picMkLst>
        </pc:picChg>
      </pc:sldChg>
      <pc:sldMasterChg chg="delSldLayout">
        <pc:chgData name="Hilppa Iittiläinen" userId="f7572432-e0f1-4abb-81ed-7836843e2f2b" providerId="ADAL" clId="{0A32EB66-6556-4977-8E95-01AFE7F2E0B7}" dt="2022-10-19T09:00:28.775" v="359" actId="47"/>
        <pc:sldMasterMkLst>
          <pc:docMk/>
          <pc:sldMasterMk cId="0" sldId="2147483648"/>
        </pc:sldMasterMkLst>
        <pc:sldLayoutChg chg="del">
          <pc:chgData name="Hilppa Iittiläinen" userId="f7572432-e0f1-4abb-81ed-7836843e2f2b" providerId="ADAL" clId="{0A32EB66-6556-4977-8E95-01AFE7F2E0B7}" dt="2022-10-19T08:35:26.094" v="80" actId="47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Hilppa Iittiläinen" userId="f7572432-e0f1-4abb-81ed-7836843e2f2b" providerId="ADAL" clId="{0A32EB66-6556-4977-8E95-01AFE7F2E0B7}" dt="2022-10-19T08:48:11.100" v="229" actId="47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Hilppa Iittiläinen" userId="f7572432-e0f1-4abb-81ed-7836843e2f2b" providerId="ADAL" clId="{0A32EB66-6556-4977-8E95-01AFE7F2E0B7}" dt="2022-10-19T08:46:05.335" v="209" actId="47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Hilppa Iittiläinen" userId="f7572432-e0f1-4abb-81ed-7836843e2f2b" providerId="ADAL" clId="{0A32EB66-6556-4977-8E95-01AFE7F2E0B7}" dt="2022-10-19T08:35:00.922" v="78" actId="47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Hilppa Iittiläinen" userId="f7572432-e0f1-4abb-81ed-7836843e2f2b" providerId="ADAL" clId="{0A32EB66-6556-4977-8E95-01AFE7F2E0B7}" dt="2022-10-19T09:00:28.775" v="359" actId="47"/>
          <pc:sldLayoutMkLst>
            <pc:docMk/>
            <pc:sldMasterMk cId="0" sldId="2147483648"/>
            <pc:sldLayoutMk cId="0" sldId="2147483664"/>
          </pc:sldLayoutMkLst>
        </pc:sldLayoutChg>
        <pc:sldLayoutChg chg="del">
          <pc:chgData name="Hilppa Iittiläinen" userId="f7572432-e0f1-4abb-81ed-7836843e2f2b" providerId="ADAL" clId="{0A32EB66-6556-4977-8E95-01AFE7F2E0B7}" dt="2022-10-19T08:50:45.106" v="261" actId="47"/>
          <pc:sldLayoutMkLst>
            <pc:docMk/>
            <pc:sldMasterMk cId="0" sldId="2147483648"/>
            <pc:sldLayoutMk cId="0" sldId="2147483665"/>
          </pc:sldLayoutMkLst>
        </pc:sldLayoutChg>
      </pc:sldMasterChg>
      <pc:sldMasterChg chg="delSldLayout">
        <pc:chgData name="Hilppa Iittiläinen" userId="f7572432-e0f1-4abb-81ed-7836843e2f2b" providerId="ADAL" clId="{0A32EB66-6556-4977-8E95-01AFE7F2E0B7}" dt="2022-10-19T08:35:00.922" v="78" actId="47"/>
        <pc:sldMasterMkLst>
          <pc:docMk/>
          <pc:sldMasterMk cId="204766896" sldId="2147483669"/>
        </pc:sldMasterMkLst>
        <pc:sldLayoutChg chg="del">
          <pc:chgData name="Hilppa Iittiläinen" userId="f7572432-e0f1-4abb-81ed-7836843e2f2b" providerId="ADAL" clId="{0A32EB66-6556-4977-8E95-01AFE7F2E0B7}" dt="2022-10-19T08:35:00.922" v="78" actId="47"/>
          <pc:sldLayoutMkLst>
            <pc:docMk/>
            <pc:sldMasterMk cId="204766896" sldId="2147483669"/>
            <pc:sldLayoutMk cId="4030435620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41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642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539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4467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-673"/>
            <a:ext cx="12190804" cy="685867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915077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F2F2F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2F2F2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524000" y="4007151"/>
            <a:ext cx="9144000" cy="285084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>
                <a:solidFill>
                  <a:srgbClr val="F2F2F2"/>
                </a:solidFill>
              </a:defRPr>
            </a:lvl1pPr>
            <a:lvl2pPr marL="0" indent="457200" algn="ctr">
              <a:buSzTx/>
              <a:buFontTx/>
              <a:buNone/>
              <a:defRPr sz="2400">
                <a:solidFill>
                  <a:srgbClr val="F2F2F2"/>
                </a:solidFill>
              </a:defRPr>
            </a:lvl2pPr>
            <a:lvl3pPr marL="0" indent="914400" algn="ctr">
              <a:buSzTx/>
              <a:buFontTx/>
              <a:buNone/>
              <a:defRPr sz="2400">
                <a:solidFill>
                  <a:srgbClr val="F2F2F2"/>
                </a:solidFill>
              </a:defRPr>
            </a:lvl3pPr>
            <a:lvl4pPr marL="0" indent="1371600" algn="ctr">
              <a:buSzTx/>
              <a:buFontTx/>
              <a:buNone/>
              <a:defRPr sz="2400">
                <a:solidFill>
                  <a:srgbClr val="F2F2F2"/>
                </a:solidFill>
              </a:defRPr>
            </a:lvl4pPr>
            <a:lvl5pPr marL="0" indent="1828800" algn="ctr">
              <a:buSzTx/>
              <a:buFontTx/>
              <a:buNone/>
              <a:defRPr sz="2400">
                <a:solidFill>
                  <a:srgbClr val="F2F2F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2F2F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2F2F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2F2F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2F2F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2F2F2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-673"/>
            <a:ext cx="12190802" cy="6858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" y="-673"/>
            <a:ext cx="12190804" cy="6858673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915077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6000">
                <a:solidFill>
                  <a:srgbClr val="F2F2F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2F2F2"/>
                </a:solidFill>
              </a:rP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1524000" y="4007151"/>
            <a:ext cx="9144000" cy="285084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SzTx/>
              <a:buFontTx/>
              <a:buNone/>
              <a:defRPr sz="2400">
                <a:solidFill>
                  <a:srgbClr val="F2F2F2"/>
                </a:solidFill>
              </a:defRPr>
            </a:lvl1pPr>
            <a:lvl2pPr marL="0" indent="457200" algn="ctr">
              <a:buSzTx/>
              <a:buFontTx/>
              <a:buNone/>
              <a:defRPr sz="2400">
                <a:solidFill>
                  <a:srgbClr val="F2F2F2"/>
                </a:solidFill>
              </a:defRPr>
            </a:lvl2pPr>
            <a:lvl3pPr marL="0" indent="914400" algn="ctr">
              <a:buSzTx/>
              <a:buFontTx/>
              <a:buNone/>
              <a:defRPr sz="2400">
                <a:solidFill>
                  <a:srgbClr val="F2F2F2"/>
                </a:solidFill>
              </a:defRPr>
            </a:lvl3pPr>
            <a:lvl4pPr marL="0" indent="1371600" algn="ctr">
              <a:buSzTx/>
              <a:buFontTx/>
              <a:buNone/>
              <a:defRPr sz="2400">
                <a:solidFill>
                  <a:srgbClr val="F2F2F2"/>
                </a:solidFill>
              </a:defRPr>
            </a:lvl4pPr>
            <a:lvl5pPr marL="0" indent="1828800" algn="ctr">
              <a:buSzTx/>
              <a:buFontTx/>
              <a:buNone/>
              <a:defRPr sz="2400">
                <a:solidFill>
                  <a:srgbClr val="F2F2F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2F2F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2F2F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2F2F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2F2F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2F2F2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2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2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Puurakennuksen korjaaminen ja puulla korjaaminen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4932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Puurakennuksen korjaaminen ja puulla korjaaminen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1562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37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Puurakennuksen korjaaminen ja puulla korjaaminen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61026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Otsikko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423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1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1505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2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2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Puurakennuksen korjaaminen ja puulla korjaaminen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66744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Puurakennuksen korjaaminen ja puulla korjaaminen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1141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Puurakennuksen korjaaminen ja puulla korjaaminen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83709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>
  <p:cSld name="Osan ylätunnist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Puurakennuksen korjaaminen ja puulla korjaaminen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34850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0D0D0D"/>
                </a:solidFill>
              </a:rPr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0D0D0D"/>
                </a:solidFill>
              </a:rPr>
              <a:t>Body Level One</a:t>
            </a:r>
          </a:p>
          <a:p>
            <a:pPr lvl="1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0D0D0D"/>
                </a:solidFill>
              </a:rPr>
              <a:t>Body Level Two</a:t>
            </a:r>
          </a:p>
          <a:p>
            <a:pPr lvl="2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0D0D0D"/>
                </a:solidFill>
              </a:rPr>
              <a:t>Body Level Three</a:t>
            </a:r>
          </a:p>
          <a:p>
            <a:pPr lvl="3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0D0D0D"/>
                </a:solidFill>
              </a:rPr>
              <a:t>Body Level Four</a:t>
            </a:r>
          </a:p>
          <a:p>
            <a:pPr lvl="4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0D0D0D"/>
                </a:solidFill>
              </a:rPr>
              <a:t>Body Level Five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37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Puurakennuksen korjaaminen ja puulla korjaaminen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2600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9" name="Google Shape;79;p4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4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1" name="Google Shape;81;p4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Puurakennuksen korjaaminen ja puulla korjaaminen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9381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43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3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8343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93137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D0D0D"/>
                </a:solidFill>
              </a:rP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839787" y="2057400"/>
            <a:ext cx="3932239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D0D0D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D0D0D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D0D0D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D0D0D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D0D0D"/>
                </a:solidFill>
              </a:rPr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3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-670"/>
            <a:ext cx="12190801" cy="685867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352063" y="1805189"/>
            <a:ext cx="11465689" cy="297588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0D0D0D"/>
                </a:solidFill>
              </a:rPr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645069" y="5288162"/>
            <a:ext cx="7609731" cy="15698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D0D0D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D0D0D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D0D0D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D0D0D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D0D0D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8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199" y="-670"/>
            <a:ext cx="12190801" cy="6858670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347253" y="1073425"/>
            <a:ext cx="11497493" cy="1375577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D0D0D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9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199" y="-670"/>
            <a:ext cx="12190799" cy="6858670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347253" y="677647"/>
            <a:ext cx="11497493" cy="1200647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D0D0D"/>
                </a:solidFill>
              </a:rPr>
              <a:t>Title Text</a:t>
            </a:r>
          </a:p>
        </p:txBody>
      </p:sp>
      <p:sp>
        <p:nvSpPr>
          <p:cNvPr id="54" name="Shape 54"/>
          <p:cNvSpPr/>
          <p:nvPr/>
        </p:nvSpPr>
        <p:spPr>
          <a:xfrm>
            <a:off x="6466399" y="2677803"/>
            <a:ext cx="609467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D0D0D"/>
                </a:solidFill>
              </a:rPr>
              <a:t>Valitse ylävalikosta ”Lisää” -&gt; ”Ylä- ja alatunniste”</a:t>
            </a:r>
          </a:p>
        </p:txBody>
      </p:sp>
      <p:sp>
        <p:nvSpPr>
          <p:cNvPr id="55" name="Shape 55"/>
          <p:cNvSpPr/>
          <p:nvPr/>
        </p:nvSpPr>
        <p:spPr>
          <a:xfrm>
            <a:off x="6535119" y="4753566"/>
            <a:ext cx="5376574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lvl="0" indent="-28575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D0D0D"/>
                </a:solidFill>
              </a:rPr>
              <a:t>Klikkaa avautuvasta valikosta alatunniste-kohtaa.</a:t>
            </a:r>
          </a:p>
          <a:p>
            <a:pPr marL="285750" lvl="0" indent="-28575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D0D0D"/>
                </a:solidFill>
              </a:rPr>
              <a:t>Kirjoita kenttään esityksen otsikko</a:t>
            </a:r>
          </a:p>
          <a:p>
            <a:pPr marL="285750" lvl="0" indent="-28575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D0D0D"/>
                </a:solidFill>
              </a:rPr>
              <a:t>Klikkaa lopuksi ”Käytä kaikissa”.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10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199" y="-670"/>
            <a:ext cx="12190799" cy="6858668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347253" y="677647"/>
            <a:ext cx="11497493" cy="1200647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D0D0D"/>
                </a:solidFill>
              </a:rPr>
              <a:t>Title Text</a:t>
            </a:r>
          </a:p>
        </p:txBody>
      </p:sp>
      <p:sp>
        <p:nvSpPr>
          <p:cNvPr id="59" name="Shape 59"/>
          <p:cNvSpPr/>
          <p:nvPr/>
        </p:nvSpPr>
        <p:spPr>
          <a:xfrm>
            <a:off x="6535119" y="4753566"/>
            <a:ext cx="5376574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lvl="0" indent="-28575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D0D0D"/>
                </a:solidFill>
              </a:rPr>
              <a:t>Klikkaa haluaamasi diaa hiiren oikealla näppäimellä</a:t>
            </a:r>
          </a:p>
          <a:p>
            <a:pPr marL="285750" lvl="0" indent="-28575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D0D0D"/>
                </a:solidFill>
              </a:rPr>
              <a:t>Valitse valikosto ”Asettelu”</a:t>
            </a:r>
          </a:p>
          <a:p>
            <a:pPr marL="285750" lvl="0" indent="-28575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D0D0D"/>
                </a:solidFill>
              </a:rPr>
              <a:t>Valitse haluamasi diapohja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xfrm>
            <a:off x="8077200" y="6245225"/>
            <a:ext cx="2133600" cy="28882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3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g"/>
          <p:cNvPicPr/>
          <p:nvPr/>
        </p:nvPicPr>
        <p:blipFill>
          <a:blip r:embed="rId15"/>
          <a:stretch>
            <a:fillRect/>
          </a:stretch>
        </p:blipFill>
        <p:spPr>
          <a:xfrm>
            <a:off x="1" y="-673"/>
            <a:ext cx="12190802" cy="685867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838200" y="230187"/>
            <a:ext cx="10515600" cy="159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0D0D0D"/>
                </a:solid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0D0D0D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0D0D0D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0D0D0D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0D0D0D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0D0D0D"/>
                </a:solidFill>
              </a:rP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1044362" y="226232"/>
            <a:ext cx="644056" cy="2946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6" r:id="rId10"/>
    <p:sldLayoutId id="2147483668" r:id="rId11"/>
    <p:sldLayoutId id="2147483681" r:id="rId12"/>
    <p:sldLayoutId id="2147483682" r:id="rId13"/>
  </p:sldLayoutIdLst>
  <p:transition spd="med"/>
  <p:hf hdr="0" dt="0"/>
  <p:txStyles>
    <p:titleStyle>
      <a:lvl1pPr>
        <a:lnSpc>
          <a:spcPct val="90000"/>
        </a:lnSpc>
        <a:defRPr sz="4400">
          <a:solidFill>
            <a:srgbClr val="0D0D0D"/>
          </a:solidFill>
          <a:latin typeface="Calibri Light"/>
          <a:ea typeface="Calibri Light"/>
          <a:cs typeface="Calibri Light"/>
          <a:sym typeface="Calibri Light"/>
        </a:defRPr>
      </a:lvl1pPr>
      <a:lvl2pPr>
        <a:lnSpc>
          <a:spcPct val="90000"/>
        </a:lnSpc>
        <a:defRPr sz="4400">
          <a:solidFill>
            <a:srgbClr val="0D0D0D"/>
          </a:solidFill>
          <a:latin typeface="Calibri Light"/>
          <a:ea typeface="Calibri Light"/>
          <a:cs typeface="Calibri Light"/>
          <a:sym typeface="Calibri Light"/>
        </a:defRPr>
      </a:lvl2pPr>
      <a:lvl3pPr>
        <a:lnSpc>
          <a:spcPct val="90000"/>
        </a:lnSpc>
        <a:defRPr sz="4400">
          <a:solidFill>
            <a:srgbClr val="0D0D0D"/>
          </a:solidFill>
          <a:latin typeface="Calibri Light"/>
          <a:ea typeface="Calibri Light"/>
          <a:cs typeface="Calibri Light"/>
          <a:sym typeface="Calibri Light"/>
        </a:defRPr>
      </a:lvl3pPr>
      <a:lvl4pPr>
        <a:lnSpc>
          <a:spcPct val="90000"/>
        </a:lnSpc>
        <a:defRPr sz="4400">
          <a:solidFill>
            <a:srgbClr val="0D0D0D"/>
          </a:solidFill>
          <a:latin typeface="Calibri Light"/>
          <a:ea typeface="Calibri Light"/>
          <a:cs typeface="Calibri Light"/>
          <a:sym typeface="Calibri Light"/>
        </a:defRPr>
      </a:lvl4pPr>
      <a:lvl5pPr>
        <a:lnSpc>
          <a:spcPct val="90000"/>
        </a:lnSpc>
        <a:defRPr sz="4400">
          <a:solidFill>
            <a:srgbClr val="0D0D0D"/>
          </a:solidFill>
          <a:latin typeface="Calibri Light"/>
          <a:ea typeface="Calibri Light"/>
          <a:cs typeface="Calibri Light"/>
          <a:sym typeface="Calibri Light"/>
        </a:defRPr>
      </a:lvl5pPr>
      <a:lvl6pPr>
        <a:lnSpc>
          <a:spcPct val="90000"/>
        </a:lnSpc>
        <a:defRPr sz="4400">
          <a:solidFill>
            <a:srgbClr val="0D0D0D"/>
          </a:solidFill>
          <a:latin typeface="Calibri Light"/>
          <a:ea typeface="Calibri Light"/>
          <a:cs typeface="Calibri Light"/>
          <a:sym typeface="Calibri Light"/>
        </a:defRPr>
      </a:lvl6pPr>
      <a:lvl7pPr>
        <a:lnSpc>
          <a:spcPct val="90000"/>
        </a:lnSpc>
        <a:defRPr sz="4400">
          <a:solidFill>
            <a:srgbClr val="0D0D0D"/>
          </a:solidFill>
          <a:latin typeface="Calibri Light"/>
          <a:ea typeface="Calibri Light"/>
          <a:cs typeface="Calibri Light"/>
          <a:sym typeface="Calibri Light"/>
        </a:defRPr>
      </a:lvl7pPr>
      <a:lvl8pPr>
        <a:lnSpc>
          <a:spcPct val="90000"/>
        </a:lnSpc>
        <a:defRPr sz="4400">
          <a:solidFill>
            <a:srgbClr val="0D0D0D"/>
          </a:solidFill>
          <a:latin typeface="Calibri Light"/>
          <a:ea typeface="Calibri Light"/>
          <a:cs typeface="Calibri Light"/>
          <a:sym typeface="Calibri Light"/>
        </a:defRPr>
      </a:lvl8pPr>
      <a:lvl9pPr>
        <a:lnSpc>
          <a:spcPct val="90000"/>
        </a:lnSpc>
        <a:defRPr sz="4400">
          <a:solidFill>
            <a:srgbClr val="0D0D0D"/>
          </a:solidFill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indent="-228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solidFill>
            <a:srgbClr val="0D0D0D"/>
          </a:solidFill>
          <a:latin typeface="Calibri"/>
          <a:ea typeface="Calibri"/>
          <a:cs typeface="Calibri"/>
          <a:sym typeface="Calibri"/>
        </a:defRPr>
      </a:lvl1pPr>
      <a:lvl2pPr marL="723900" indent="-2667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solidFill>
            <a:srgbClr val="0D0D0D"/>
          </a:solidFill>
          <a:latin typeface="Calibri"/>
          <a:ea typeface="Calibri"/>
          <a:cs typeface="Calibri"/>
          <a:sym typeface="Calibri"/>
        </a:defRPr>
      </a:lvl2pPr>
      <a:lvl3pPr marL="1234439" indent="-320039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solidFill>
            <a:srgbClr val="0D0D0D"/>
          </a:solidFill>
          <a:latin typeface="Calibri"/>
          <a:ea typeface="Calibri"/>
          <a:cs typeface="Calibri"/>
          <a:sym typeface="Calibri"/>
        </a:defRPr>
      </a:lvl3pPr>
      <a:lvl4pPr marL="1727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solidFill>
            <a:srgbClr val="0D0D0D"/>
          </a:solidFill>
          <a:latin typeface="Calibri"/>
          <a:ea typeface="Calibri"/>
          <a:cs typeface="Calibri"/>
          <a:sym typeface="Calibri"/>
        </a:defRPr>
      </a:lvl4pPr>
      <a:lvl5pPr marL="21844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solidFill>
            <a:srgbClr val="0D0D0D"/>
          </a:solidFill>
          <a:latin typeface="Calibri"/>
          <a:ea typeface="Calibri"/>
          <a:cs typeface="Calibri"/>
          <a:sym typeface="Calibri"/>
        </a:defRPr>
      </a:lvl5pPr>
      <a:lvl6pPr marL="26416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solidFill>
            <a:srgbClr val="0D0D0D"/>
          </a:solidFill>
          <a:latin typeface="Calibri"/>
          <a:ea typeface="Calibri"/>
          <a:cs typeface="Calibri"/>
          <a:sym typeface="Calibri"/>
        </a:defRPr>
      </a:lvl6pPr>
      <a:lvl7pPr marL="30988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solidFill>
            <a:srgbClr val="0D0D0D"/>
          </a:solidFill>
          <a:latin typeface="Calibri"/>
          <a:ea typeface="Calibri"/>
          <a:cs typeface="Calibri"/>
          <a:sym typeface="Calibri"/>
        </a:defRPr>
      </a:lvl7pPr>
      <a:lvl8pPr marL="35560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solidFill>
            <a:srgbClr val="0D0D0D"/>
          </a:solidFill>
          <a:latin typeface="Calibri"/>
          <a:ea typeface="Calibri"/>
          <a:cs typeface="Calibri"/>
          <a:sym typeface="Calibri"/>
        </a:defRPr>
      </a:lvl8pPr>
      <a:lvl9pPr marL="4013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solidFill>
            <a:srgbClr val="0D0D0D"/>
          </a:solidFill>
          <a:latin typeface="Calibri"/>
          <a:ea typeface="Calibri"/>
          <a:cs typeface="Calibri"/>
          <a:sym typeface="Calibri"/>
        </a:defRPr>
      </a:lvl9pPr>
    </p:bodyStyle>
    <p:otherStyle>
      <a:lvl1pPr algn="ctr">
        <a:defRPr sz="14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ctr">
        <a:defRPr sz="14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ctr">
        <a:defRPr sz="14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ctr">
        <a:defRPr sz="14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ctr">
        <a:defRPr sz="14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ctr">
        <a:defRPr sz="14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ctr">
        <a:defRPr sz="14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ctr">
        <a:defRPr sz="14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ctr">
        <a:defRPr sz="14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Puurakennuksen korjaaminen ja puulla korjaaminen</a:t>
            </a:r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7668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80" r:id="rId10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parocfi.virtual35.nebula.fi/innova/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parocfi.virtual35.nebula.fi/innova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11.jpg" descr="Kuva, joka sisältää kohteen teksti, puutavara&#10;&#10;Kuvaus luotu automaattisesti"/>
          <p:cNvPicPr/>
          <p:nvPr/>
        </p:nvPicPr>
        <p:blipFill>
          <a:blip r:embed="rId2"/>
          <a:stretch>
            <a:fillRect/>
          </a:stretch>
        </p:blipFill>
        <p:spPr>
          <a:xfrm>
            <a:off x="325289" y="313561"/>
            <a:ext cx="11541422" cy="5744338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69255" y="1540177"/>
            <a:ext cx="10053490" cy="2387601"/>
          </a:xfrm>
          <a:prstGeom prst="rect">
            <a:avLst/>
          </a:prstGeom>
        </p:spPr>
        <p:txBody>
          <a:bodyPr/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6000" b="1">
                <a:solidFill>
                  <a:srgbClr val="F2F2F2"/>
                </a:solidFill>
              </a:rPr>
              <a:t>Teollinen puurakentaminen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1524000" y="4007151"/>
            <a:ext cx="9144000" cy="165576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2F2F2"/>
                </a:solidFill>
              </a:rPr>
              <a:t>Opetusmateriaalia teollisen puurakentamisen koulutukseen 2022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96D048A2-6B79-CD60-0AB8-049E23582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Calibri Light" panose="020F0302020204030204" pitchFamily="34" charset="0"/>
                <a:cs typeface="Calibri Light" panose="020F0302020204030204" pitchFamily="34" charset="0"/>
              </a:rPr>
              <a:t>Kokonaisenergiatarkastelu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896ED2F-7594-5707-0814-6BC4C75DB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pPr marL="222806" lvl="0" indent="-222806" defTabSz="457200">
              <a:lnSpc>
                <a:spcPct val="100000"/>
              </a:lnSpc>
              <a:spcBef>
                <a:spcPts val="70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lang="fi-FI" sz="2400" dirty="0">
                <a:solidFill>
                  <a:schemeClr val="tx1"/>
                </a:solidFill>
              </a:rPr>
              <a:t>E-luku = Rakennuksen kokonaisenergiakulutuksen rakennustyyppikohtainen yläraja</a:t>
            </a:r>
          </a:p>
          <a:p>
            <a:pPr marL="222806" lvl="0" indent="-222806" defTabSz="457200">
              <a:lnSpc>
                <a:spcPct val="100000"/>
              </a:lnSpc>
              <a:spcBef>
                <a:spcPts val="70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lang="fi-FI" sz="2400" dirty="0">
                <a:solidFill>
                  <a:schemeClr val="tx1"/>
                </a:solidFill>
              </a:rPr>
              <a:t>E-luvun laskennassa otetaan huomioon rakennuksen käyttämän energian tuotantomuoto</a:t>
            </a:r>
          </a:p>
          <a:p>
            <a:pPr marL="0" lvl="0" indent="0" defTabSz="457200">
              <a:lnSpc>
                <a:spcPct val="100000"/>
              </a:lnSpc>
              <a:spcBef>
                <a:spcPts val="700"/>
              </a:spcBef>
              <a:buNone/>
              <a:defRPr sz="1800">
                <a:solidFill>
                  <a:srgbClr val="000000"/>
                </a:solidFill>
              </a:defRPr>
            </a:pPr>
            <a:endParaRPr lang="fi-FI" sz="2400" dirty="0"/>
          </a:p>
          <a:p>
            <a:pPr marL="571500" lvl="1" indent="0">
              <a:buNone/>
            </a:pPr>
            <a:endParaRPr lang="fi-FI" dirty="0"/>
          </a:p>
          <a:p>
            <a:pPr marL="114300" indent="0">
              <a:buNone/>
            </a:pPr>
            <a:endParaRPr lang="fi-FI" sz="3200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E754529-9167-BEB4-16A2-615E51C5DA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CDCF0D4-D3A8-F21B-F9DB-7D303B474BB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Puurakennuksen korjaaminen ja puulla korjaaminen</a:t>
            </a:r>
          </a:p>
        </p:txBody>
      </p:sp>
    </p:spTree>
    <p:extLst>
      <p:ext uri="{BB962C8B-B14F-4D97-AF65-F5344CB8AC3E}">
        <p14:creationId xmlns:p14="http://schemas.microsoft.com/office/powerpoint/2010/main" val="76796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96D048A2-6B79-CD60-0AB8-049E23582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Calibri Light" panose="020F0302020204030204" pitchFamily="34" charset="0"/>
                <a:cs typeface="Calibri Light" panose="020F0302020204030204" pitchFamily="34" charset="0"/>
              </a:rPr>
              <a:t>E-luku; 1.1.2018 –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896ED2F-7594-5707-0814-6BC4C75DB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pPr marL="222806" lvl="0" indent="-222806" defTabSz="457200">
              <a:lnSpc>
                <a:spcPct val="100000"/>
              </a:lnSpc>
              <a:spcBef>
                <a:spcPts val="70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lang="fi-FI" sz="2400" dirty="0">
                <a:solidFill>
                  <a:schemeClr val="tx1"/>
                </a:solidFill>
              </a:rPr>
              <a:t>Normaalikäytössä vertailukelpoisuus on huomioitu</a:t>
            </a:r>
          </a:p>
          <a:p>
            <a:pPr marL="222806" lvl="0" indent="-222806" defTabSz="457200">
              <a:lnSpc>
                <a:spcPct val="100000"/>
              </a:lnSpc>
              <a:spcBef>
                <a:spcPts val="70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lang="fi-FI" sz="2400" dirty="0">
                <a:solidFill>
                  <a:schemeClr val="tx1"/>
                </a:solidFill>
              </a:rPr>
              <a:t>Energian muuntokertoimien avulla ohjataan ostetun energian energialähteen valintaa</a:t>
            </a:r>
          </a:p>
          <a:p>
            <a:pPr marL="222806" lvl="0" indent="-222806" defTabSz="457200">
              <a:lnSpc>
                <a:spcPct val="100000"/>
              </a:lnSpc>
              <a:spcBef>
                <a:spcPts val="70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lang="fi-FI" sz="2400" dirty="0">
                <a:solidFill>
                  <a:schemeClr val="tx1"/>
                </a:solidFill>
              </a:rPr>
              <a:t>Polttopuu on uusiutuvaa ostoenergiaa</a:t>
            </a:r>
          </a:p>
          <a:p>
            <a:pPr marL="0" lvl="0" indent="0" defTabSz="457200">
              <a:lnSpc>
                <a:spcPct val="100000"/>
              </a:lnSpc>
              <a:spcBef>
                <a:spcPts val="700"/>
              </a:spcBef>
              <a:buNone/>
              <a:defRPr sz="1800">
                <a:solidFill>
                  <a:srgbClr val="000000"/>
                </a:solidFill>
              </a:defRPr>
            </a:pPr>
            <a:endParaRPr lang="fi-FI" sz="2400" dirty="0"/>
          </a:p>
          <a:p>
            <a:pPr marL="571500" lvl="1" indent="0">
              <a:buNone/>
            </a:pPr>
            <a:endParaRPr lang="fi-FI" dirty="0"/>
          </a:p>
          <a:p>
            <a:pPr marL="114300" indent="0">
              <a:buNone/>
            </a:pPr>
            <a:endParaRPr lang="fi-FI" sz="3200" dirty="0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8A74522-8C12-F33E-7278-24CE7461104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fi-FI" sz="2400" dirty="0"/>
              <a:t>Energian muuntokertoimet ovat: </a:t>
            </a:r>
          </a:p>
          <a:p>
            <a:r>
              <a:rPr lang="fi-FI" sz="2400" dirty="0"/>
              <a:t>Fossiiliset polttoaineet: 1</a:t>
            </a:r>
          </a:p>
          <a:p>
            <a:r>
              <a:rPr lang="fi-FI" sz="2400" dirty="0"/>
              <a:t>Sähkö: 1.2</a:t>
            </a:r>
          </a:p>
          <a:p>
            <a:r>
              <a:rPr lang="fi-FI" sz="2400" dirty="0"/>
              <a:t>Kaukolämpö: 0.5</a:t>
            </a:r>
          </a:p>
          <a:p>
            <a:r>
              <a:rPr lang="fi-FI" sz="2400" dirty="0"/>
              <a:t>Uusiutuvaa ostoenergiaa (puu): 0.5</a:t>
            </a:r>
          </a:p>
          <a:p>
            <a:r>
              <a:rPr lang="fi-FI" sz="2400" dirty="0" err="1"/>
              <a:t>Koukojäähdytys</a:t>
            </a:r>
            <a:r>
              <a:rPr lang="fi-FI" sz="2400" dirty="0"/>
              <a:t>: 0.28</a:t>
            </a:r>
          </a:p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E754529-9167-BEB4-16A2-615E51C5DA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CDCF0D4-D3A8-F21B-F9DB-7D303B474BB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</p:spTree>
    <p:extLst>
      <p:ext uri="{BB962C8B-B14F-4D97-AF65-F5344CB8AC3E}">
        <p14:creationId xmlns:p14="http://schemas.microsoft.com/office/powerpoint/2010/main" val="3222820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Shape 1489"/>
          <p:cNvSpPr>
            <a:spLocks noGrp="1"/>
          </p:cNvSpPr>
          <p:nvPr>
            <p:ph type="title"/>
          </p:nvPr>
        </p:nvSpPr>
        <p:spPr>
          <a:xfrm>
            <a:off x="838200" y="338428"/>
            <a:ext cx="10515600" cy="13255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defTabSz="406908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Rakennusluvan</a:t>
            </a:r>
            <a:r>
              <a:rPr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edellytyksenä</a:t>
            </a:r>
            <a:r>
              <a:rPr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 on </a:t>
            </a:r>
            <a:r>
              <a:rPr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vuotuinen</a:t>
            </a:r>
            <a:r>
              <a:rPr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 E-</a:t>
            </a:r>
            <a:r>
              <a:rPr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arvo</a:t>
            </a:r>
            <a:r>
              <a:rPr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, </a:t>
            </a:r>
            <a:r>
              <a:rPr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joka</a:t>
            </a:r>
            <a:r>
              <a:rPr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ei</a:t>
            </a:r>
            <a:r>
              <a:rPr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saa</a:t>
            </a:r>
            <a:r>
              <a:rPr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ylittää</a:t>
            </a:r>
            <a:r>
              <a:rPr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 </a:t>
            </a:r>
            <a:r>
              <a:rPr sz="32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kWhE</a:t>
            </a:r>
            <a:r>
              <a:rPr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/m</a:t>
            </a:r>
            <a:r>
              <a:rPr sz="3200" b="1" baseline="30978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2</a:t>
            </a:r>
            <a:r>
              <a:rPr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vuodessa</a:t>
            </a:r>
            <a:endParaRPr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5BA37AEA-FFA4-4B0C-6F76-A8304F7B280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044362" y="155865"/>
            <a:ext cx="644055" cy="381981"/>
          </a:xfrm>
        </p:spPr>
        <p:txBody>
          <a:bodyPr/>
          <a:lstStyle/>
          <a:p>
            <a:pPr lvl="0"/>
            <a:fld id="{86CB4B4D-7CA3-9044-876B-883B54F8677D}" type="slidenum">
              <a:rPr lang="fi-FI" smtClean="0"/>
              <a:t>12</a:t>
            </a:fld>
            <a:endParaRPr lang="fi-FI"/>
          </a:p>
        </p:txBody>
      </p:sp>
      <p:graphicFrame>
        <p:nvGraphicFramePr>
          <p:cNvPr id="3" name="Taulukko 3">
            <a:extLst>
              <a:ext uri="{FF2B5EF4-FFF2-40B4-BE49-F238E27FC236}">
                <a16:creationId xmlns:a16="http://schemas.microsoft.com/office/drawing/2014/main" id="{B7524B26-071F-E08D-E046-B9760A06B595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2131060"/>
          <a:ext cx="812799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91529972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47517370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7276645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Rakennus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dirty="0" err="1"/>
                        <a:t>kWhE</a:t>
                      </a:r>
                      <a:r>
                        <a:rPr lang="fi-FI" dirty="0"/>
                        <a:t>/m2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Rakennuksen koko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5207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i-FI" sz="1400" dirty="0">
                          <a:solidFill>
                            <a:schemeClr val="tx1"/>
                          </a:solidFill>
                        </a:rPr>
                        <a:t>Omakotitalo	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50 – 150 m2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3472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i-FI" sz="1400" dirty="0">
                          <a:solidFill>
                            <a:schemeClr val="tx1"/>
                          </a:solidFill>
                        </a:rPr>
                        <a:t>Omakotitalo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116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150 – 600 m2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4118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i-FI" sz="1400" dirty="0">
                          <a:solidFill>
                            <a:schemeClr val="tx1"/>
                          </a:solidFill>
                        </a:rPr>
                        <a:t>Omakotitalo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&gt; 600 m2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921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i-FI" sz="1400" dirty="0">
                          <a:solidFill>
                            <a:schemeClr val="tx1"/>
                          </a:solidFill>
                        </a:rPr>
                        <a:t>Rivitalo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105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8117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i-FI" sz="1400" dirty="0">
                          <a:solidFill>
                            <a:schemeClr val="tx1"/>
                          </a:solidFill>
                        </a:rPr>
                        <a:t>Asuinkerrostalo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105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i-FI" sz="1400" dirty="0">
                          <a:solidFill>
                            <a:schemeClr val="tx1"/>
                          </a:solidFill>
                        </a:rPr>
                        <a:t>2. kerrosta tai vähemmän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7354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i-FI" sz="1400" dirty="0">
                          <a:solidFill>
                            <a:schemeClr val="tx1"/>
                          </a:solidFill>
                        </a:rPr>
                        <a:t>Asuinkerrostalo	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i-FI" sz="1400" dirty="0">
                          <a:solidFill>
                            <a:schemeClr val="tx1"/>
                          </a:solidFill>
                        </a:rPr>
                        <a:t>2. kerrosta tai vähemmän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7355507"/>
                  </a:ext>
                </a:extLst>
              </a:tr>
            </a:tbl>
          </a:graphicData>
        </a:graphic>
      </p:graphicFrame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A6CD3C4-C8F2-0059-3EE8-7F923170AF4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dirty="0"/>
              <a:t>Lisäkerrosten rakennetyyppejä</a:t>
            </a:r>
            <a:endParaRPr dirty="0"/>
          </a:p>
        </p:txBody>
      </p:sp>
      <p:sp>
        <p:nvSpPr>
          <p:cNvPr id="166" name="Google Shape;166;p9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635000" indent="-457200">
              <a:spcBef>
                <a:spcPts val="0"/>
              </a:spcBef>
              <a:buSzPts val="2800"/>
            </a:pPr>
            <a:r>
              <a:rPr lang="fi-FI" dirty="0"/>
              <a:t>Ulkoseinä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fi-FI" dirty="0"/>
              <a:t>Yläpohja</a:t>
            </a:r>
            <a:endParaRPr dirty="0"/>
          </a:p>
        </p:txBody>
      </p:sp>
      <p:sp>
        <p:nvSpPr>
          <p:cNvPr id="167" name="Google Shape;167;p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60D22E-7D44-2949-AF6D-70CACBC0A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Calibri Light" panose="020F0302020204030204" pitchFamily="34" charset="0"/>
                <a:cs typeface="Calibri Light" panose="020F0302020204030204" pitchFamily="34" charset="0"/>
              </a:rPr>
              <a:t>Lisäkerrosten rakennetyyppejä – </a:t>
            </a:r>
            <a:br>
              <a:rPr lang="fi-FI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dirty="0">
                <a:latin typeface="Calibri Light" panose="020F0302020204030204" pitchFamily="34" charset="0"/>
                <a:cs typeface="Calibri Light" panose="020F0302020204030204" pitchFamily="34" charset="0"/>
              </a:rPr>
              <a:t>Ulkoseinät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AC846CE-A744-777D-54BE-43961BB35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fi-FI" sz="2400" dirty="0"/>
              <a:t>U-arvo &lt; 0,17 W/(m2K)</a:t>
            </a:r>
            <a:br>
              <a:rPr lang="fi-FI" sz="2400" dirty="0"/>
            </a:br>
            <a:r>
              <a:rPr lang="fi-FI" sz="2400" dirty="0"/>
              <a:t>= Lämmöneristettä 220 – 250 mm</a:t>
            </a:r>
          </a:p>
          <a:p>
            <a:pPr marL="114300" indent="0">
              <a:buNone/>
            </a:pPr>
            <a:endParaRPr lang="fi-FI" sz="2400" dirty="0"/>
          </a:p>
          <a:p>
            <a:pPr marL="114300" indent="0">
              <a:buNone/>
            </a:pPr>
            <a:r>
              <a:rPr lang="fi-FI" sz="2400" dirty="0">
                <a:solidFill>
                  <a:schemeClr val="tx1"/>
                </a:solidFill>
              </a:rPr>
              <a:t>Eristeen paloluokka A2;</a:t>
            </a:r>
            <a:br>
              <a:rPr lang="fi-FI" sz="2400" dirty="0">
                <a:solidFill>
                  <a:schemeClr val="tx1"/>
                </a:solidFill>
              </a:rPr>
            </a:br>
            <a:r>
              <a:rPr lang="fi-FI" sz="2400" dirty="0">
                <a:solidFill>
                  <a:schemeClr val="tx1"/>
                </a:solidFill>
              </a:rPr>
              <a:t>Kivi- tai lasivilla</a:t>
            </a:r>
          </a:p>
          <a:p>
            <a:pPr marL="114300" indent="0">
              <a:buNone/>
            </a:pP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159E014-9D26-E153-0E23-543B52C819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B810B1F-7BD1-E786-1475-91166664FA1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5529164B-ED90-6F60-2EF8-24A97180CC7C}"/>
              </a:ext>
            </a:extLst>
          </p:cNvPr>
          <p:cNvGrpSpPr/>
          <p:nvPr/>
        </p:nvGrpSpPr>
        <p:grpSpPr>
          <a:xfrm>
            <a:off x="4656886" y="1455246"/>
            <a:ext cx="6696914" cy="4429924"/>
            <a:chOff x="4212639" y="1849038"/>
            <a:chExt cx="6696914" cy="4429924"/>
          </a:xfrm>
        </p:grpSpPr>
        <p:pic>
          <p:nvPicPr>
            <p:cNvPr id="6" name="Ulkoseinät_001_2.pdf">
              <a:extLst>
                <a:ext uri="{FF2B5EF4-FFF2-40B4-BE49-F238E27FC236}">
                  <a16:creationId xmlns:a16="http://schemas.microsoft.com/office/drawing/2014/main" id="{2EF244B0-5708-4C34-9B9D-74A6D8FB424A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212639" y="1849038"/>
              <a:ext cx="6696914" cy="442992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Shape 1496">
              <a:extLst>
                <a:ext uri="{FF2B5EF4-FFF2-40B4-BE49-F238E27FC236}">
                  <a16:creationId xmlns:a16="http://schemas.microsoft.com/office/drawing/2014/main" id="{0E5FE0DC-EE12-5519-E831-038647BE014B}"/>
                </a:ext>
              </a:extLst>
            </p:cNvPr>
            <p:cNvSpPr/>
            <p:nvPr/>
          </p:nvSpPr>
          <p:spPr>
            <a:xfrm>
              <a:off x="5569209" y="2246275"/>
              <a:ext cx="1272646" cy="5703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normAutofit/>
            </a:bodyPr>
            <a:lstStyle/>
            <a:p>
              <a:pPr lvl="0" defTabSz="457200">
                <a:defRPr>
                  <a:solidFill>
                    <a:srgbClr val="000000"/>
                  </a:solidFill>
                </a:defRPr>
              </a:pPr>
              <a:r>
                <a:rPr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Rankarakenteinen</a:t>
              </a:r>
              <a:endParaRPr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defTabSz="457200">
                <a:defRPr>
                  <a:solidFill>
                    <a:srgbClr val="000000"/>
                  </a:solidFill>
                </a:defRPr>
              </a:pPr>
              <a:r>
                <a:rPr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ulkoseinä</a:t>
              </a:r>
              <a:endParaRPr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Shape 1497">
              <a:extLst>
                <a:ext uri="{FF2B5EF4-FFF2-40B4-BE49-F238E27FC236}">
                  <a16:creationId xmlns:a16="http://schemas.microsoft.com/office/drawing/2014/main" id="{57F89CCF-A3D0-958D-84A4-F297E05D9D29}"/>
                </a:ext>
              </a:extLst>
            </p:cNvPr>
            <p:cNvSpPr/>
            <p:nvPr/>
          </p:nvSpPr>
          <p:spPr>
            <a:xfrm>
              <a:off x="7056849" y="2246275"/>
              <a:ext cx="1315855" cy="5491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normAutofit/>
            </a:bodyPr>
            <a:lstStyle/>
            <a:p>
              <a:pPr lvl="0" defTabSz="457200">
                <a:defRPr>
                  <a:solidFill>
                    <a:srgbClr val="000000"/>
                  </a:solidFill>
                </a:defRPr>
              </a:pPr>
              <a:r>
                <a:rPr sz="1200" dirty="0">
                  <a:latin typeface="Calibri" panose="020F0502020204030204" pitchFamily="34" charset="0"/>
                  <a:cs typeface="Calibri" panose="020F0502020204030204" pitchFamily="34" charset="0"/>
                </a:rPr>
                <a:t>CLT-</a:t>
              </a:r>
              <a:r>
                <a:rPr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rakenteinen</a:t>
              </a:r>
              <a:endParaRPr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defTabSz="457200">
                <a:defRPr>
                  <a:solidFill>
                    <a:srgbClr val="000000"/>
                  </a:solidFill>
                </a:defRPr>
              </a:pPr>
              <a:r>
                <a:rPr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ulkoseinä</a:t>
              </a:r>
              <a:endParaRPr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Shape 1498">
              <a:extLst>
                <a:ext uri="{FF2B5EF4-FFF2-40B4-BE49-F238E27FC236}">
                  <a16:creationId xmlns:a16="http://schemas.microsoft.com/office/drawing/2014/main" id="{C9536A79-8F09-ACD8-C12A-E2AB69186246}"/>
                </a:ext>
              </a:extLst>
            </p:cNvPr>
            <p:cNvSpPr/>
            <p:nvPr/>
          </p:nvSpPr>
          <p:spPr>
            <a:xfrm>
              <a:off x="8587698" y="2247818"/>
              <a:ext cx="2012417" cy="5081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normAutofit/>
            </a:bodyPr>
            <a:lstStyle>
              <a:lvl1pPr defTabSz="457200">
                <a:defRPr sz="1400">
                  <a:solidFill>
                    <a:srgbClr val="000000"/>
                  </a:solidFill>
                </a:defRPr>
              </a:lvl1pPr>
            </a:lstStyle>
            <a:p>
              <a:pPr lvl="0">
                <a:defRPr sz="1800"/>
              </a:pPr>
              <a:r>
                <a:rPr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Ristirunkoinen</a:t>
              </a:r>
              <a:r>
                <a:rPr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sisään</a:t>
              </a:r>
              <a:r>
                <a:rPr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koolattu</a:t>
              </a:r>
              <a:r>
                <a:rPr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fi-FI" sz="12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rankarakenteinen</a:t>
              </a:r>
              <a:r>
                <a:rPr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ulkoseinä</a:t>
              </a:r>
              <a:endParaRPr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790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Calibri Light" panose="020F0302020204030204" pitchFamily="34" charset="0"/>
                <a:cs typeface="Calibri Light" panose="020F0302020204030204" pitchFamily="34" charset="0"/>
              </a:rPr>
              <a:t>Lisäkerrosten rakennetyyppejä – </a:t>
            </a:r>
            <a:br>
              <a:rPr lang="fi-FI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dirty="0">
                <a:latin typeface="Calibri Light" panose="020F0302020204030204" pitchFamily="34" charset="0"/>
                <a:cs typeface="Calibri Light" panose="020F0302020204030204" pitchFamily="34" charset="0"/>
              </a:rPr>
              <a:t>Yläpohja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51A4F22-DA4F-97C6-E8FD-8A3E65986D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fi-FI" sz="2400" dirty="0">
                <a:solidFill>
                  <a:schemeClr val="tx1"/>
                </a:solidFill>
              </a:rPr>
              <a:t>U-arvo &lt; 0,09 </a:t>
            </a:r>
          </a:p>
          <a:p>
            <a:pPr marL="114300" indent="0">
              <a:buNone/>
            </a:pPr>
            <a:r>
              <a:rPr lang="fi-FI" sz="2400" dirty="0">
                <a:solidFill>
                  <a:schemeClr val="tx1"/>
                </a:solidFill>
              </a:rPr>
              <a:t>(lämmöneristettä 400 – 450 mm)</a:t>
            </a:r>
          </a:p>
          <a:p>
            <a:pPr marL="114300" indent="0">
              <a:buNone/>
            </a:pPr>
            <a:endParaRPr lang="fi-FI" sz="24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fi-FI" sz="2400" dirty="0">
                <a:solidFill>
                  <a:schemeClr val="tx1"/>
                </a:solidFill>
              </a:rPr>
              <a:t>Tuuletusväli; Min. 150 mm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C397638E-A922-22B0-5EC5-D0BB394AE147}"/>
              </a:ext>
            </a:extLst>
          </p:cNvPr>
          <p:cNvGrpSpPr/>
          <p:nvPr/>
        </p:nvGrpSpPr>
        <p:grpSpPr>
          <a:xfrm>
            <a:off x="3637253" y="1742981"/>
            <a:ext cx="9178449" cy="4662808"/>
            <a:chOff x="3029878" y="1489352"/>
            <a:chExt cx="9178449" cy="4662808"/>
          </a:xfrm>
        </p:grpSpPr>
        <p:pic>
          <p:nvPicPr>
            <p:cNvPr id="7" name="yläpohjat001.pdf">
              <a:extLst>
                <a:ext uri="{FF2B5EF4-FFF2-40B4-BE49-F238E27FC236}">
                  <a16:creationId xmlns:a16="http://schemas.microsoft.com/office/drawing/2014/main" id="{37D201A9-4599-8AA3-B72A-0FC8CC2CB043}"/>
                </a:ext>
              </a:extLst>
            </p:cNvPr>
            <p:cNvPicPr/>
            <p:nvPr/>
          </p:nvPicPr>
          <p:blipFill>
            <a:blip r:embed="rId2"/>
            <a:srcRect b="33454"/>
            <a:stretch>
              <a:fillRect/>
            </a:stretch>
          </p:blipFill>
          <p:spPr>
            <a:xfrm>
              <a:off x="3439348" y="1601240"/>
              <a:ext cx="8489579" cy="277167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Shape 1507">
              <a:extLst>
                <a:ext uri="{FF2B5EF4-FFF2-40B4-BE49-F238E27FC236}">
                  <a16:creationId xmlns:a16="http://schemas.microsoft.com/office/drawing/2014/main" id="{05811358-ECDE-4E08-2404-7E38E8630D73}"/>
                </a:ext>
              </a:extLst>
            </p:cNvPr>
            <p:cNvSpPr/>
            <p:nvPr/>
          </p:nvSpPr>
          <p:spPr>
            <a:xfrm>
              <a:off x="5020011" y="1489352"/>
              <a:ext cx="1002930" cy="13868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normAutofit/>
            </a:bodyPr>
            <a:lstStyle>
              <a:lvl1pPr defTabSz="457200">
                <a:defRPr sz="1400">
                  <a:solidFill>
                    <a:srgbClr val="000000"/>
                  </a:solidFill>
                </a:defRPr>
              </a:lvl1pPr>
            </a:lstStyle>
            <a:p>
              <a:pPr lvl="0">
                <a:defRPr sz="1800"/>
              </a:pPr>
              <a:r>
                <a:rPr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Ristikkorakenne</a:t>
              </a:r>
              <a:endParaRPr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Shape 1508">
              <a:extLst>
                <a:ext uri="{FF2B5EF4-FFF2-40B4-BE49-F238E27FC236}">
                  <a16:creationId xmlns:a16="http://schemas.microsoft.com/office/drawing/2014/main" id="{916DE279-9CB5-CCD8-8895-0E78501FDA68}"/>
                </a:ext>
              </a:extLst>
            </p:cNvPr>
            <p:cNvSpPr/>
            <p:nvPr/>
          </p:nvSpPr>
          <p:spPr>
            <a:xfrm>
              <a:off x="7024624" y="1494838"/>
              <a:ext cx="906706" cy="13868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normAutofit/>
            </a:bodyPr>
            <a:lstStyle>
              <a:lvl1pPr defTabSz="457200">
                <a:defRPr sz="1400">
                  <a:solidFill>
                    <a:srgbClr val="000000"/>
                  </a:solidFill>
                </a:defRPr>
              </a:lvl1pPr>
            </a:lstStyle>
            <a:p>
              <a:pPr lvl="0">
                <a:defRPr sz="1800"/>
              </a:pPr>
              <a:r>
                <a:rPr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Palkkirakenne</a:t>
              </a:r>
              <a:endParaRPr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Shape 1509">
              <a:extLst>
                <a:ext uri="{FF2B5EF4-FFF2-40B4-BE49-F238E27FC236}">
                  <a16:creationId xmlns:a16="http://schemas.microsoft.com/office/drawing/2014/main" id="{C4C66DF8-947F-4AAA-2404-F9983EA4F052}"/>
                </a:ext>
              </a:extLst>
            </p:cNvPr>
            <p:cNvSpPr/>
            <p:nvPr/>
          </p:nvSpPr>
          <p:spPr>
            <a:xfrm>
              <a:off x="9135611" y="1492927"/>
              <a:ext cx="906706" cy="13868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>
              <a:normAutofit/>
            </a:bodyPr>
            <a:lstStyle>
              <a:lvl1pPr defTabSz="457200">
                <a:defRPr sz="1400">
                  <a:solidFill>
                    <a:srgbClr val="000000"/>
                  </a:solidFill>
                </a:defRPr>
              </a:lvl1pPr>
            </a:lstStyle>
            <a:p>
              <a:pPr lvl="0">
                <a:defRPr sz="1800"/>
              </a:pPr>
              <a:r>
                <a:rPr sz="1100" dirty="0">
                  <a:latin typeface="Calibri" panose="020F0502020204030204" pitchFamily="34" charset="0"/>
                  <a:cs typeface="Calibri" panose="020F0502020204030204" pitchFamily="34" charset="0"/>
                </a:rPr>
                <a:t>CLT-</a:t>
              </a:r>
              <a:r>
                <a:rPr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rakenne</a:t>
              </a:r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yläpohjat001.pdf">
              <a:extLst>
                <a:ext uri="{FF2B5EF4-FFF2-40B4-BE49-F238E27FC236}">
                  <a16:creationId xmlns:a16="http://schemas.microsoft.com/office/drawing/2014/main" id="{3FC2F1BB-8D65-390C-B20F-53860786BF7A}"/>
                </a:ext>
              </a:extLst>
            </p:cNvPr>
            <p:cNvPicPr/>
            <p:nvPr/>
          </p:nvPicPr>
          <p:blipFill>
            <a:blip r:embed="rId2"/>
            <a:srcRect t="67190" r="71082"/>
            <a:stretch>
              <a:fillRect/>
            </a:stretch>
          </p:blipFill>
          <p:spPr>
            <a:xfrm>
              <a:off x="3029878" y="4425204"/>
              <a:ext cx="3102495" cy="172695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yläpohjat001.pdf">
              <a:extLst>
                <a:ext uri="{FF2B5EF4-FFF2-40B4-BE49-F238E27FC236}">
                  <a16:creationId xmlns:a16="http://schemas.microsoft.com/office/drawing/2014/main" id="{F833D7F2-F19D-2337-58D5-3DA3306187EA}"/>
                </a:ext>
              </a:extLst>
            </p:cNvPr>
            <p:cNvPicPr/>
            <p:nvPr/>
          </p:nvPicPr>
          <p:blipFill>
            <a:blip r:embed="rId2"/>
            <a:srcRect l="36813" t="67190" r="27139"/>
            <a:stretch>
              <a:fillRect/>
            </a:stretch>
          </p:blipFill>
          <p:spPr>
            <a:xfrm>
              <a:off x="6117523" y="4425204"/>
              <a:ext cx="3867296" cy="172695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yläpohjat001.pdf">
              <a:extLst>
                <a:ext uri="{FF2B5EF4-FFF2-40B4-BE49-F238E27FC236}">
                  <a16:creationId xmlns:a16="http://schemas.microsoft.com/office/drawing/2014/main" id="{7F864BF9-C1C5-0F70-EC51-F0827D5A44A6}"/>
                </a:ext>
              </a:extLst>
            </p:cNvPr>
            <p:cNvPicPr/>
            <p:nvPr/>
          </p:nvPicPr>
          <p:blipFill>
            <a:blip r:embed="rId2"/>
            <a:srcRect l="71359" t="67190"/>
            <a:stretch>
              <a:fillRect/>
            </a:stretch>
          </p:blipFill>
          <p:spPr>
            <a:xfrm>
              <a:off x="9135611" y="4425204"/>
              <a:ext cx="3072716" cy="172695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4164009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dirty="0"/>
              <a:t>Lähiötalon energiakorjaus</a:t>
            </a:r>
            <a:endParaRPr dirty="0"/>
          </a:p>
        </p:txBody>
      </p:sp>
      <p:sp>
        <p:nvSpPr>
          <p:cNvPr id="166" name="Google Shape;166;p9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635000" indent="-457200">
              <a:spcBef>
                <a:spcPts val="0"/>
              </a:spcBef>
              <a:buSzPts val="2800"/>
            </a:pPr>
            <a:r>
              <a:rPr lang="fi-FI" sz="2400" dirty="0"/>
              <a:t>Lisälämmöneristyselementtien asennusmahdollisuudet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fi-FI" sz="2400" dirty="0"/>
              <a:t>Julkisivu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fi-FI" sz="2400" dirty="0"/>
              <a:t>TES-elementit</a:t>
            </a:r>
          </a:p>
          <a:p>
            <a:pPr marL="1092200" lvl="1" indent="-457200">
              <a:spcBef>
                <a:spcPts val="0"/>
              </a:spcBef>
              <a:buSzPts val="2800"/>
            </a:pPr>
            <a:r>
              <a:rPr lang="fi-FI" sz="2000" dirty="0"/>
              <a:t>Case-esittely: </a:t>
            </a:r>
            <a:br>
              <a:rPr lang="fi-FI" sz="2000" dirty="0"/>
            </a:br>
            <a:r>
              <a:rPr lang="fi-FI" sz="2000" dirty="0"/>
              <a:t>Riihimäen Peltosaari – </a:t>
            </a:r>
            <a:r>
              <a:rPr lang="fi-FI" sz="2000" dirty="0" err="1"/>
              <a:t>Innova</a:t>
            </a:r>
            <a:r>
              <a:rPr lang="fi-FI" sz="2000" dirty="0"/>
              <a:t>-projekti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fi-FI" sz="2400" dirty="0"/>
              <a:t>TEM kysely</a:t>
            </a:r>
          </a:p>
          <a:p>
            <a:pPr marL="635000" indent="-457200">
              <a:spcBef>
                <a:spcPts val="0"/>
              </a:spcBef>
              <a:buSzPts val="2800"/>
            </a:pPr>
            <a:endParaRPr lang="fi-FI" dirty="0"/>
          </a:p>
          <a:p>
            <a:pPr marL="635000" indent="-457200">
              <a:spcBef>
                <a:spcPts val="0"/>
              </a:spcBef>
              <a:buSzPts val="2800"/>
            </a:pPr>
            <a:endParaRPr dirty="0"/>
          </a:p>
        </p:txBody>
      </p:sp>
      <p:sp>
        <p:nvSpPr>
          <p:cNvPr id="167" name="Google Shape;167;p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3942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Seinärakenne: </a:t>
            </a:r>
            <a:br>
              <a:rPr lang="fi-FI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betonisandwich julkisivu 1970 - luku</a:t>
            </a:r>
            <a:endParaRPr lang="fi-FI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17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pic>
        <p:nvPicPr>
          <p:cNvPr id="16" name="image.png">
            <a:extLst>
              <a:ext uri="{FF2B5EF4-FFF2-40B4-BE49-F238E27FC236}">
                <a16:creationId xmlns:a16="http://schemas.microsoft.com/office/drawing/2014/main" id="{D1AF7C8B-5DE9-35CA-2E73-75EAD96058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85243" y="1706563"/>
            <a:ext cx="2003426" cy="453707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784">
            <a:extLst>
              <a:ext uri="{FF2B5EF4-FFF2-40B4-BE49-F238E27FC236}">
                <a16:creationId xmlns:a16="http://schemas.microsoft.com/office/drawing/2014/main" id="{636C4552-C003-76B1-9A75-FA6387CC5F1E}"/>
              </a:ext>
            </a:extLst>
          </p:cNvPr>
          <p:cNvSpPr/>
          <p:nvPr/>
        </p:nvSpPr>
        <p:spPr>
          <a:xfrm>
            <a:off x="7320756" y="1690688"/>
            <a:ext cx="1944688" cy="1304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sz="1400">
                <a:solidFill>
                  <a:srgbClr val="9CA65D"/>
                </a:solidFill>
                <a:latin typeface="Arial"/>
                <a:ea typeface="Arial"/>
                <a:cs typeface="Arial"/>
                <a:sym typeface="Arial"/>
              </a:rPr>
              <a:t>SANDWICH SEINÄ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400">
                <a:solidFill>
                  <a:srgbClr val="9CA65D"/>
                </a:solidFill>
                <a:latin typeface="Arial"/>
                <a:ea typeface="Arial"/>
                <a:cs typeface="Arial"/>
                <a:sym typeface="Arial"/>
              </a:rPr>
              <a:t>80 mm betoni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400">
                <a:solidFill>
                  <a:srgbClr val="9CA65D"/>
                </a:solidFill>
                <a:latin typeface="Arial"/>
                <a:ea typeface="Arial"/>
                <a:cs typeface="Arial"/>
                <a:sym typeface="Arial"/>
              </a:rPr>
              <a:t>90 mm mineraalivilla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400">
                <a:solidFill>
                  <a:srgbClr val="9CA65D"/>
                </a:solidFill>
                <a:latin typeface="Arial"/>
                <a:ea typeface="Arial"/>
                <a:cs typeface="Arial"/>
                <a:sym typeface="Arial"/>
              </a:rPr>
              <a:t>40 mm betoni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400">
              <a:solidFill>
                <a:srgbClr val="9CA65D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400">
                <a:solidFill>
                  <a:srgbClr val="9CA65D"/>
                </a:solidFill>
                <a:latin typeface="Arial"/>
                <a:ea typeface="Arial"/>
                <a:cs typeface="Arial"/>
                <a:sym typeface="Arial"/>
              </a:rPr>
              <a:t>U=0,53 W/m</a:t>
            </a:r>
            <a:r>
              <a:rPr sz="1400" baseline="30000">
                <a:solidFill>
                  <a:srgbClr val="9CA65D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1400">
                <a:solidFill>
                  <a:srgbClr val="9CA65D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</a:p>
        </p:txBody>
      </p:sp>
      <p:pic>
        <p:nvPicPr>
          <p:cNvPr id="18" name="image.png">
            <a:extLst>
              <a:ext uri="{FF2B5EF4-FFF2-40B4-BE49-F238E27FC236}">
                <a16:creationId xmlns:a16="http://schemas.microsoft.com/office/drawing/2014/main" id="{603E4A1F-EC2B-16FE-4E13-61D493BC356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309393" y="1706563"/>
            <a:ext cx="1343026" cy="1352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.jpg">
            <a:extLst>
              <a:ext uri="{FF2B5EF4-FFF2-40B4-BE49-F238E27FC236}">
                <a16:creationId xmlns:a16="http://schemas.microsoft.com/office/drawing/2014/main" id="{D811E492-623E-A83F-DF50-CC0430DEA8A9}"/>
              </a:ext>
            </a:extLst>
          </p:cNvPr>
          <p:cNvPicPr/>
          <p:nvPr/>
        </p:nvPicPr>
        <p:blipFill>
          <a:blip r:embed="rId4"/>
          <a:srcRect r="8483" b="21990"/>
          <a:stretch>
            <a:fillRect/>
          </a:stretch>
        </p:blipFill>
        <p:spPr>
          <a:xfrm>
            <a:off x="5304631" y="3506788"/>
            <a:ext cx="3965576" cy="2535238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788">
            <a:extLst>
              <a:ext uri="{FF2B5EF4-FFF2-40B4-BE49-F238E27FC236}">
                <a16:creationId xmlns:a16="http://schemas.microsoft.com/office/drawing/2014/main" id="{8FAF2FB0-0EF9-2C01-AA6A-AC1CC477C0A9}"/>
              </a:ext>
            </a:extLst>
          </p:cNvPr>
          <p:cNvSpPr/>
          <p:nvPr/>
        </p:nvSpPr>
        <p:spPr>
          <a:xfrm>
            <a:off x="5288756" y="3144838"/>
            <a:ext cx="4567238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1200">
                <a:solidFill>
                  <a:srgbClr val="9CA65D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9CA65D"/>
                </a:solidFill>
              </a:rPr>
              <a:t>Huom! U-arvo nykyisin 0,17 (lämmöneristystä 220 – 250 mm)</a:t>
            </a:r>
          </a:p>
        </p:txBody>
      </p:sp>
    </p:spTree>
    <p:extLst>
      <p:ext uri="{BB962C8B-B14F-4D97-AF65-F5344CB8AC3E}">
        <p14:creationId xmlns:p14="http://schemas.microsoft.com/office/powerpoint/2010/main" val="2019115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Lisälämmöneristyselementtien asennusmahdollisuudet</a:t>
            </a:r>
            <a:endParaRPr lang="fi-FI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18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pic>
        <p:nvPicPr>
          <p:cNvPr id="3" name="image.png">
            <a:extLst>
              <a:ext uri="{FF2B5EF4-FFF2-40B4-BE49-F238E27FC236}">
                <a16:creationId xmlns:a16="http://schemas.microsoft.com/office/drawing/2014/main" id="{778AE310-6312-3778-52FF-3B90D74F09A7}"/>
              </a:ext>
            </a:extLst>
          </p:cNvPr>
          <p:cNvPicPr/>
          <p:nvPr/>
        </p:nvPicPr>
        <p:blipFill>
          <a:blip r:embed="rId2"/>
          <a:srcRect t="8064" b="13001"/>
          <a:stretch>
            <a:fillRect/>
          </a:stretch>
        </p:blipFill>
        <p:spPr>
          <a:xfrm>
            <a:off x="2069306" y="1744811"/>
            <a:ext cx="8053388" cy="35286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793">
            <a:extLst>
              <a:ext uri="{FF2B5EF4-FFF2-40B4-BE49-F238E27FC236}">
                <a16:creationId xmlns:a16="http://schemas.microsoft.com/office/drawing/2014/main" id="{E39C96F2-C172-6E7B-2CA0-4F0ED477FD65}"/>
              </a:ext>
            </a:extLst>
          </p:cNvPr>
          <p:cNvSpPr/>
          <p:nvPr/>
        </p:nvSpPr>
        <p:spPr>
          <a:xfrm>
            <a:off x="2359447" y="5435349"/>
            <a:ext cx="987585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400" b="1">
                <a:solidFill>
                  <a:srgbClr val="9CA65D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9CA65D"/>
                </a:solidFill>
              </a:rPr>
              <a:t>Roikutettu</a:t>
            </a:r>
          </a:p>
        </p:txBody>
      </p:sp>
      <p:sp>
        <p:nvSpPr>
          <p:cNvPr id="7" name="Shape 794">
            <a:extLst>
              <a:ext uri="{FF2B5EF4-FFF2-40B4-BE49-F238E27FC236}">
                <a16:creationId xmlns:a16="http://schemas.microsoft.com/office/drawing/2014/main" id="{3FE43409-18FC-6DE8-F13E-6337CF12482A}"/>
              </a:ext>
            </a:extLst>
          </p:cNvPr>
          <p:cNvSpPr/>
          <p:nvPr/>
        </p:nvSpPr>
        <p:spPr>
          <a:xfrm>
            <a:off x="4374072" y="5435349"/>
            <a:ext cx="124291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sz="1400" b="1">
                <a:solidFill>
                  <a:srgbClr val="9CA65D"/>
                </a:solidFill>
              </a:rPr>
              <a:t>Kerroksittain 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400" b="1">
                <a:solidFill>
                  <a:srgbClr val="9CA65D"/>
                </a:solidFill>
              </a:rPr>
              <a:t>asennettu</a:t>
            </a:r>
          </a:p>
        </p:txBody>
      </p:sp>
      <p:sp>
        <p:nvSpPr>
          <p:cNvPr id="8" name="Shape 795">
            <a:extLst>
              <a:ext uri="{FF2B5EF4-FFF2-40B4-BE49-F238E27FC236}">
                <a16:creationId xmlns:a16="http://schemas.microsoft.com/office/drawing/2014/main" id="{F822E6B3-1400-5AFF-D12C-B4E5130AB764}"/>
              </a:ext>
            </a:extLst>
          </p:cNvPr>
          <p:cNvSpPr/>
          <p:nvPr/>
        </p:nvSpPr>
        <p:spPr>
          <a:xfrm>
            <a:off x="6567289" y="5435349"/>
            <a:ext cx="715937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400" b="1">
                <a:solidFill>
                  <a:srgbClr val="9CA65D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9CA65D"/>
                </a:solidFill>
              </a:rPr>
              <a:t>Seisova</a:t>
            </a:r>
          </a:p>
        </p:txBody>
      </p:sp>
      <p:sp>
        <p:nvSpPr>
          <p:cNvPr id="9" name="Shape 796">
            <a:extLst>
              <a:ext uri="{FF2B5EF4-FFF2-40B4-BE49-F238E27FC236}">
                <a16:creationId xmlns:a16="http://schemas.microsoft.com/office/drawing/2014/main" id="{D2911036-D931-045F-52B8-DD4041720AFF}"/>
              </a:ext>
            </a:extLst>
          </p:cNvPr>
          <p:cNvSpPr/>
          <p:nvPr/>
        </p:nvSpPr>
        <p:spPr>
          <a:xfrm>
            <a:off x="8596598" y="5435349"/>
            <a:ext cx="1242912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9CA65D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9CA65D"/>
                </a:solidFill>
              </a:rPr>
              <a:t>Kerroksittain tuettu</a:t>
            </a:r>
          </a:p>
        </p:txBody>
      </p:sp>
    </p:spTree>
    <p:extLst>
      <p:ext uri="{BB962C8B-B14F-4D97-AF65-F5344CB8AC3E}">
        <p14:creationId xmlns:p14="http://schemas.microsoft.com/office/powerpoint/2010/main" val="2188878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Julkisivumateriaali valittavissa</a:t>
            </a:r>
            <a:endParaRPr lang="fi-FI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DF7EEC45-737A-7B71-A9A6-F9781ECD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3797300" cy="4351338"/>
          </a:xfrm>
        </p:spPr>
        <p:txBody>
          <a:bodyPr>
            <a:normAutofit/>
          </a:bodyPr>
          <a:lstStyle/>
          <a:p>
            <a:r>
              <a:rPr lang="fi-FI" sz="2400" dirty="0"/>
              <a:t>Ohut- tai kolmikerrosrappaus</a:t>
            </a:r>
          </a:p>
          <a:p>
            <a:r>
              <a:rPr lang="fi-FI" sz="2400" dirty="0"/>
              <a:t>Tuulettuva rakenne: </a:t>
            </a:r>
          </a:p>
          <a:p>
            <a:pPr lvl="1"/>
            <a:r>
              <a:rPr lang="fi-FI" sz="2000" dirty="0"/>
              <a:t>Levyverhous </a:t>
            </a:r>
          </a:p>
          <a:p>
            <a:pPr lvl="1"/>
            <a:r>
              <a:rPr lang="fi-FI" sz="2000" dirty="0"/>
              <a:t>Puuverhous</a:t>
            </a:r>
          </a:p>
          <a:p>
            <a:pPr lvl="1"/>
            <a:r>
              <a:rPr lang="fi-FI" sz="2000" dirty="0"/>
              <a:t>Ohuttiiliverhous</a:t>
            </a:r>
          </a:p>
          <a:p>
            <a:pPr lvl="1"/>
            <a:r>
              <a:rPr lang="fi-FI" sz="2000" dirty="0"/>
              <a:t>Kuitusementtilevy</a:t>
            </a:r>
          </a:p>
          <a:p>
            <a:pPr lvl="1"/>
            <a:r>
              <a:rPr lang="fi-FI" sz="2000" dirty="0"/>
              <a:t>Metallituotteet</a:t>
            </a:r>
          </a:p>
          <a:p>
            <a:r>
              <a:rPr lang="fi-FI" sz="2400" dirty="0"/>
              <a:t>Katso lisää: Tuulettuvat julkisivut -opas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pic>
        <p:nvPicPr>
          <p:cNvPr id="11" name="image.jpg">
            <a:extLst>
              <a:ext uri="{FF2B5EF4-FFF2-40B4-BE49-F238E27FC236}">
                <a16:creationId xmlns:a16="http://schemas.microsoft.com/office/drawing/2014/main" id="{077BFDC8-B70C-DCD7-039B-21353DA072D0}"/>
              </a:ext>
            </a:extLst>
          </p:cNvPr>
          <p:cNvPicPr/>
          <p:nvPr/>
        </p:nvPicPr>
        <p:blipFill>
          <a:blip r:embed="rId2"/>
          <a:srcRect r="53379"/>
          <a:stretch>
            <a:fillRect/>
          </a:stretch>
        </p:blipFill>
        <p:spPr>
          <a:xfrm>
            <a:off x="10038187" y="1936856"/>
            <a:ext cx="2153813" cy="3764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.jpg">
            <a:extLst>
              <a:ext uri="{FF2B5EF4-FFF2-40B4-BE49-F238E27FC236}">
                <a16:creationId xmlns:a16="http://schemas.microsoft.com/office/drawing/2014/main" id="{62BF5EBE-0D00-5162-4652-FA3615706D22}"/>
              </a:ext>
            </a:extLst>
          </p:cNvPr>
          <p:cNvPicPr/>
          <p:nvPr/>
        </p:nvPicPr>
        <p:blipFill>
          <a:blip r:embed="rId3"/>
          <a:srcRect r="43771" b="4676"/>
          <a:stretch>
            <a:fillRect/>
          </a:stretch>
        </p:blipFill>
        <p:spPr>
          <a:xfrm>
            <a:off x="6583044" y="1947240"/>
            <a:ext cx="3315490" cy="3743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ng">
            <a:extLst>
              <a:ext uri="{FF2B5EF4-FFF2-40B4-BE49-F238E27FC236}">
                <a16:creationId xmlns:a16="http://schemas.microsoft.com/office/drawing/2014/main" id="{8D74E228-D3DC-F88D-2DD9-A56962772FF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680131" y="3107410"/>
            <a:ext cx="1780184" cy="25862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918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86FB253-56CD-AD72-F71C-D89A90254A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2</a:t>
            </a:fld>
            <a:endParaRPr lang="fi-FI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Poikkeamat julkisivussa </a:t>
            </a:r>
            <a:b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vaikuttavat mm. uusien ikkunoiden kokoon</a:t>
            </a:r>
            <a:endParaRPr lang="fi-FI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pic>
        <p:nvPicPr>
          <p:cNvPr id="7" name="screen001.png" descr="screen001">
            <a:extLst>
              <a:ext uri="{FF2B5EF4-FFF2-40B4-BE49-F238E27FC236}">
                <a16:creationId xmlns:a16="http://schemas.microsoft.com/office/drawing/2014/main" id="{49F58A6F-F879-067B-C8F2-47D49499AE38}"/>
              </a:ext>
            </a:extLst>
          </p:cNvPr>
          <p:cNvPicPr/>
          <p:nvPr/>
        </p:nvPicPr>
        <p:blipFill>
          <a:blip r:embed="rId2"/>
          <a:srcRect l="885" t="7500" r="2175" b="3370"/>
          <a:stretch>
            <a:fillRect/>
          </a:stretch>
        </p:blipFill>
        <p:spPr>
          <a:xfrm>
            <a:off x="1997666" y="1609923"/>
            <a:ext cx="8196667" cy="46034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3367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Poikkeamat julkisivussa </a:t>
            </a:r>
            <a:b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vaikuttavat mm. uusien ikkunoiden kokoon</a:t>
            </a:r>
            <a:endParaRPr lang="fi-FI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pic>
        <p:nvPicPr>
          <p:cNvPr id="3" name="image.png">
            <a:extLst>
              <a:ext uri="{FF2B5EF4-FFF2-40B4-BE49-F238E27FC236}">
                <a16:creationId xmlns:a16="http://schemas.microsoft.com/office/drawing/2014/main" id="{CAF5B0F2-6957-B574-DC11-FB3E9DF7400A}"/>
              </a:ext>
            </a:extLst>
          </p:cNvPr>
          <p:cNvPicPr/>
          <p:nvPr/>
        </p:nvPicPr>
        <p:blipFill>
          <a:blip r:embed="rId2"/>
          <a:srcRect t="6696" b="13026"/>
          <a:stretch>
            <a:fillRect/>
          </a:stretch>
        </p:blipFill>
        <p:spPr>
          <a:xfrm>
            <a:off x="1905793" y="1758702"/>
            <a:ext cx="8380414" cy="345999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812">
            <a:extLst>
              <a:ext uri="{FF2B5EF4-FFF2-40B4-BE49-F238E27FC236}">
                <a16:creationId xmlns:a16="http://schemas.microsoft.com/office/drawing/2014/main" id="{7DF578C2-1ED4-36EB-0D93-851035254E19}"/>
              </a:ext>
            </a:extLst>
          </p:cNvPr>
          <p:cNvSpPr/>
          <p:nvPr/>
        </p:nvSpPr>
        <p:spPr>
          <a:xfrm>
            <a:off x="2380720" y="5436494"/>
            <a:ext cx="8380414" cy="898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 sz="1400">
                <a:solidFill>
                  <a:srgbClr val="9CA65D"/>
                </a:solidFill>
              </a:rPr>
              <a:t>Poikkeamat vanhan rakennuksen julkisivussa voivat olla syvyyssuunnassa merkittäviä – jopa 40mm.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sz="1400">
                <a:solidFill>
                  <a:srgbClr val="9CA65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1467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TES (</a:t>
            </a:r>
            <a:r>
              <a:rPr lang="fi-FI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Timberbased</a:t>
            </a:r>
            <a:r>
              <a:rPr lang="fi-F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i-FI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Element</a:t>
            </a:r>
            <a:r>
              <a:rPr lang="fi-F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System) </a:t>
            </a:r>
            <a:br>
              <a:rPr lang="fi-FI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Lähiökerrostalon julkisivukorjaus</a:t>
            </a:r>
            <a:br>
              <a:rPr lang="fi-FI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fi-FI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pic>
        <p:nvPicPr>
          <p:cNvPr id="23" name="image.jpg">
            <a:extLst>
              <a:ext uri="{FF2B5EF4-FFF2-40B4-BE49-F238E27FC236}">
                <a16:creationId xmlns:a16="http://schemas.microsoft.com/office/drawing/2014/main" id="{B454AF12-DBD2-88CC-7A1A-B6B60CD4CA76}"/>
              </a:ext>
            </a:extLst>
          </p:cNvPr>
          <p:cNvPicPr/>
          <p:nvPr/>
        </p:nvPicPr>
        <p:blipFill>
          <a:blip r:embed="rId2"/>
          <a:srcRect r="2568"/>
          <a:stretch>
            <a:fillRect/>
          </a:stretch>
        </p:blipFill>
        <p:spPr>
          <a:xfrm>
            <a:off x="7224712" y="1380595"/>
            <a:ext cx="3494056" cy="237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.jpg">
            <a:extLst>
              <a:ext uri="{FF2B5EF4-FFF2-40B4-BE49-F238E27FC236}">
                <a16:creationId xmlns:a16="http://schemas.microsoft.com/office/drawing/2014/main" id="{E0A920FD-1A31-2148-EB6E-486D5E767AC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631112" y="3755495"/>
            <a:ext cx="3086101" cy="2312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.jpg">
            <a:extLst>
              <a:ext uri="{FF2B5EF4-FFF2-40B4-BE49-F238E27FC236}">
                <a16:creationId xmlns:a16="http://schemas.microsoft.com/office/drawing/2014/main" id="{F682AD9A-5713-9D70-C60A-FAEA3A5E97B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489450" y="1379008"/>
            <a:ext cx="3167063" cy="2376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.jpg">
            <a:extLst>
              <a:ext uri="{FF2B5EF4-FFF2-40B4-BE49-F238E27FC236}">
                <a16:creationId xmlns:a16="http://schemas.microsoft.com/office/drawing/2014/main" id="{A9C46608-DB00-34DE-6442-0185FF813D0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473232" y="3741208"/>
            <a:ext cx="3514725" cy="2327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.jpg">
            <a:extLst>
              <a:ext uri="{FF2B5EF4-FFF2-40B4-BE49-F238E27FC236}">
                <a16:creationId xmlns:a16="http://schemas.microsoft.com/office/drawing/2014/main" id="{504FF28B-C76B-4BC0-3244-4BAD4812881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473232" y="1379008"/>
            <a:ext cx="3149600" cy="236220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854">
            <a:extLst>
              <a:ext uri="{FF2B5EF4-FFF2-40B4-BE49-F238E27FC236}">
                <a16:creationId xmlns:a16="http://schemas.microsoft.com/office/drawing/2014/main" id="{2793BBE9-2183-AAFD-5993-142587B40082}"/>
              </a:ext>
            </a:extLst>
          </p:cNvPr>
          <p:cNvSpPr/>
          <p:nvPr/>
        </p:nvSpPr>
        <p:spPr>
          <a:xfrm>
            <a:off x="1473232" y="6118783"/>
            <a:ext cx="3697289" cy="35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 err="1"/>
              <a:t>Arkkitehtuuritoimisto</a:t>
            </a:r>
            <a:r>
              <a:rPr sz="1000" dirty="0"/>
              <a:t> Kimmo </a:t>
            </a:r>
            <a:r>
              <a:rPr sz="1000" dirty="0" err="1"/>
              <a:t>Lylykangas</a:t>
            </a:r>
            <a:endParaRPr sz="1000" dirty="0"/>
          </a:p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/>
              <a:t>Kuva: Simon le Ro</a:t>
            </a:r>
            <a:r>
              <a:rPr sz="1000" i="1" dirty="0"/>
              <a:t>ux</a:t>
            </a:r>
          </a:p>
        </p:txBody>
      </p:sp>
      <p:pic>
        <p:nvPicPr>
          <p:cNvPr id="22" name="image.jpg">
            <a:extLst>
              <a:ext uri="{FF2B5EF4-FFF2-40B4-BE49-F238E27FC236}">
                <a16:creationId xmlns:a16="http://schemas.microsoft.com/office/drawing/2014/main" id="{3DD7C212-6E7B-78C7-D09A-CA2A4DF73F67}"/>
              </a:ext>
            </a:extLst>
          </p:cNvPr>
          <p:cNvPicPr/>
          <p:nvPr/>
        </p:nvPicPr>
        <p:blipFill rotWithShape="1">
          <a:blip r:embed="rId7"/>
          <a:srcRect l="3818" r="9318"/>
          <a:stretch/>
        </p:blipFill>
        <p:spPr>
          <a:xfrm>
            <a:off x="4622832" y="3755495"/>
            <a:ext cx="3033681" cy="23129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47113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TES-elementit</a:t>
            </a:r>
            <a:b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purkaminen sisäkuoreen</a:t>
            </a:r>
            <a:br>
              <a:rPr lang="fi-F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lisälämmöneristys</a:t>
            </a:r>
            <a:endParaRPr lang="fi-FI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pic>
        <p:nvPicPr>
          <p:cNvPr id="7" name="image.jpg">
            <a:extLst>
              <a:ext uri="{FF2B5EF4-FFF2-40B4-BE49-F238E27FC236}">
                <a16:creationId xmlns:a16="http://schemas.microsoft.com/office/drawing/2014/main" id="{FC422077-2A25-B3DD-1C03-8E9F3AD11F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24202" y="1946804"/>
            <a:ext cx="1734327" cy="3676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.jpg">
            <a:extLst>
              <a:ext uri="{FF2B5EF4-FFF2-40B4-BE49-F238E27FC236}">
                <a16:creationId xmlns:a16="http://schemas.microsoft.com/office/drawing/2014/main" id="{73C41019-CB8C-EBB1-1E1B-34E4F2EA0D2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28492" y="1946804"/>
            <a:ext cx="4903477" cy="3676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.jpg">
            <a:extLst>
              <a:ext uri="{FF2B5EF4-FFF2-40B4-BE49-F238E27FC236}">
                <a16:creationId xmlns:a16="http://schemas.microsoft.com/office/drawing/2014/main" id="{F16BE9CE-1D9C-D519-8914-949E12FCD86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410310" y="1980141"/>
            <a:ext cx="2757489" cy="3676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717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Energiasaneeraus puuelementeillä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144DDDD-2D45-C8B1-70F6-684FB67B1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6700" y="1825625"/>
            <a:ext cx="6007100" cy="4351338"/>
          </a:xfrm>
        </p:spPr>
        <p:txBody>
          <a:bodyPr/>
          <a:lstStyle/>
          <a:p>
            <a:r>
              <a:rPr lang="fi-FI" sz="2400" dirty="0"/>
              <a:t>Betonisandwichelementin ulkokuori ja eristeet puretaan - puuelementeillä uusi ”kulutuspinta” rakennukselle</a:t>
            </a:r>
          </a:p>
          <a:p>
            <a:r>
              <a:rPr lang="fi-FI" sz="2400" dirty="0"/>
              <a:t>Nopea asennusvaihe elementtitekniikan ansiosta mahdollistaa vähäiset häiriöt asukkaille</a:t>
            </a:r>
          </a:p>
          <a:p>
            <a:r>
              <a:rPr lang="fi-FI" sz="2400" dirty="0"/>
              <a:t>Suuret yhtenäiset pinnat mahdollistavat paremman tiiveyden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pic>
        <p:nvPicPr>
          <p:cNvPr id="8" name="image.png">
            <a:extLst>
              <a:ext uri="{FF2B5EF4-FFF2-40B4-BE49-F238E27FC236}">
                <a16:creationId xmlns:a16="http://schemas.microsoft.com/office/drawing/2014/main" id="{51052715-8B1D-5285-0E21-193E8191F96D}"/>
              </a:ext>
            </a:extLst>
          </p:cNvPr>
          <p:cNvPicPr/>
          <p:nvPr/>
        </p:nvPicPr>
        <p:blipFill>
          <a:blip r:embed="rId2"/>
          <a:srcRect l="40377" t="16200" r="33474" b="5673"/>
          <a:stretch>
            <a:fillRect/>
          </a:stretch>
        </p:blipFill>
        <p:spPr>
          <a:xfrm>
            <a:off x="2538147" y="1604962"/>
            <a:ext cx="2590801" cy="419417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842">
            <a:extLst>
              <a:ext uri="{FF2B5EF4-FFF2-40B4-BE49-F238E27FC236}">
                <a16:creationId xmlns:a16="http://schemas.microsoft.com/office/drawing/2014/main" id="{2FCB85D3-DD19-0C3F-3C33-AD4B1FC3E976}"/>
              </a:ext>
            </a:extLst>
          </p:cNvPr>
          <p:cNvSpPr/>
          <p:nvPr/>
        </p:nvSpPr>
        <p:spPr>
          <a:xfrm>
            <a:off x="2490522" y="5799137"/>
            <a:ext cx="2590801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342900">
              <a:defRPr>
                <a:solidFill>
                  <a:srgbClr val="000000"/>
                </a:solidFill>
              </a:defRPr>
            </a:pPr>
            <a:r>
              <a:rPr sz="1000">
                <a:solidFill>
                  <a:srgbClr val="9CA65D"/>
                </a:solidFill>
              </a:rPr>
              <a:t>Kuva: </a:t>
            </a:r>
            <a:r>
              <a:rPr sz="1000">
                <a:solidFill>
                  <a:srgbClr val="9CA65D"/>
                </a:solidFill>
                <a:latin typeface="museo-sans"/>
                <a:ea typeface="museo-sans"/>
                <a:cs typeface="museo-sans"/>
                <a:sym typeface="museo-sans"/>
              </a:rPr>
              <a:t>Teeri-kolmio Oy, Metsätalouslehti</a:t>
            </a:r>
          </a:p>
        </p:txBody>
      </p:sp>
    </p:spTree>
    <p:extLst>
      <p:ext uri="{BB962C8B-B14F-4D97-AF65-F5344CB8AC3E}">
        <p14:creationId xmlns:p14="http://schemas.microsoft.com/office/powerpoint/2010/main" val="2414077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Lähiötalon energiakorjaus </a:t>
            </a:r>
            <a:b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toimenpiteet</a:t>
            </a:r>
            <a:endParaRPr lang="fi-FI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33E75768-9B75-9493-FEAE-E9DCA5546FAD}"/>
              </a:ext>
            </a:extLst>
          </p:cNvPr>
          <p:cNvGrpSpPr/>
          <p:nvPr/>
        </p:nvGrpSpPr>
        <p:grpSpPr>
          <a:xfrm>
            <a:off x="2600747" y="1456165"/>
            <a:ext cx="6815980" cy="4642125"/>
            <a:chOff x="2600747" y="1456165"/>
            <a:chExt cx="6815980" cy="4642125"/>
          </a:xfrm>
        </p:grpSpPr>
        <p:pic>
          <p:nvPicPr>
            <p:cNvPr id="6" name="image.png">
              <a:extLst>
                <a:ext uri="{FF2B5EF4-FFF2-40B4-BE49-F238E27FC236}">
                  <a16:creationId xmlns:a16="http://schemas.microsoft.com/office/drawing/2014/main" id="{17B0DCBD-105F-E99E-A3D1-A5044FB45282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775273" y="1456165"/>
              <a:ext cx="6641454" cy="394567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Shape 823">
              <a:extLst>
                <a:ext uri="{FF2B5EF4-FFF2-40B4-BE49-F238E27FC236}">
                  <a16:creationId xmlns:a16="http://schemas.microsoft.com/office/drawing/2014/main" id="{0B3339F2-083B-6FD7-41F0-B4707782E8E7}"/>
                </a:ext>
              </a:extLst>
            </p:cNvPr>
            <p:cNvSpPr/>
            <p:nvPr/>
          </p:nvSpPr>
          <p:spPr>
            <a:xfrm>
              <a:off x="2600747" y="5600449"/>
              <a:ext cx="1156443" cy="2946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1400" b="1">
                  <a:solidFill>
                    <a:srgbClr val="9CA65D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400" b="1">
                  <a:solidFill>
                    <a:srgbClr val="9CA65D"/>
                  </a:solidFill>
                </a:rPr>
                <a:t>Lähtötilanne</a:t>
              </a:r>
            </a:p>
          </p:txBody>
        </p:sp>
        <p:sp>
          <p:nvSpPr>
            <p:cNvPr id="11" name="Shape 824">
              <a:extLst>
                <a:ext uri="{FF2B5EF4-FFF2-40B4-BE49-F238E27FC236}">
                  <a16:creationId xmlns:a16="http://schemas.microsoft.com/office/drawing/2014/main" id="{7073CBEE-521B-C1C3-D057-0611CA53A907}"/>
                </a:ext>
              </a:extLst>
            </p:cNvPr>
            <p:cNvSpPr/>
            <p:nvPr/>
          </p:nvSpPr>
          <p:spPr>
            <a:xfrm>
              <a:off x="4001890" y="5600449"/>
              <a:ext cx="1066501" cy="2946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1400" b="1">
                  <a:solidFill>
                    <a:srgbClr val="9CA65D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400" b="1">
                  <a:solidFill>
                    <a:srgbClr val="9CA65D"/>
                  </a:solidFill>
                </a:rPr>
                <a:t>Kuoriminen</a:t>
              </a:r>
            </a:p>
          </p:txBody>
        </p:sp>
        <p:sp>
          <p:nvSpPr>
            <p:cNvPr id="12" name="Shape 825">
              <a:extLst>
                <a:ext uri="{FF2B5EF4-FFF2-40B4-BE49-F238E27FC236}">
                  <a16:creationId xmlns:a16="http://schemas.microsoft.com/office/drawing/2014/main" id="{19D118EF-D94D-9812-09E8-BD5C60151264}"/>
                </a:ext>
              </a:extLst>
            </p:cNvPr>
            <p:cNvSpPr/>
            <p:nvPr/>
          </p:nvSpPr>
          <p:spPr>
            <a:xfrm>
              <a:off x="5367450" y="5600449"/>
              <a:ext cx="1457100" cy="4978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1400" b="1">
                  <a:solidFill>
                    <a:srgbClr val="9CA65D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400" b="1">
                  <a:solidFill>
                    <a:srgbClr val="9CA65D"/>
                  </a:solidFill>
                </a:rPr>
                <a:t>Tasoittava eristekerros</a:t>
              </a:r>
            </a:p>
          </p:txBody>
        </p:sp>
        <p:sp>
          <p:nvSpPr>
            <p:cNvPr id="13" name="Shape 826">
              <a:extLst>
                <a:ext uri="{FF2B5EF4-FFF2-40B4-BE49-F238E27FC236}">
                  <a16:creationId xmlns:a16="http://schemas.microsoft.com/office/drawing/2014/main" id="{A092A033-EB48-6965-ECF2-D7C8029B7ABE}"/>
                </a:ext>
              </a:extLst>
            </p:cNvPr>
            <p:cNvSpPr/>
            <p:nvPr/>
          </p:nvSpPr>
          <p:spPr>
            <a:xfrm>
              <a:off x="6618089" y="5600449"/>
              <a:ext cx="902592" cy="2946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1400" b="1">
                  <a:solidFill>
                    <a:srgbClr val="9CA65D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400" b="1">
                  <a:solidFill>
                    <a:srgbClr val="9CA65D"/>
                  </a:solidFill>
                </a:rPr>
                <a:t>Puurunko</a:t>
              </a:r>
            </a:p>
          </p:txBody>
        </p:sp>
        <p:sp>
          <p:nvSpPr>
            <p:cNvPr id="14" name="Shape 827">
              <a:extLst>
                <a:ext uri="{FF2B5EF4-FFF2-40B4-BE49-F238E27FC236}">
                  <a16:creationId xmlns:a16="http://schemas.microsoft.com/office/drawing/2014/main" id="{6F407EB9-60CE-5849-C620-6D5FD4F7C730}"/>
                </a:ext>
              </a:extLst>
            </p:cNvPr>
            <p:cNvSpPr/>
            <p:nvPr/>
          </p:nvSpPr>
          <p:spPr>
            <a:xfrm>
              <a:off x="8226756" y="5600449"/>
              <a:ext cx="1022138" cy="2946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1400" b="1">
                  <a:solidFill>
                    <a:srgbClr val="9CA65D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400" b="1">
                  <a:solidFill>
                    <a:srgbClr val="9CA65D"/>
                  </a:solidFill>
                </a:rPr>
                <a:t>Viimeistely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2435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.jpeg">
            <a:extLst>
              <a:ext uri="{FF2B5EF4-FFF2-40B4-BE49-F238E27FC236}">
                <a16:creationId xmlns:a16="http://schemas.microsoft.com/office/drawing/2014/main" id="{9281F8B9-5D56-8948-E16A-74E0749F318E}"/>
              </a:ext>
            </a:extLst>
          </p:cNvPr>
          <p:cNvPicPr/>
          <p:nvPr/>
        </p:nvPicPr>
        <p:blipFill>
          <a:blip r:embed="rId2"/>
          <a:srcRect l="2523" t="3216" r="22379" b="794"/>
          <a:stretch>
            <a:fillRect/>
          </a:stretch>
        </p:blipFill>
        <p:spPr>
          <a:xfrm>
            <a:off x="3353058" y="1240709"/>
            <a:ext cx="5682662" cy="5094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.jpeg">
            <a:extLst>
              <a:ext uri="{FF2B5EF4-FFF2-40B4-BE49-F238E27FC236}">
                <a16:creationId xmlns:a16="http://schemas.microsoft.com/office/drawing/2014/main" id="{CE15578E-CE78-6760-E642-A36D61AF9915}"/>
              </a:ext>
            </a:extLst>
          </p:cNvPr>
          <p:cNvPicPr/>
          <p:nvPr/>
        </p:nvPicPr>
        <p:blipFill>
          <a:blip r:embed="rId2"/>
          <a:srcRect l="78908" t="3216" r="551" b="27669"/>
          <a:stretch>
            <a:fillRect/>
          </a:stretch>
        </p:blipFill>
        <p:spPr>
          <a:xfrm>
            <a:off x="9155856" y="1240709"/>
            <a:ext cx="2077808" cy="490334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Rakennedetalji </a:t>
            </a:r>
            <a:b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puunkäyttö julkisivun korjauksessa</a:t>
            </a:r>
            <a:endParaRPr lang="fi-FI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</p:spTree>
    <p:extLst>
      <p:ext uri="{BB962C8B-B14F-4D97-AF65-F5344CB8AC3E}">
        <p14:creationId xmlns:p14="http://schemas.microsoft.com/office/powerpoint/2010/main" val="2707807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Energian kulutus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27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pic>
        <p:nvPicPr>
          <p:cNvPr id="3" name="image.png">
            <a:extLst>
              <a:ext uri="{FF2B5EF4-FFF2-40B4-BE49-F238E27FC236}">
                <a16:creationId xmlns:a16="http://schemas.microsoft.com/office/drawing/2014/main" id="{3C01E176-07D7-3A47-34DB-22418FE906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62112" y="1690688"/>
            <a:ext cx="9147176" cy="373221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836">
            <a:extLst>
              <a:ext uri="{FF2B5EF4-FFF2-40B4-BE49-F238E27FC236}">
                <a16:creationId xmlns:a16="http://schemas.microsoft.com/office/drawing/2014/main" id="{1B782D20-6F88-F1FC-61C4-6251EDC2C485}"/>
              </a:ext>
            </a:extLst>
          </p:cNvPr>
          <p:cNvSpPr/>
          <p:nvPr/>
        </p:nvSpPr>
        <p:spPr>
          <a:xfrm>
            <a:off x="1674283" y="5059363"/>
            <a:ext cx="3276450" cy="1081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>
              <a:defRPr>
                <a:solidFill>
                  <a:srgbClr val="000000"/>
                </a:solidFill>
              </a:defRPr>
            </a:pPr>
            <a:r>
              <a:rPr dirty="0" err="1">
                <a:solidFill>
                  <a:srgbClr val="9CA65D"/>
                </a:solidFill>
                <a:latin typeface="Arial Bold"/>
                <a:ea typeface="Arial Bold"/>
                <a:cs typeface="Arial Bold"/>
                <a:sym typeface="Arial Bold"/>
              </a:rPr>
              <a:t>Lähtötilanne</a:t>
            </a:r>
            <a:r>
              <a:rPr dirty="0">
                <a:solidFill>
                  <a:srgbClr val="9CA65D"/>
                </a:solidFill>
                <a:latin typeface="Arial Bold"/>
                <a:ea typeface="Arial Bold"/>
                <a:cs typeface="Arial Bold"/>
                <a:sym typeface="Arial Bold"/>
              </a:rPr>
              <a:t>: 192 kWh/m</a:t>
            </a:r>
            <a:r>
              <a:rPr baseline="30000" dirty="0">
                <a:solidFill>
                  <a:srgbClr val="9CA65D"/>
                </a:solidFill>
                <a:latin typeface="Arial Bold"/>
                <a:ea typeface="Arial Bold"/>
                <a:cs typeface="Arial Bold"/>
                <a:sym typeface="Arial Bold"/>
              </a:rPr>
              <a:t>2</a:t>
            </a:r>
            <a:endParaRPr sz="3200" baseline="30875" dirty="0">
              <a:solidFill>
                <a:srgbClr val="9CA65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457200">
              <a:defRPr>
                <a:solidFill>
                  <a:srgbClr val="000000"/>
                </a:solidFill>
              </a:defRPr>
            </a:pPr>
            <a:r>
              <a:rPr dirty="0" err="1">
                <a:solidFill>
                  <a:srgbClr val="9CA65D"/>
                </a:solidFill>
                <a:latin typeface="Arial Bold"/>
                <a:ea typeface="Arial Bold"/>
                <a:cs typeface="Arial Bold"/>
                <a:sym typeface="Arial Bold"/>
              </a:rPr>
              <a:t>Korjauksen</a:t>
            </a:r>
            <a:r>
              <a:rPr dirty="0">
                <a:solidFill>
                  <a:srgbClr val="9CA65D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dirty="0" err="1">
                <a:solidFill>
                  <a:srgbClr val="9CA65D"/>
                </a:solidFill>
                <a:latin typeface="Arial Bold"/>
                <a:ea typeface="Arial Bold"/>
                <a:cs typeface="Arial Bold"/>
                <a:sym typeface="Arial Bold"/>
              </a:rPr>
              <a:t>jälkeen</a:t>
            </a:r>
            <a:r>
              <a:rPr dirty="0">
                <a:solidFill>
                  <a:srgbClr val="9CA65D"/>
                </a:solidFill>
                <a:latin typeface="Arial Bold"/>
                <a:ea typeface="Arial Bold"/>
                <a:cs typeface="Arial Bold"/>
                <a:sym typeface="Arial Bold"/>
              </a:rPr>
              <a:t>: 25 kWh/m</a:t>
            </a:r>
            <a:r>
              <a:rPr baseline="30000" dirty="0">
                <a:solidFill>
                  <a:srgbClr val="9CA65D"/>
                </a:solidFill>
                <a:latin typeface="Arial Bold"/>
                <a:ea typeface="Arial Bold"/>
                <a:cs typeface="Arial Bold"/>
                <a:sym typeface="Arial Bold"/>
              </a:rPr>
              <a:t>2</a:t>
            </a:r>
            <a:endParaRPr sz="3200" baseline="30875" dirty="0">
              <a:solidFill>
                <a:srgbClr val="9CA65D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1236081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Riihimäen Peltosaari – </a:t>
            </a:r>
            <a:r>
              <a:rPr lang="fi-FI" sz="3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Innova</a:t>
            </a:r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-projekti</a:t>
            </a:r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51B291E8-18B1-64F8-1141-8B1FC1700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94526" y="1825625"/>
            <a:ext cx="4084724" cy="435133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fi-FI" sz="2000" b="1" dirty="0" err="1">
                <a:solidFill>
                  <a:schemeClr val="tx1"/>
                </a:solidFill>
              </a:rPr>
              <a:t>Innova</a:t>
            </a:r>
            <a:r>
              <a:rPr lang="fi-FI" sz="2000" b="1" dirty="0">
                <a:solidFill>
                  <a:schemeClr val="tx1"/>
                </a:solidFill>
              </a:rPr>
              <a:t>-projekti</a:t>
            </a:r>
            <a:r>
              <a:rPr lang="fi-FI" sz="2000" dirty="0">
                <a:solidFill>
                  <a:schemeClr val="tx1"/>
                </a:solidFill>
              </a:rPr>
              <a:t> esitteli täysin uuden tavan remontoida tavallinen 1960- tai 70-luvun betonielementtitalo. Riihimäen Peltosaaressa sijaitseva kerrostalo remontoitiin niin, että sen energiankulutus pieneni passiivitalomääritelmän mukaiseksi.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28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pic>
        <p:nvPicPr>
          <p:cNvPr id="7" name="image.jpeg">
            <a:extLst>
              <a:ext uri="{FF2B5EF4-FFF2-40B4-BE49-F238E27FC236}">
                <a16:creationId xmlns:a16="http://schemas.microsoft.com/office/drawing/2014/main" id="{7F810794-2374-F937-9E2C-AB7BBE2B65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17488"/>
            <a:ext cx="7694527" cy="510249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59">
            <a:extLst>
              <a:ext uri="{FF2B5EF4-FFF2-40B4-BE49-F238E27FC236}">
                <a16:creationId xmlns:a16="http://schemas.microsoft.com/office/drawing/2014/main" id="{7D2A7D8C-5C23-FC32-E578-CAABD6736CEA}"/>
              </a:ext>
            </a:extLst>
          </p:cNvPr>
          <p:cNvSpPr/>
          <p:nvPr/>
        </p:nvSpPr>
        <p:spPr>
          <a:xfrm>
            <a:off x="55287" y="6065062"/>
            <a:ext cx="369728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 err="1">
                <a:solidFill>
                  <a:schemeClr val="bg1"/>
                </a:solidFill>
              </a:rPr>
              <a:t>Arkkitehtuuritoimisto</a:t>
            </a:r>
            <a:r>
              <a:rPr sz="1000" dirty="0">
                <a:solidFill>
                  <a:schemeClr val="bg1"/>
                </a:solidFill>
              </a:rPr>
              <a:t> Kimmo </a:t>
            </a:r>
            <a:r>
              <a:rPr sz="1000" dirty="0" err="1">
                <a:solidFill>
                  <a:schemeClr val="bg1"/>
                </a:solidFill>
              </a:rPr>
              <a:t>Lylykangas</a:t>
            </a:r>
            <a:endParaRPr sz="1000" dirty="0">
              <a:solidFill>
                <a:schemeClr val="bg1"/>
              </a:solidFill>
            </a:endParaRPr>
          </a:p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>
                <a:solidFill>
                  <a:schemeClr val="bg1"/>
                </a:solidFill>
              </a:rPr>
              <a:t>Kuva: Simon le Roux</a:t>
            </a:r>
          </a:p>
        </p:txBody>
      </p:sp>
    </p:spTree>
    <p:extLst>
      <p:ext uri="{BB962C8B-B14F-4D97-AF65-F5344CB8AC3E}">
        <p14:creationId xmlns:p14="http://schemas.microsoft.com/office/powerpoint/2010/main" val="126121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.jpeg">
            <a:extLst>
              <a:ext uri="{FF2B5EF4-FFF2-40B4-BE49-F238E27FC236}">
                <a16:creationId xmlns:a16="http://schemas.microsoft.com/office/drawing/2014/main" id="{F90914BA-C8BA-51FD-2F51-60DCFDB3C5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0581"/>
            <a:ext cx="7593546" cy="502940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Riihimäen Peltosaari – </a:t>
            </a:r>
            <a:r>
              <a:rPr lang="fi-FI" sz="3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Innova</a:t>
            </a:r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-projekti</a:t>
            </a:r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51B291E8-18B1-64F8-1141-8B1FC1700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94526" y="1825625"/>
            <a:ext cx="4084724" cy="435133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fi-FI" sz="2000" b="1" dirty="0">
                <a:solidFill>
                  <a:schemeClr val="tx1"/>
                </a:solidFill>
              </a:rPr>
              <a:t>Korjausmenetelmä oli täysin uusi: </a:t>
            </a:r>
            <a:r>
              <a:rPr lang="fi-FI" sz="2000" dirty="0">
                <a:solidFill>
                  <a:schemeClr val="tx1"/>
                </a:solidFill>
              </a:rPr>
              <a:t>pystysuuntaiset puurunkoelementit, joihin oli integroitu paloturvalliset PAROC-kivivillaeristeet, ikkunat ja ilmanvaihtokanavat. Elementit asennettiin paikoilleen ilman rakennustelineitä. Tämä lyhensi selvästi rakennustyömaalla kuluvaa aikaa ja vähensi asukkaille aiheutuvaa häiriötä. Asukkaat pystyivät asumaan kotonaan koko remontin aikana.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29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sp>
        <p:nvSpPr>
          <p:cNvPr id="8" name="Shape 859">
            <a:extLst>
              <a:ext uri="{FF2B5EF4-FFF2-40B4-BE49-F238E27FC236}">
                <a16:creationId xmlns:a16="http://schemas.microsoft.com/office/drawing/2014/main" id="{7D2A7D8C-5C23-FC32-E578-CAABD6736CEA}"/>
              </a:ext>
            </a:extLst>
          </p:cNvPr>
          <p:cNvSpPr/>
          <p:nvPr/>
        </p:nvSpPr>
        <p:spPr>
          <a:xfrm>
            <a:off x="55287" y="6065062"/>
            <a:ext cx="369728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 err="1">
                <a:solidFill>
                  <a:schemeClr val="bg1"/>
                </a:solidFill>
              </a:rPr>
              <a:t>Arkkitehtuuritoimisto</a:t>
            </a:r>
            <a:r>
              <a:rPr sz="1000" dirty="0">
                <a:solidFill>
                  <a:schemeClr val="bg1"/>
                </a:solidFill>
              </a:rPr>
              <a:t> Kimmo </a:t>
            </a:r>
            <a:r>
              <a:rPr sz="1000" dirty="0" err="1">
                <a:solidFill>
                  <a:schemeClr val="bg1"/>
                </a:solidFill>
              </a:rPr>
              <a:t>Lylykangas</a:t>
            </a:r>
            <a:endParaRPr sz="1000" dirty="0">
              <a:solidFill>
                <a:schemeClr val="bg1"/>
              </a:solidFill>
            </a:endParaRPr>
          </a:p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>
                <a:solidFill>
                  <a:schemeClr val="bg1"/>
                </a:solidFill>
              </a:rPr>
              <a:t>Kuva: Simon le Roux</a:t>
            </a:r>
          </a:p>
        </p:txBody>
      </p:sp>
    </p:spTree>
    <p:extLst>
      <p:ext uri="{BB962C8B-B14F-4D97-AF65-F5344CB8AC3E}">
        <p14:creationId xmlns:p14="http://schemas.microsoft.com/office/powerpoint/2010/main" val="3917884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front cover white.jpg"/>
          <p:cNvPicPr/>
          <p:nvPr/>
        </p:nvPicPr>
        <p:blipFill>
          <a:blip r:embed="rId2"/>
          <a:srcRect b="9271"/>
          <a:stretch>
            <a:fillRect/>
          </a:stretch>
        </p:blipFill>
        <p:spPr>
          <a:xfrm>
            <a:off x="2778" y="0"/>
            <a:ext cx="12186372" cy="6248114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174214" y="1819577"/>
            <a:ext cx="9843642" cy="2387601"/>
          </a:xfrm>
          <a:prstGeom prst="rect">
            <a:avLst/>
          </a:prstGeom>
        </p:spPr>
        <p:txBody>
          <a:bodyPr lIns="0" tIns="0" rIns="0" bIns="0"/>
          <a:lstStyle/>
          <a:p>
            <a:pPr lvl="0" defTabSz="624078">
              <a:defRPr sz="1800">
                <a:solidFill>
                  <a:srgbClr val="000000"/>
                </a:solidFill>
              </a:defRPr>
            </a:pPr>
            <a:endParaRPr sz="273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defTabSz="624078">
              <a:defRPr sz="1800">
                <a:solidFill>
                  <a:srgbClr val="000000"/>
                </a:solidFill>
              </a:defRPr>
            </a:pPr>
            <a:r>
              <a:rPr sz="4400" b="1" dirty="0" err="1">
                <a:latin typeface="Calibri"/>
                <a:ea typeface="Calibri"/>
                <a:cs typeface="Calibri"/>
                <a:sym typeface="Calibri"/>
              </a:rPr>
              <a:t>Puurakennuksen</a:t>
            </a:r>
            <a:r>
              <a:rPr sz="4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4400" b="1" dirty="0" err="1">
                <a:latin typeface="Calibri"/>
                <a:ea typeface="Calibri"/>
                <a:cs typeface="Calibri"/>
                <a:sym typeface="Calibri"/>
              </a:rPr>
              <a:t>korjaaminen</a:t>
            </a:r>
            <a:r>
              <a:rPr sz="4400" b="1" dirty="0">
                <a:latin typeface="Calibri"/>
                <a:ea typeface="Calibri"/>
                <a:cs typeface="Calibri"/>
                <a:sym typeface="Calibri"/>
              </a:rPr>
              <a:t> ja </a:t>
            </a:r>
            <a:r>
              <a:rPr sz="4400" b="1" dirty="0" err="1">
                <a:latin typeface="Calibri"/>
                <a:ea typeface="Calibri"/>
                <a:cs typeface="Calibri"/>
                <a:sym typeface="Calibri"/>
              </a:rPr>
              <a:t>puulla</a:t>
            </a:r>
            <a:r>
              <a:rPr sz="4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4400" b="1" dirty="0" err="1">
                <a:latin typeface="Calibri"/>
                <a:ea typeface="Calibri"/>
                <a:cs typeface="Calibri"/>
                <a:sym typeface="Calibri"/>
              </a:rPr>
              <a:t>korjaaminen</a:t>
            </a:r>
            <a:endParaRPr sz="44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Riihimäen Peltosaari – </a:t>
            </a:r>
            <a:r>
              <a:rPr lang="fi-FI" sz="3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Innova</a:t>
            </a:r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-projekti</a:t>
            </a:r>
            <a:b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Elementtien kuorinta</a:t>
            </a:r>
            <a:b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fi-FI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30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pic>
        <p:nvPicPr>
          <p:cNvPr id="10" name="image.jpg">
            <a:extLst>
              <a:ext uri="{FF2B5EF4-FFF2-40B4-BE49-F238E27FC236}">
                <a16:creationId xmlns:a16="http://schemas.microsoft.com/office/drawing/2014/main" id="{99CD8CBE-E820-656E-FD3A-C559C5F771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50177" y="828482"/>
            <a:ext cx="7341913" cy="55064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869">
            <a:extLst>
              <a:ext uri="{FF2B5EF4-FFF2-40B4-BE49-F238E27FC236}">
                <a16:creationId xmlns:a16="http://schemas.microsoft.com/office/drawing/2014/main" id="{C56EC008-FED6-915C-5FA2-CD4B37E5A65F}"/>
              </a:ext>
            </a:extLst>
          </p:cNvPr>
          <p:cNvSpPr/>
          <p:nvPr/>
        </p:nvSpPr>
        <p:spPr>
          <a:xfrm>
            <a:off x="8086757" y="5978941"/>
            <a:ext cx="369728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 err="1">
                <a:solidFill>
                  <a:schemeClr val="bg1"/>
                </a:solidFill>
              </a:rPr>
              <a:t>Arkkitehtuuritoimisto</a:t>
            </a:r>
            <a:r>
              <a:rPr sz="1000" dirty="0">
                <a:solidFill>
                  <a:schemeClr val="bg1"/>
                </a:solidFill>
              </a:rPr>
              <a:t> Kimmo </a:t>
            </a:r>
            <a:r>
              <a:rPr sz="1000" dirty="0" err="1">
                <a:solidFill>
                  <a:schemeClr val="bg1"/>
                </a:solidFill>
              </a:rPr>
              <a:t>Lylykangas</a:t>
            </a:r>
            <a:endParaRPr sz="1000" dirty="0">
              <a:solidFill>
                <a:schemeClr val="bg1"/>
              </a:solidFill>
            </a:endParaRPr>
          </a:p>
          <a:p>
            <a:pPr lvl="0" algn="r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>
                <a:solidFill>
                  <a:schemeClr val="bg1"/>
                </a:solidFill>
              </a:rPr>
              <a:t>Kuva: Simon le Roux</a:t>
            </a:r>
          </a:p>
        </p:txBody>
      </p:sp>
    </p:spTree>
    <p:extLst>
      <p:ext uri="{BB962C8B-B14F-4D97-AF65-F5344CB8AC3E}">
        <p14:creationId xmlns:p14="http://schemas.microsoft.com/office/powerpoint/2010/main" val="3459315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Riihimäen Peltosaari – </a:t>
            </a:r>
            <a:r>
              <a:rPr lang="fi-FI" sz="3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Innova</a:t>
            </a:r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-projekti</a:t>
            </a:r>
            <a:b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Lisäerityselementtien valmistus tehtaassa</a:t>
            </a:r>
            <a:b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fi-FI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31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pic>
        <p:nvPicPr>
          <p:cNvPr id="3" name="image.jpeg">
            <a:extLst>
              <a:ext uri="{FF2B5EF4-FFF2-40B4-BE49-F238E27FC236}">
                <a16:creationId xmlns:a16="http://schemas.microsoft.com/office/drawing/2014/main" id="{BBCA3CAF-122D-7D24-5240-6E875DCCB2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508" y="1339850"/>
            <a:ext cx="6721142" cy="48900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9998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Riihimäen Peltosaari – </a:t>
            </a:r>
            <a:r>
              <a:rPr lang="fi-FI" sz="3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Innova</a:t>
            </a:r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-projekti</a:t>
            </a:r>
            <a:b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Siirto työmaalle</a:t>
            </a:r>
            <a:b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fi-FI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32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sp>
        <p:nvSpPr>
          <p:cNvPr id="6" name="Shape 877">
            <a:extLst>
              <a:ext uri="{FF2B5EF4-FFF2-40B4-BE49-F238E27FC236}">
                <a16:creationId xmlns:a16="http://schemas.microsoft.com/office/drawing/2014/main" id="{E249A43C-5B84-7B54-9D87-8D4159C617C0}"/>
              </a:ext>
            </a:extLst>
          </p:cNvPr>
          <p:cNvSpPr/>
          <p:nvPr/>
        </p:nvSpPr>
        <p:spPr>
          <a:xfrm>
            <a:off x="8468527" y="4868862"/>
            <a:ext cx="2951163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defRPr>
                <a:solidFill>
                  <a:srgbClr val="000000"/>
                </a:solidFill>
              </a:defRPr>
            </a:pPr>
            <a:endParaRPr sz="1000" dirty="0">
              <a:solidFill>
                <a:srgbClr val="9CA65D"/>
              </a:solidFill>
            </a:endParaRPr>
          </a:p>
          <a:p>
            <a:pPr lvl="0" algn="r">
              <a:defRPr>
                <a:solidFill>
                  <a:srgbClr val="000000"/>
                </a:solidFill>
              </a:defRPr>
            </a:pPr>
            <a:r>
              <a:rPr sz="1000" dirty="0">
                <a:solidFill>
                  <a:schemeClr val="bg2"/>
                </a:solidFill>
              </a:rPr>
              <a:t>TES </a:t>
            </a:r>
            <a:r>
              <a:rPr sz="1000" dirty="0" err="1">
                <a:solidFill>
                  <a:schemeClr val="bg2"/>
                </a:solidFill>
              </a:rPr>
              <a:t>elementit</a:t>
            </a:r>
            <a:r>
              <a:rPr sz="1000" dirty="0">
                <a:solidFill>
                  <a:schemeClr val="bg2"/>
                </a:solidFill>
              </a:rPr>
              <a:t> </a:t>
            </a:r>
            <a:r>
              <a:rPr sz="1000" dirty="0" err="1">
                <a:solidFill>
                  <a:schemeClr val="bg2"/>
                </a:solidFill>
              </a:rPr>
              <a:t>tuotannossa</a:t>
            </a:r>
            <a:r>
              <a:rPr sz="1000" dirty="0">
                <a:solidFill>
                  <a:schemeClr val="bg2"/>
                </a:solidFill>
              </a:rPr>
              <a:t> </a:t>
            </a:r>
          </a:p>
          <a:p>
            <a:pPr lvl="0" algn="r">
              <a:defRPr>
                <a:solidFill>
                  <a:srgbClr val="000000"/>
                </a:solidFill>
              </a:defRPr>
            </a:pPr>
            <a:r>
              <a:rPr sz="1000" dirty="0">
                <a:solidFill>
                  <a:schemeClr val="bg2"/>
                </a:solidFill>
              </a:rPr>
              <a:t>INNOVA </a:t>
            </a:r>
            <a:r>
              <a:rPr sz="1000" dirty="0" err="1">
                <a:solidFill>
                  <a:schemeClr val="bg2"/>
                </a:solidFill>
              </a:rPr>
              <a:t>pilotti</a:t>
            </a:r>
            <a:r>
              <a:rPr sz="1000" dirty="0">
                <a:solidFill>
                  <a:schemeClr val="bg2"/>
                </a:solidFill>
              </a:rPr>
              <a:t>  </a:t>
            </a:r>
            <a:r>
              <a:rPr sz="1000" dirty="0" err="1">
                <a:solidFill>
                  <a:schemeClr val="bg2"/>
                </a:solidFill>
              </a:rPr>
              <a:t>Riihimäki</a:t>
            </a:r>
            <a:r>
              <a:rPr sz="1000" dirty="0">
                <a:solidFill>
                  <a:schemeClr val="bg2"/>
                </a:solidFill>
              </a:rPr>
              <a:t>, Suomi</a:t>
            </a:r>
          </a:p>
          <a:p>
            <a:pPr lvl="0" algn="r">
              <a:defRPr>
                <a:solidFill>
                  <a:srgbClr val="000000"/>
                </a:solidFill>
              </a:defRPr>
            </a:pPr>
            <a:r>
              <a:rPr sz="1000" dirty="0">
                <a:solidFill>
                  <a:schemeClr val="bg2"/>
                </a:solidFill>
                <a:uFill>
                  <a:solidFill>
                    <a:srgbClr val="34B9FF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http://parocfi.virtual35.nebula.fi/innova/</a:t>
            </a:r>
            <a:endParaRPr sz="1000" dirty="0">
              <a:solidFill>
                <a:schemeClr val="bg2"/>
              </a:solidFill>
            </a:endParaRPr>
          </a:p>
        </p:txBody>
      </p:sp>
      <p:pic>
        <p:nvPicPr>
          <p:cNvPr id="7" name="image.jpg">
            <a:extLst>
              <a:ext uri="{FF2B5EF4-FFF2-40B4-BE49-F238E27FC236}">
                <a16:creationId xmlns:a16="http://schemas.microsoft.com/office/drawing/2014/main" id="{CACD9C2B-40C1-E4AA-57A0-29B51087F36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38200" y="1474787"/>
            <a:ext cx="5738830" cy="4303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.jpg">
            <a:extLst>
              <a:ext uri="{FF2B5EF4-FFF2-40B4-BE49-F238E27FC236}">
                <a16:creationId xmlns:a16="http://schemas.microsoft.com/office/drawing/2014/main" id="{E93BE2BD-20D5-72D6-2450-49ABC19CC26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724667" y="1462616"/>
            <a:ext cx="4743451" cy="314166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880">
            <a:extLst>
              <a:ext uri="{FF2B5EF4-FFF2-40B4-BE49-F238E27FC236}">
                <a16:creationId xmlns:a16="http://schemas.microsoft.com/office/drawing/2014/main" id="{E3FE4D32-0999-D3AB-9714-D9A6FDC96868}"/>
              </a:ext>
            </a:extLst>
          </p:cNvPr>
          <p:cNvSpPr/>
          <p:nvPr/>
        </p:nvSpPr>
        <p:spPr>
          <a:xfrm>
            <a:off x="885857" y="5424488"/>
            <a:ext cx="369728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 err="1">
                <a:solidFill>
                  <a:schemeClr val="bg1"/>
                </a:solidFill>
              </a:rPr>
              <a:t>Arkkitehtuuritoimisto</a:t>
            </a:r>
            <a:r>
              <a:rPr sz="1000" dirty="0">
                <a:solidFill>
                  <a:schemeClr val="bg1"/>
                </a:solidFill>
              </a:rPr>
              <a:t> Kimmo </a:t>
            </a:r>
            <a:r>
              <a:rPr sz="1000" dirty="0" err="1">
                <a:solidFill>
                  <a:schemeClr val="bg1"/>
                </a:solidFill>
              </a:rPr>
              <a:t>Lylykangas</a:t>
            </a:r>
            <a:endParaRPr sz="1000" dirty="0">
              <a:solidFill>
                <a:schemeClr val="bg1"/>
              </a:solidFill>
            </a:endParaRPr>
          </a:p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>
                <a:solidFill>
                  <a:schemeClr val="bg1"/>
                </a:solidFill>
              </a:rPr>
              <a:t>Kuva: Kimmo </a:t>
            </a:r>
            <a:r>
              <a:rPr sz="1000" dirty="0" err="1">
                <a:solidFill>
                  <a:schemeClr val="bg1"/>
                </a:solidFill>
              </a:rPr>
              <a:t>Lylykangas</a:t>
            </a:r>
            <a:endParaRPr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Riihimäen Peltosaari – </a:t>
            </a:r>
            <a:r>
              <a:rPr lang="fi-FI" sz="3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Innova</a:t>
            </a:r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-projekti</a:t>
            </a:r>
            <a:b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Siirto työmaalle</a:t>
            </a:r>
            <a:b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fi-FI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33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sp>
        <p:nvSpPr>
          <p:cNvPr id="9" name="Shape 880">
            <a:extLst>
              <a:ext uri="{FF2B5EF4-FFF2-40B4-BE49-F238E27FC236}">
                <a16:creationId xmlns:a16="http://schemas.microsoft.com/office/drawing/2014/main" id="{E3FE4D32-0999-D3AB-9714-D9A6FDC96868}"/>
              </a:ext>
            </a:extLst>
          </p:cNvPr>
          <p:cNvSpPr/>
          <p:nvPr/>
        </p:nvSpPr>
        <p:spPr>
          <a:xfrm>
            <a:off x="885857" y="5424488"/>
            <a:ext cx="369728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 err="1">
                <a:solidFill>
                  <a:schemeClr val="bg1"/>
                </a:solidFill>
              </a:rPr>
              <a:t>Arkkitehtuuritoimisto</a:t>
            </a:r>
            <a:r>
              <a:rPr sz="1000" dirty="0">
                <a:solidFill>
                  <a:schemeClr val="bg1"/>
                </a:solidFill>
              </a:rPr>
              <a:t> Kimmo </a:t>
            </a:r>
            <a:r>
              <a:rPr sz="1000" dirty="0" err="1">
                <a:solidFill>
                  <a:schemeClr val="bg1"/>
                </a:solidFill>
              </a:rPr>
              <a:t>Lylykangas</a:t>
            </a:r>
            <a:endParaRPr sz="1000" dirty="0">
              <a:solidFill>
                <a:schemeClr val="bg1"/>
              </a:solidFill>
            </a:endParaRPr>
          </a:p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>
                <a:solidFill>
                  <a:schemeClr val="bg1"/>
                </a:solidFill>
              </a:rPr>
              <a:t>Kuva: Kimmo </a:t>
            </a:r>
            <a:r>
              <a:rPr sz="1000" dirty="0" err="1">
                <a:solidFill>
                  <a:schemeClr val="bg1"/>
                </a:solidFill>
              </a:rPr>
              <a:t>Lylykangas</a:t>
            </a:r>
            <a:endParaRPr sz="1000" dirty="0">
              <a:solidFill>
                <a:schemeClr val="bg1"/>
              </a:solidFill>
            </a:endParaRPr>
          </a:p>
        </p:txBody>
      </p:sp>
      <p:pic>
        <p:nvPicPr>
          <p:cNvPr id="3" name="image.jpg">
            <a:extLst>
              <a:ext uri="{FF2B5EF4-FFF2-40B4-BE49-F238E27FC236}">
                <a16:creationId xmlns:a16="http://schemas.microsoft.com/office/drawing/2014/main" id="{4D9F9919-D040-8943-F35F-4582B81BD49D}"/>
              </a:ext>
            </a:extLst>
          </p:cNvPr>
          <p:cNvPicPr/>
          <p:nvPr/>
        </p:nvPicPr>
        <p:blipFill>
          <a:blip r:embed="rId2"/>
          <a:srcRect r="21313"/>
          <a:stretch>
            <a:fillRect/>
          </a:stretch>
        </p:blipFill>
        <p:spPr>
          <a:xfrm>
            <a:off x="0" y="0"/>
            <a:ext cx="719508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886">
            <a:extLst>
              <a:ext uri="{FF2B5EF4-FFF2-40B4-BE49-F238E27FC236}">
                <a16:creationId xmlns:a16="http://schemas.microsoft.com/office/drawing/2014/main" id="{451C7E7C-C63E-25AE-C08F-B7C4C35C6DF7}"/>
              </a:ext>
            </a:extLst>
          </p:cNvPr>
          <p:cNvSpPr/>
          <p:nvPr/>
        </p:nvSpPr>
        <p:spPr>
          <a:xfrm>
            <a:off x="98457" y="6319867"/>
            <a:ext cx="369728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 err="1">
                <a:solidFill>
                  <a:srgbClr val="FFFFFF"/>
                </a:solidFill>
              </a:rPr>
              <a:t>Teksi</a:t>
            </a:r>
            <a:r>
              <a:rPr sz="1000" dirty="0">
                <a:solidFill>
                  <a:srgbClr val="FFFFFF"/>
                </a:solidFill>
              </a:rPr>
              <a:t>: https://www.rakennusfakta.fi/</a:t>
            </a:r>
          </a:p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 err="1">
                <a:solidFill>
                  <a:srgbClr val="FFFFFF"/>
                </a:solidFill>
              </a:rPr>
              <a:t>Arkkitehtuuritoimisto</a:t>
            </a:r>
            <a:r>
              <a:rPr sz="1000" dirty="0">
                <a:solidFill>
                  <a:srgbClr val="FFFFFF"/>
                </a:solidFill>
              </a:rPr>
              <a:t> Kimmo </a:t>
            </a:r>
            <a:r>
              <a:rPr sz="1000" dirty="0" err="1">
                <a:solidFill>
                  <a:srgbClr val="FFFFFF"/>
                </a:solidFill>
              </a:rPr>
              <a:t>Lylykangas</a:t>
            </a:r>
            <a:endParaRPr sz="1000" dirty="0">
              <a:solidFill>
                <a:srgbClr val="FFFFFF"/>
              </a:solidFill>
            </a:endParaRPr>
          </a:p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>
                <a:solidFill>
                  <a:srgbClr val="FFFFFF"/>
                </a:solidFill>
              </a:rPr>
              <a:t>Kuva: Simon le Roux</a:t>
            </a:r>
          </a:p>
        </p:txBody>
      </p:sp>
      <p:sp>
        <p:nvSpPr>
          <p:cNvPr id="11" name="Shape 885">
            <a:extLst>
              <a:ext uri="{FF2B5EF4-FFF2-40B4-BE49-F238E27FC236}">
                <a16:creationId xmlns:a16="http://schemas.microsoft.com/office/drawing/2014/main" id="{E3E96AC4-5ACF-B541-E772-1685BF8EC275}"/>
              </a:ext>
            </a:extLst>
          </p:cNvPr>
          <p:cNvSpPr/>
          <p:nvPr/>
        </p:nvSpPr>
        <p:spPr>
          <a:xfrm>
            <a:off x="7685789" y="1512358"/>
            <a:ext cx="4279157" cy="1598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60000"/>
              </a:lnSpc>
              <a:spcBef>
                <a:spcPts val="400"/>
              </a:spcBef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ea typeface="Arial Bold"/>
                <a:cs typeface="Calibri" panose="020F0502020204030204" pitchFamily="34" charset="0"/>
                <a:sym typeface="Arial Bold"/>
              </a:rPr>
              <a:t>PAROC Innova  - </a:t>
            </a:r>
            <a:r>
              <a:rPr dirty="0" err="1">
                <a:solidFill>
                  <a:schemeClr val="tx1"/>
                </a:solidFill>
                <a:latin typeface="Calibri" panose="020F0502020204030204" pitchFamily="34" charset="0"/>
                <a:ea typeface="Arial Bold"/>
                <a:cs typeface="Calibri" panose="020F0502020204030204" pitchFamily="34" charset="0"/>
                <a:sym typeface="Arial Bold"/>
              </a:rPr>
              <a:t>hanke</a:t>
            </a:r>
            <a:br>
              <a:rPr dirty="0">
                <a:solidFill>
                  <a:schemeClr val="tx1"/>
                </a:solidFill>
                <a:latin typeface="Calibri" panose="020F0502020204030204" pitchFamily="34" charset="0"/>
                <a:ea typeface="Arial Bold"/>
                <a:cs typeface="Calibri" panose="020F0502020204030204" pitchFamily="34" charset="0"/>
                <a:sym typeface="Arial Bold"/>
              </a:rPr>
            </a:br>
            <a:br>
              <a:rPr dirty="0">
                <a:solidFill>
                  <a:schemeClr val="tx1"/>
                </a:solidFill>
                <a:latin typeface="Calibri" panose="020F0502020204030204" pitchFamily="34" charset="0"/>
                <a:ea typeface="Arial Bold"/>
                <a:cs typeface="Calibri" panose="020F0502020204030204" pitchFamily="34" charset="0"/>
                <a:sym typeface="Arial Bold"/>
              </a:rPr>
            </a:br>
            <a:r>
              <a:rPr dirty="0" err="1">
                <a:solidFill>
                  <a:schemeClr val="tx1"/>
                </a:solidFill>
                <a:latin typeface="Calibri" panose="020F0502020204030204" pitchFamily="34" charset="0"/>
                <a:ea typeface="Arial Bold"/>
                <a:cs typeface="Calibri" panose="020F0502020204030204" pitchFamily="34" charset="0"/>
                <a:sym typeface="Arial Bold"/>
              </a:rPr>
              <a:t>Ensimmäinen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ea typeface="Arial Bold"/>
                <a:cs typeface="Calibri" panose="020F0502020204030204" pitchFamily="34" charset="0"/>
                <a:sym typeface="Arial Bold"/>
              </a:rPr>
              <a:t> </a:t>
            </a:r>
            <a:r>
              <a:rPr dirty="0" err="1">
                <a:solidFill>
                  <a:schemeClr val="tx1"/>
                </a:solidFill>
                <a:latin typeface="Calibri" panose="020F0502020204030204" pitchFamily="34" charset="0"/>
                <a:ea typeface="Arial Bold"/>
                <a:cs typeface="Calibri" panose="020F0502020204030204" pitchFamily="34" charset="0"/>
                <a:sym typeface="Arial Bold"/>
              </a:rPr>
              <a:t>Suomessa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ea typeface="Arial Bold"/>
                <a:cs typeface="Calibri" panose="020F0502020204030204" pitchFamily="34" charset="0"/>
                <a:sym typeface="Arial Bold"/>
              </a:rPr>
              <a:t> </a:t>
            </a:r>
            <a:r>
              <a:rPr dirty="0" err="1">
                <a:solidFill>
                  <a:schemeClr val="tx1"/>
                </a:solidFill>
                <a:latin typeface="Calibri" panose="020F0502020204030204" pitchFamily="34" charset="0"/>
                <a:ea typeface="Arial Bold"/>
                <a:cs typeface="Calibri" panose="020F0502020204030204" pitchFamily="34" charset="0"/>
                <a:sym typeface="Arial Bold"/>
              </a:rPr>
              <a:t>toteutunut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ea typeface="Arial Bold"/>
                <a:cs typeface="Calibri" panose="020F0502020204030204" pitchFamily="34" charset="0"/>
                <a:sym typeface="Arial Bold"/>
              </a:rPr>
              <a:t> TES </a:t>
            </a:r>
            <a:r>
              <a:rPr dirty="0" err="1">
                <a:solidFill>
                  <a:schemeClr val="tx1"/>
                </a:solidFill>
                <a:latin typeface="Calibri" panose="020F0502020204030204" pitchFamily="34" charset="0"/>
                <a:ea typeface="Arial Bold"/>
                <a:cs typeface="Calibri" panose="020F0502020204030204" pitchFamily="34" charset="0"/>
                <a:sym typeface="Arial Bold"/>
              </a:rPr>
              <a:t>korjaus</a:t>
            </a:r>
            <a:br>
              <a:rPr dirty="0">
                <a:solidFill>
                  <a:schemeClr val="tx1"/>
                </a:solidFill>
                <a:latin typeface="Calibri" panose="020F0502020204030204" pitchFamily="34" charset="0"/>
                <a:ea typeface="Arial Bold"/>
                <a:cs typeface="Calibri" panose="020F0502020204030204" pitchFamily="34" charset="0"/>
                <a:sym typeface="Arial Bold"/>
              </a:rPr>
            </a:br>
            <a:br>
              <a:rPr dirty="0">
                <a:solidFill>
                  <a:schemeClr val="tx1"/>
                </a:solidFill>
                <a:latin typeface="Calibri" panose="020F0502020204030204" pitchFamily="34" charset="0"/>
                <a:ea typeface="Arial Bold"/>
                <a:cs typeface="Calibri" panose="020F0502020204030204" pitchFamily="34" charset="0"/>
                <a:sym typeface="Arial Bold"/>
              </a:rPr>
            </a:br>
            <a:endParaRPr lang="fi-FI" dirty="0">
              <a:solidFill>
                <a:schemeClr val="tx1"/>
              </a:solidFill>
              <a:latin typeface="Calibri" panose="020F0502020204030204" pitchFamily="34" charset="0"/>
              <a:ea typeface="Arial Bold"/>
              <a:cs typeface="Calibri" panose="020F0502020204030204" pitchFamily="34" charset="0"/>
              <a:sym typeface="Arial Bold"/>
            </a:endParaRPr>
          </a:p>
          <a:p>
            <a:pPr lvl="0">
              <a:lnSpc>
                <a:spcPct val="60000"/>
              </a:lnSpc>
              <a:spcBef>
                <a:spcPts val="400"/>
              </a:spcBef>
              <a:defRPr>
                <a:solidFill>
                  <a:srgbClr val="000000"/>
                </a:solidFill>
              </a:defRPr>
            </a:pPr>
            <a:r>
              <a:rPr dirty="0" err="1">
                <a:solidFill>
                  <a:schemeClr val="tx1"/>
                </a:solidFill>
                <a:latin typeface="Calibri" panose="020F0502020204030204" pitchFamily="34" charset="0"/>
                <a:ea typeface="Arial Bold"/>
                <a:cs typeface="Calibri" panose="020F0502020204030204" pitchFamily="34" charset="0"/>
                <a:sym typeface="Arial Bold"/>
              </a:rPr>
              <a:t>Lisätietoa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ea typeface="Arial Bold"/>
                <a:cs typeface="Calibri" panose="020F0502020204030204" pitchFamily="34" charset="0"/>
                <a:sym typeface="Arial Bold"/>
              </a:rPr>
              <a:t>:</a:t>
            </a:r>
            <a:br>
              <a:rPr dirty="0">
                <a:solidFill>
                  <a:schemeClr val="tx1"/>
                </a:solidFill>
                <a:latin typeface="Calibri" panose="020F0502020204030204" pitchFamily="34" charset="0"/>
                <a:ea typeface="Arial Bold"/>
                <a:cs typeface="Calibri" panose="020F0502020204030204" pitchFamily="34" charset="0"/>
                <a:sym typeface="Arial Bold"/>
              </a:rPr>
            </a:br>
            <a:r>
              <a:rPr sz="1600" dirty="0">
                <a:solidFill>
                  <a:schemeClr val="tx1"/>
                </a:solidFill>
                <a:uFill>
                  <a:solidFill>
                    <a:srgbClr val="34B9FF"/>
                  </a:solidFill>
                </a:u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http://parocfi.virtual35.nebula.fi/innova/</a:t>
            </a:r>
            <a:br>
              <a:rPr sz="2400" dirty="0">
                <a:solidFill>
                  <a:srgbClr val="9CA65D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dirty="0">
              <a:solidFill>
                <a:srgbClr val="9CA65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4866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.jpg">
            <a:extLst>
              <a:ext uri="{FF2B5EF4-FFF2-40B4-BE49-F238E27FC236}">
                <a16:creationId xmlns:a16="http://schemas.microsoft.com/office/drawing/2014/main" id="{91942794-A84C-8AE5-7BA4-7B27D7EE75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38200" y="1103496"/>
            <a:ext cx="6201694" cy="465100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C908BC6-490E-6E20-9DC3-C982566E629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378700" y="1825625"/>
            <a:ext cx="3975100" cy="4351338"/>
          </a:xfrm>
        </p:spPr>
        <p:txBody>
          <a:bodyPr/>
          <a:lstStyle/>
          <a:p>
            <a:pPr marL="114300" indent="0">
              <a:buNone/>
            </a:pPr>
            <a:r>
              <a:rPr lang="fi-FI" sz="2000" b="1" dirty="0">
                <a:solidFill>
                  <a:schemeClr val="tx1"/>
                </a:solidFill>
              </a:rPr>
              <a:t>Korjausmenetelmä oli täysin uusi: </a:t>
            </a:r>
            <a:r>
              <a:rPr lang="fi-FI" sz="2000" dirty="0">
                <a:solidFill>
                  <a:schemeClr val="tx1"/>
                </a:solidFill>
              </a:rPr>
              <a:t>pystysuuntaiset puurunkoelementit, joihin oli integroitu paloturvalliset PAROC-kivivillaeristeet, ikkunat ja ilmanvaihtokanavat.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34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sp>
        <p:nvSpPr>
          <p:cNvPr id="10" name="Shape 886">
            <a:extLst>
              <a:ext uri="{FF2B5EF4-FFF2-40B4-BE49-F238E27FC236}">
                <a16:creationId xmlns:a16="http://schemas.microsoft.com/office/drawing/2014/main" id="{451C7E7C-C63E-25AE-C08F-B7C4C35C6DF7}"/>
              </a:ext>
            </a:extLst>
          </p:cNvPr>
          <p:cNvSpPr/>
          <p:nvPr/>
        </p:nvSpPr>
        <p:spPr>
          <a:xfrm>
            <a:off x="898099" y="5271903"/>
            <a:ext cx="369728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 err="1">
                <a:solidFill>
                  <a:srgbClr val="FFFFFF"/>
                </a:solidFill>
              </a:rPr>
              <a:t>Teksi</a:t>
            </a:r>
            <a:r>
              <a:rPr sz="1000" dirty="0">
                <a:solidFill>
                  <a:srgbClr val="FFFFFF"/>
                </a:solidFill>
              </a:rPr>
              <a:t>: https://www.rakennusfakta.fi/</a:t>
            </a:r>
          </a:p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 err="1">
                <a:solidFill>
                  <a:srgbClr val="FFFFFF"/>
                </a:solidFill>
              </a:rPr>
              <a:t>Arkkitehtuuritoimisto</a:t>
            </a:r>
            <a:r>
              <a:rPr sz="1000" dirty="0">
                <a:solidFill>
                  <a:srgbClr val="FFFFFF"/>
                </a:solidFill>
              </a:rPr>
              <a:t> Kimmo </a:t>
            </a:r>
            <a:r>
              <a:rPr sz="1000" dirty="0" err="1">
                <a:solidFill>
                  <a:srgbClr val="FFFFFF"/>
                </a:solidFill>
              </a:rPr>
              <a:t>Lylykangas</a:t>
            </a:r>
            <a:endParaRPr sz="1000" dirty="0">
              <a:solidFill>
                <a:srgbClr val="FFFFFF"/>
              </a:solidFill>
            </a:endParaRPr>
          </a:p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>
                <a:solidFill>
                  <a:srgbClr val="FFFFFF"/>
                </a:solidFill>
              </a:rPr>
              <a:t>Kuva: Simon le Roux</a:t>
            </a:r>
          </a:p>
        </p:txBody>
      </p:sp>
    </p:spTree>
    <p:extLst>
      <p:ext uri="{BB962C8B-B14F-4D97-AF65-F5344CB8AC3E}">
        <p14:creationId xmlns:p14="http://schemas.microsoft.com/office/powerpoint/2010/main" val="1959693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1 016.jpg" descr="2011 016">
            <a:extLst>
              <a:ext uri="{FF2B5EF4-FFF2-40B4-BE49-F238E27FC236}">
                <a16:creationId xmlns:a16="http://schemas.microsoft.com/office/drawing/2014/main" id="{B3D515D8-9B3E-7B19-1C11-504D1A024F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9392" y="729720"/>
            <a:ext cx="7199308" cy="539856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C908BC6-490E-6E20-9DC3-C982566E629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378700" y="1825625"/>
            <a:ext cx="4387850" cy="4351338"/>
          </a:xfrm>
        </p:spPr>
        <p:txBody>
          <a:bodyPr/>
          <a:lstStyle/>
          <a:p>
            <a:r>
              <a:rPr lang="fi-FI" sz="2000" dirty="0">
                <a:solidFill>
                  <a:schemeClr val="tx1"/>
                </a:solidFill>
              </a:rPr>
              <a:t>Elementit asennettiin paikoilleen ilman rakennustelineitä. </a:t>
            </a:r>
          </a:p>
          <a:p>
            <a:r>
              <a:rPr lang="fi-FI" sz="2000" dirty="0">
                <a:solidFill>
                  <a:schemeClr val="tx1"/>
                </a:solidFill>
              </a:rPr>
              <a:t>Tämä lyhensi selvästi rakennustyömaalla kuluvaa aikaa ja vähensi asukkaille aiheutuvaa häiriötä. </a:t>
            </a:r>
          </a:p>
          <a:p>
            <a:r>
              <a:rPr lang="fi-FI" sz="2000" dirty="0">
                <a:solidFill>
                  <a:schemeClr val="tx1"/>
                </a:solidFill>
              </a:rPr>
              <a:t>Asukkaat pystyivät asumaan kotonaan koko remontin aikana.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35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sp>
        <p:nvSpPr>
          <p:cNvPr id="10" name="Shape 886">
            <a:extLst>
              <a:ext uri="{FF2B5EF4-FFF2-40B4-BE49-F238E27FC236}">
                <a16:creationId xmlns:a16="http://schemas.microsoft.com/office/drawing/2014/main" id="{451C7E7C-C63E-25AE-C08F-B7C4C35C6DF7}"/>
              </a:ext>
            </a:extLst>
          </p:cNvPr>
          <p:cNvSpPr/>
          <p:nvPr/>
        </p:nvSpPr>
        <p:spPr>
          <a:xfrm>
            <a:off x="244049" y="5595753"/>
            <a:ext cx="369728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 err="1">
                <a:solidFill>
                  <a:srgbClr val="FFFFFF"/>
                </a:solidFill>
              </a:rPr>
              <a:t>Teksi</a:t>
            </a:r>
            <a:r>
              <a:rPr sz="1000" dirty="0">
                <a:solidFill>
                  <a:srgbClr val="FFFFFF"/>
                </a:solidFill>
              </a:rPr>
              <a:t>: https://www.rakennusfakta.fi/</a:t>
            </a:r>
          </a:p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 err="1">
                <a:solidFill>
                  <a:srgbClr val="FFFFFF"/>
                </a:solidFill>
              </a:rPr>
              <a:t>Arkkitehtuuritoimisto</a:t>
            </a:r>
            <a:r>
              <a:rPr sz="1000" dirty="0">
                <a:solidFill>
                  <a:srgbClr val="FFFFFF"/>
                </a:solidFill>
              </a:rPr>
              <a:t> Kimmo </a:t>
            </a:r>
            <a:r>
              <a:rPr sz="1000" dirty="0" err="1">
                <a:solidFill>
                  <a:srgbClr val="FFFFFF"/>
                </a:solidFill>
              </a:rPr>
              <a:t>Lylykangas</a:t>
            </a:r>
            <a:endParaRPr sz="1000" dirty="0">
              <a:solidFill>
                <a:srgbClr val="FFFFFF"/>
              </a:solidFill>
            </a:endParaRPr>
          </a:p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>
                <a:solidFill>
                  <a:srgbClr val="FFFFFF"/>
                </a:solidFill>
              </a:rPr>
              <a:t>Kuva: Simon le Roux</a:t>
            </a:r>
          </a:p>
        </p:txBody>
      </p:sp>
    </p:spTree>
    <p:extLst>
      <p:ext uri="{BB962C8B-B14F-4D97-AF65-F5344CB8AC3E}">
        <p14:creationId xmlns:p14="http://schemas.microsoft.com/office/powerpoint/2010/main" val="18662149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.jpeg">
            <a:extLst>
              <a:ext uri="{FF2B5EF4-FFF2-40B4-BE49-F238E27FC236}">
                <a16:creationId xmlns:a16="http://schemas.microsoft.com/office/drawing/2014/main" id="{48E9D5AA-A4DB-6996-C85D-ED5317E287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269999"/>
            <a:ext cx="6946900" cy="511346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Riihimäen Peltosaari – </a:t>
            </a:r>
            <a:r>
              <a:rPr lang="fi-FI" sz="3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Innova</a:t>
            </a:r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-projekti</a:t>
            </a:r>
            <a:b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Valmistunut julkisivukorjaus</a:t>
            </a:r>
            <a:b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fi-FI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4827BB8E-1A58-E138-0506-9E500B62F9D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946900" y="1825625"/>
            <a:ext cx="4406900" cy="4351338"/>
          </a:xfrm>
        </p:spPr>
        <p:txBody>
          <a:bodyPr/>
          <a:lstStyle/>
          <a:p>
            <a:pPr marL="114300" indent="0">
              <a:buNone/>
            </a:pPr>
            <a:r>
              <a:rPr lang="fi-FI" sz="2000" b="1" dirty="0">
                <a:solidFill>
                  <a:schemeClr val="tx1"/>
                </a:solidFill>
              </a:rPr>
              <a:t>Arkkitehtuurisuunnittelun tavoitteena</a:t>
            </a:r>
            <a:r>
              <a:rPr lang="fi-FI" sz="2000" dirty="0">
                <a:solidFill>
                  <a:schemeClr val="tx1"/>
                </a:solidFill>
              </a:rPr>
              <a:t> oli uudistaa kerrostalon ulkonäkö, mutta kuitenkin säilyttää jotakin rakennuksen alkuperäisestä tyylistä.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36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sp>
        <p:nvSpPr>
          <p:cNvPr id="9" name="Shape 880">
            <a:extLst>
              <a:ext uri="{FF2B5EF4-FFF2-40B4-BE49-F238E27FC236}">
                <a16:creationId xmlns:a16="http://schemas.microsoft.com/office/drawing/2014/main" id="{E3FE4D32-0999-D3AB-9714-D9A6FDC96868}"/>
              </a:ext>
            </a:extLst>
          </p:cNvPr>
          <p:cNvSpPr/>
          <p:nvPr/>
        </p:nvSpPr>
        <p:spPr>
          <a:xfrm>
            <a:off x="117507" y="5936720"/>
            <a:ext cx="369728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 err="1">
                <a:solidFill>
                  <a:schemeClr val="bg1"/>
                </a:solidFill>
              </a:rPr>
              <a:t>Arkkitehtuuritoimisto</a:t>
            </a:r>
            <a:r>
              <a:rPr sz="1000" dirty="0">
                <a:solidFill>
                  <a:schemeClr val="bg1"/>
                </a:solidFill>
              </a:rPr>
              <a:t> Kimmo </a:t>
            </a:r>
            <a:r>
              <a:rPr sz="1000" dirty="0" err="1">
                <a:solidFill>
                  <a:schemeClr val="bg1"/>
                </a:solidFill>
              </a:rPr>
              <a:t>Lylykangas</a:t>
            </a:r>
            <a:endParaRPr sz="1000" dirty="0">
              <a:solidFill>
                <a:schemeClr val="bg1"/>
              </a:solidFill>
            </a:endParaRPr>
          </a:p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 dirty="0">
                <a:solidFill>
                  <a:schemeClr val="bg1"/>
                </a:solidFill>
              </a:rPr>
              <a:t>Kuva: Kimmo </a:t>
            </a:r>
            <a:r>
              <a:rPr sz="1000" dirty="0" err="1">
                <a:solidFill>
                  <a:schemeClr val="bg1"/>
                </a:solidFill>
              </a:rPr>
              <a:t>Lylykangas</a:t>
            </a:r>
            <a:endParaRPr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99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Shape 9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  <a:t>37</a:t>
            </a:fld>
            <a:endParaRPr sz="1400">
              <a:solidFill>
                <a:srgbClr val="FFFFFF"/>
              </a:solidFill>
            </a:endParaRPr>
          </a:p>
        </p:txBody>
      </p:sp>
      <p:pic>
        <p:nvPicPr>
          <p:cNvPr id="905" name="image.jpeg"/>
          <p:cNvPicPr/>
          <p:nvPr/>
        </p:nvPicPr>
        <p:blipFill>
          <a:blip r:embed="rId2"/>
          <a:srcRect r="21185"/>
          <a:stretch>
            <a:fillRect/>
          </a:stretch>
        </p:blipFill>
        <p:spPr>
          <a:xfrm>
            <a:off x="0" y="0"/>
            <a:ext cx="720678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06" name="Shape 906"/>
          <p:cNvSpPr/>
          <p:nvPr/>
        </p:nvSpPr>
        <p:spPr>
          <a:xfrm>
            <a:off x="98457" y="6319867"/>
            <a:ext cx="369728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>
                <a:solidFill>
                  <a:srgbClr val="FFFFFF"/>
                </a:solidFill>
              </a:rPr>
              <a:t>Teksi: https://www.rakennusfakta.fi/</a:t>
            </a:r>
          </a:p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>
                <a:solidFill>
                  <a:srgbClr val="FFFFFF"/>
                </a:solidFill>
              </a:rPr>
              <a:t>Arkkitehtuuritoimisto Kimmo Lylykangas</a:t>
            </a:r>
          </a:p>
          <a:p>
            <a:pPr lvl="0">
              <a:lnSpc>
                <a:spcPct val="90000"/>
              </a:lnSpc>
              <a:defRPr>
                <a:solidFill>
                  <a:srgbClr val="000000"/>
                </a:solidFill>
              </a:defRPr>
            </a:pPr>
            <a:r>
              <a:rPr sz="1000">
                <a:solidFill>
                  <a:srgbClr val="FFFFFF"/>
                </a:solidFill>
              </a:rPr>
              <a:t>Kuva: Simon le Roux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sz="2400" dirty="0"/>
              <a:t>Kyselytutkimus suomalaisen kerrostalokannan todellisesta </a:t>
            </a:r>
            <a:r>
              <a:rPr lang="fi-FI" sz="2400" dirty="0" err="1"/>
              <a:t>korjauspotenteiaalista</a:t>
            </a:r>
            <a:r>
              <a:rPr lang="fi-FI" sz="2400" dirty="0"/>
              <a:t> 10/2015 </a:t>
            </a:r>
            <a:endParaRPr sz="2400" dirty="0"/>
          </a:p>
        </p:txBody>
      </p:sp>
      <p:sp>
        <p:nvSpPr>
          <p:cNvPr id="166" name="Google Shape;166;p9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5000" indent="-457200">
              <a:spcBef>
                <a:spcPts val="0"/>
              </a:spcBef>
              <a:buSzPts val="2800"/>
            </a:pPr>
            <a:r>
              <a:rPr lang="fi-FI" sz="2400" dirty="0"/>
              <a:t>Kyselyn toimeksiantaja: TEM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fi-FI" sz="2400" dirty="0"/>
              <a:t>Kyselyn toteuttaja: Valvontakonsultit Oy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fi-FI" sz="2400" dirty="0"/>
              <a:t>Kysely toteutettiin kesällä 2015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fi-FI" sz="2400" dirty="0"/>
              <a:t>Vastauksia saatiin 3 376 kpl</a:t>
            </a:r>
            <a:endParaRPr dirty="0"/>
          </a:p>
        </p:txBody>
      </p:sp>
      <p:sp>
        <p:nvSpPr>
          <p:cNvPr id="167" name="Google Shape;167;p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38</a:t>
            </a:fld>
            <a:endParaRPr/>
          </a:p>
        </p:txBody>
      </p:sp>
      <p:pic>
        <p:nvPicPr>
          <p:cNvPr id="2" name="image.png">
            <a:extLst>
              <a:ext uri="{FF2B5EF4-FFF2-40B4-BE49-F238E27FC236}">
                <a16:creationId xmlns:a16="http://schemas.microsoft.com/office/drawing/2014/main" id="{984C666A-8B47-322F-876C-586728A68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221" y="2692218"/>
            <a:ext cx="2401094" cy="3429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5221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Kyselyn tulokset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39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pic>
        <p:nvPicPr>
          <p:cNvPr id="7" name="image.jpg">
            <a:extLst>
              <a:ext uri="{FF2B5EF4-FFF2-40B4-BE49-F238E27FC236}">
                <a16:creationId xmlns:a16="http://schemas.microsoft.com/office/drawing/2014/main" id="{96C266B6-74AB-C6F9-210F-05A7747CEA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490508" y="398462"/>
            <a:ext cx="6496051" cy="3252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.jpg">
            <a:extLst>
              <a:ext uri="{FF2B5EF4-FFF2-40B4-BE49-F238E27FC236}">
                <a16:creationId xmlns:a16="http://schemas.microsoft.com/office/drawing/2014/main" id="{A7AF1336-D91E-28D4-4E92-052C88E4E5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04908" y="3663950"/>
            <a:ext cx="5581651" cy="2438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48978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Tekijät</a:t>
            </a:r>
            <a:endParaRPr dirty="0"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defTabSz="584200">
              <a:buNone/>
              <a:defRPr>
                <a:solidFill>
                  <a:srgbClr val="000000"/>
                </a:solidFill>
              </a:defRPr>
            </a:pPr>
            <a:r>
              <a:rPr lang="fi-FI" sz="2000" dirty="0">
                <a:solidFill>
                  <a:schemeClr val="tx1"/>
                </a:solidFill>
              </a:rPr>
              <a:t>Markku Karjalainen, arkkitehti </a:t>
            </a:r>
            <a:r>
              <a:rPr lang="fi-FI" sz="2000" dirty="0" err="1">
                <a:solidFill>
                  <a:schemeClr val="tx1"/>
                </a:solidFill>
              </a:rPr>
              <a:t>TkT</a:t>
            </a:r>
            <a:r>
              <a:rPr lang="fi-FI" sz="2000" dirty="0">
                <a:solidFill>
                  <a:schemeClr val="tx1"/>
                </a:solidFill>
              </a:rPr>
              <a:t>, professori</a:t>
            </a:r>
          </a:p>
          <a:p>
            <a:pPr marL="114300" lvl="0" indent="0" defTabSz="584200">
              <a:buNone/>
              <a:defRPr>
                <a:solidFill>
                  <a:srgbClr val="000000"/>
                </a:solidFill>
              </a:defRPr>
            </a:pPr>
            <a:r>
              <a:rPr lang="fi-FI" sz="2000" dirty="0">
                <a:solidFill>
                  <a:schemeClr val="tx1"/>
                </a:solidFill>
              </a:rPr>
              <a:t>Henri Käpynen, arkkitehti, tutkija</a:t>
            </a:r>
          </a:p>
          <a:p>
            <a:pPr marL="114300" lvl="0" indent="0" defTabSz="584200">
              <a:buNone/>
              <a:defRPr>
                <a:solidFill>
                  <a:srgbClr val="000000"/>
                </a:solidFill>
              </a:defRPr>
            </a:pPr>
            <a:endParaRPr lang="fi-FI" sz="2000" dirty="0">
              <a:solidFill>
                <a:schemeClr val="tx1"/>
              </a:solidFill>
            </a:endParaRPr>
          </a:p>
          <a:p>
            <a:pPr marL="114300" lvl="0" indent="0" defTabSz="584200">
              <a:buNone/>
              <a:defRPr>
                <a:solidFill>
                  <a:srgbClr val="000000"/>
                </a:solidFill>
              </a:defRPr>
            </a:pPr>
            <a:r>
              <a:rPr lang="fi-FI" sz="2000" dirty="0">
                <a:solidFill>
                  <a:schemeClr val="tx1"/>
                </a:solidFill>
              </a:rPr>
              <a:t>Tampereen yliopisto</a:t>
            </a:r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Julkaisupäivä: 29.6.2022 </a:t>
            </a:r>
            <a:endParaRPr sz="2000"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797E0AF-CDB7-AB5B-24AC-FE6642A347C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Puurakennuksen korjaaminen ja puulla korjaaminen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7C4DDFD5-8C5B-706D-AF2F-650AD551FB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3512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.jpg">
            <a:extLst>
              <a:ext uri="{FF2B5EF4-FFF2-40B4-BE49-F238E27FC236}">
                <a16:creationId xmlns:a16="http://schemas.microsoft.com/office/drawing/2014/main" id="{3232850A-3C9E-1F6E-AC68-31EC53DFA6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950633" y="397933"/>
            <a:ext cx="8057717" cy="56480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Kyselyn tulokset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40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</p:spTree>
    <p:extLst>
      <p:ext uri="{BB962C8B-B14F-4D97-AF65-F5344CB8AC3E}">
        <p14:creationId xmlns:p14="http://schemas.microsoft.com/office/powerpoint/2010/main" val="32678678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.jpg">
            <a:extLst>
              <a:ext uri="{FF2B5EF4-FFF2-40B4-BE49-F238E27FC236}">
                <a16:creationId xmlns:a16="http://schemas.microsoft.com/office/drawing/2014/main" id="{A946B3D5-FBED-BB9A-DE62-7CAAE6D0B7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40691" y="314325"/>
            <a:ext cx="7181851" cy="3851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.jpg">
            <a:extLst>
              <a:ext uri="{FF2B5EF4-FFF2-40B4-BE49-F238E27FC236}">
                <a16:creationId xmlns:a16="http://schemas.microsoft.com/office/drawing/2014/main" id="{7688CD9E-C3AA-370C-5DD0-921EB6D452E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8291" y="3681412"/>
            <a:ext cx="7404101" cy="264001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Kyselyn tulokset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41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</p:spTree>
    <p:extLst>
      <p:ext uri="{BB962C8B-B14F-4D97-AF65-F5344CB8AC3E}">
        <p14:creationId xmlns:p14="http://schemas.microsoft.com/office/powerpoint/2010/main" val="30952528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Lähiösaneerauksen potentiaaliset hyödyt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3CCB4A8-532F-9E4D-B244-368AC06198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42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pic>
        <p:nvPicPr>
          <p:cNvPr id="8" name="image.jpeg">
            <a:extLst>
              <a:ext uri="{FF2B5EF4-FFF2-40B4-BE49-F238E27FC236}">
                <a16:creationId xmlns:a16="http://schemas.microsoft.com/office/drawing/2014/main" id="{2ED8D5BB-84D8-1E48-1DBB-AA8714889EC2}"/>
              </a:ext>
            </a:extLst>
          </p:cNvPr>
          <p:cNvPicPr/>
          <p:nvPr/>
        </p:nvPicPr>
        <p:blipFill>
          <a:blip r:embed="rId2"/>
          <a:srcRect b="16552"/>
          <a:stretch>
            <a:fillRect/>
          </a:stretch>
        </p:blipFill>
        <p:spPr>
          <a:xfrm>
            <a:off x="2196889" y="2243534"/>
            <a:ext cx="3790843" cy="2370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WCTE_Tomi_Tulamo_Page_09.jpeg" descr="WCTE_Tomi_Tulamo_Page_09">
            <a:extLst>
              <a:ext uri="{FF2B5EF4-FFF2-40B4-BE49-F238E27FC236}">
                <a16:creationId xmlns:a16="http://schemas.microsoft.com/office/drawing/2014/main" id="{441A8541-2687-FD36-0F48-A61BDD91F1BF}"/>
              </a:ext>
            </a:extLst>
          </p:cNvPr>
          <p:cNvPicPr/>
          <p:nvPr/>
        </p:nvPicPr>
        <p:blipFill>
          <a:blip r:embed="rId3"/>
          <a:srcRect b="9997"/>
          <a:stretch>
            <a:fillRect/>
          </a:stretch>
        </p:blipFill>
        <p:spPr>
          <a:xfrm>
            <a:off x="6480385" y="2243534"/>
            <a:ext cx="3514917" cy="2370892"/>
          </a:xfrm>
          <a:prstGeom prst="rect">
            <a:avLst/>
          </a:prstGeom>
          <a:ln w="127000">
            <a:solidFill>
              <a:srgbClr val="9CA65D"/>
            </a:solidFill>
            <a:miter lim="400000"/>
          </a:ln>
        </p:spPr>
      </p:pic>
      <p:sp>
        <p:nvSpPr>
          <p:cNvPr id="10" name="Shape 930">
            <a:extLst>
              <a:ext uri="{FF2B5EF4-FFF2-40B4-BE49-F238E27FC236}">
                <a16:creationId xmlns:a16="http://schemas.microsoft.com/office/drawing/2014/main" id="{04F65591-3398-C73D-DE69-55B116B0E905}"/>
              </a:ext>
            </a:extLst>
          </p:cNvPr>
          <p:cNvSpPr/>
          <p:nvPr/>
        </p:nvSpPr>
        <p:spPr>
          <a:xfrm flipV="1">
            <a:off x="2593764" y="1930400"/>
            <a:ext cx="2997201" cy="2997200"/>
          </a:xfrm>
          <a:prstGeom prst="line">
            <a:avLst/>
          </a:prstGeom>
          <a:ln w="190500">
            <a:solidFill>
              <a:srgbClr val="FD030D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" name="Shape 931">
            <a:extLst>
              <a:ext uri="{FF2B5EF4-FFF2-40B4-BE49-F238E27FC236}">
                <a16:creationId xmlns:a16="http://schemas.microsoft.com/office/drawing/2014/main" id="{FC6398BE-8FAB-DA40-58B4-9EA40B5785AB}"/>
              </a:ext>
            </a:extLst>
          </p:cNvPr>
          <p:cNvSpPr/>
          <p:nvPr/>
        </p:nvSpPr>
        <p:spPr>
          <a:xfrm flipH="1" flipV="1">
            <a:off x="2573235" y="1909871"/>
            <a:ext cx="3038259" cy="3038258"/>
          </a:xfrm>
          <a:prstGeom prst="line">
            <a:avLst/>
          </a:prstGeom>
          <a:ln w="190500">
            <a:solidFill>
              <a:srgbClr val="FD030D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55161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Lähiösaneerauksen yleisiä tavoitteita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3CCB4A8-532F-9E4D-B244-368AC06198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Parantaa rakennusten energiataloutta</a:t>
            </a:r>
          </a:p>
          <a:p>
            <a:r>
              <a:rPr lang="fi-FI" sz="2400" dirty="0"/>
              <a:t>Mahdollisuus lisäkerroksen rakentamiseen </a:t>
            </a:r>
          </a:p>
          <a:p>
            <a:r>
              <a:rPr lang="fi-FI" sz="2400" dirty="0"/>
              <a:t>Parvekkeiden uusiminen ja/tai niiden rakentaminen </a:t>
            </a:r>
          </a:p>
          <a:p>
            <a:r>
              <a:rPr lang="fi-FI" sz="2400" dirty="0"/>
              <a:t>Parantaa piha-alueen esteettistä ja toiminnallista laatua kaikki ikäryhmät huomioiden </a:t>
            </a:r>
          </a:p>
          <a:p>
            <a:r>
              <a:rPr lang="fi-FI" sz="2400" dirty="0"/>
              <a:t>Hissin rakentamisvaatimus </a:t>
            </a:r>
          </a:p>
          <a:p>
            <a:r>
              <a:rPr lang="fi-FI" sz="2400" dirty="0"/>
              <a:t>Löytää uusia nykyisiin puutuotteisiin perustuvia suunnitteluratkaisuja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43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</p:spTree>
    <p:extLst>
      <p:ext uri="{BB962C8B-B14F-4D97-AF65-F5344CB8AC3E}">
        <p14:creationId xmlns:p14="http://schemas.microsoft.com/office/powerpoint/2010/main" val="27370047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Lähiösaneerauksessa huomioitavaa: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3CCB4A8-532F-9E4D-B244-368AC06198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Suunnittelukohteet kortteleita, ei yksittäisiä rakennuksia – miljöön parantaminen</a:t>
            </a:r>
          </a:p>
          <a:p>
            <a:r>
              <a:rPr lang="fi-FI" sz="2400" dirty="0"/>
              <a:t>Yhdyskuntarakenteen tiivistäminen, lisärakentaminen</a:t>
            </a:r>
          </a:p>
          <a:p>
            <a:r>
              <a:rPr lang="fi-FI" sz="2400" dirty="0"/>
              <a:t>Maantasokerroksen ja asuntojen toiminnallisuuden ja viihtyisyyden parantaminen</a:t>
            </a:r>
          </a:p>
          <a:p>
            <a:r>
              <a:rPr lang="fi-FI" sz="2400" dirty="0"/>
              <a:t>Arkkitehtuurin ja viihtyisyyden parantaminen</a:t>
            </a:r>
          </a:p>
          <a:p>
            <a:r>
              <a:rPr lang="fi-FI" sz="2400" dirty="0"/>
              <a:t>Lisälämmöneristäminen, aurinkosuojaus</a:t>
            </a:r>
          </a:p>
          <a:p>
            <a:r>
              <a:rPr lang="fi-FI" sz="2400" dirty="0"/>
              <a:t>Puurakentamisen keveys, nopeus</a:t>
            </a:r>
          </a:p>
          <a:p>
            <a:r>
              <a:rPr lang="fi-FI" sz="2400" dirty="0"/>
              <a:t>Vähän häiriötä asukkaille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44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</p:spTree>
    <p:extLst>
      <p:ext uri="{BB962C8B-B14F-4D97-AF65-F5344CB8AC3E}">
        <p14:creationId xmlns:p14="http://schemas.microsoft.com/office/powerpoint/2010/main" val="35552220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sz="4000" dirty="0"/>
              <a:t>Opiskelijatöitä</a:t>
            </a:r>
            <a:endParaRPr sz="2400" dirty="0"/>
          </a:p>
        </p:txBody>
      </p:sp>
      <p:sp>
        <p:nvSpPr>
          <p:cNvPr id="166" name="Google Shape;166;p9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635000" indent="-457200">
              <a:spcBef>
                <a:spcPts val="0"/>
              </a:spcBef>
              <a:buSzPts val="2800"/>
            </a:pPr>
            <a:r>
              <a:rPr lang="fi-FI" sz="2400" dirty="0"/>
              <a:t>Tampere - Keveys, nopeus, avoimen korttelin nurkan täydennysrakentaminen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fi-FI" sz="2400" dirty="0"/>
              <a:t>Riihimäki - Nopeus, siisteys, kustannustehokkuus</a:t>
            </a:r>
          </a:p>
          <a:p>
            <a:pPr marL="635000" indent="-457200">
              <a:spcBef>
                <a:spcPts val="0"/>
              </a:spcBef>
              <a:buSzPts val="2800"/>
            </a:pPr>
            <a:endParaRPr lang="fi-FI" sz="2400" dirty="0"/>
          </a:p>
          <a:p>
            <a:pPr marL="635000" indent="-457200">
              <a:spcBef>
                <a:spcPts val="0"/>
              </a:spcBef>
              <a:buSzPts val="2800"/>
            </a:pPr>
            <a:endParaRPr lang="fi-FI" sz="2400" dirty="0"/>
          </a:p>
        </p:txBody>
      </p:sp>
      <p:sp>
        <p:nvSpPr>
          <p:cNvPr id="167" name="Google Shape;167;p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32346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Tampere - Keveys, nopeus, avoimen korttelin nurkan täydennysrakentaminen</a:t>
            </a:r>
            <a:b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fi-FI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46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pic>
        <p:nvPicPr>
          <p:cNvPr id="8" name="Annala_Niina Murtonen.jpg" descr="Annala_Niina Murtonen">
            <a:extLst>
              <a:ext uri="{FF2B5EF4-FFF2-40B4-BE49-F238E27FC236}">
                <a16:creationId xmlns:a16="http://schemas.microsoft.com/office/drawing/2014/main" id="{6011F042-8C19-7CE5-7000-3F78CF87E2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78262" y="3777799"/>
            <a:ext cx="4435476" cy="255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Annala_Niina Murtonen.jpg" descr="Annala_Niina Murtonen">
            <a:extLst>
              <a:ext uri="{FF2B5EF4-FFF2-40B4-BE49-F238E27FC236}">
                <a16:creationId xmlns:a16="http://schemas.microsoft.com/office/drawing/2014/main" id="{B7B347C3-4B26-1501-F6BB-6BC90C06CB0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878262" y="1458462"/>
            <a:ext cx="4435476" cy="2247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947">
            <a:extLst>
              <a:ext uri="{FF2B5EF4-FFF2-40B4-BE49-F238E27FC236}">
                <a16:creationId xmlns:a16="http://schemas.microsoft.com/office/drawing/2014/main" id="{6E66C338-1D2B-3687-17FE-DF563DC0A762}"/>
              </a:ext>
            </a:extLst>
          </p:cNvPr>
          <p:cNvSpPr/>
          <p:nvPr/>
        </p:nvSpPr>
        <p:spPr>
          <a:xfrm>
            <a:off x="8446029" y="1354745"/>
            <a:ext cx="733386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400">
                <a:solidFill>
                  <a:srgbClr val="9CA65D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9CA65D"/>
                </a:solidFill>
              </a:rPr>
              <a:t>nykytila</a:t>
            </a:r>
          </a:p>
        </p:txBody>
      </p:sp>
      <p:sp>
        <p:nvSpPr>
          <p:cNvPr id="11" name="Shape 948">
            <a:extLst>
              <a:ext uri="{FF2B5EF4-FFF2-40B4-BE49-F238E27FC236}">
                <a16:creationId xmlns:a16="http://schemas.microsoft.com/office/drawing/2014/main" id="{13B34A64-EA35-2448-16F9-AC7F7C276AA3}"/>
              </a:ext>
            </a:extLst>
          </p:cNvPr>
          <p:cNvSpPr/>
          <p:nvPr/>
        </p:nvSpPr>
        <p:spPr>
          <a:xfrm>
            <a:off x="8417454" y="3749369"/>
            <a:ext cx="1076311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400">
                <a:solidFill>
                  <a:srgbClr val="9CA65D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9CA65D"/>
                </a:solidFill>
              </a:rPr>
              <a:t>suunnitelma</a:t>
            </a:r>
          </a:p>
        </p:txBody>
      </p:sp>
      <p:sp>
        <p:nvSpPr>
          <p:cNvPr id="12" name="Shape 950">
            <a:extLst>
              <a:ext uri="{FF2B5EF4-FFF2-40B4-BE49-F238E27FC236}">
                <a16:creationId xmlns:a16="http://schemas.microsoft.com/office/drawing/2014/main" id="{2800FB44-7ACE-D05F-4EC1-692090704130}"/>
              </a:ext>
            </a:extLst>
          </p:cNvPr>
          <p:cNvSpPr/>
          <p:nvPr/>
        </p:nvSpPr>
        <p:spPr>
          <a:xfrm>
            <a:off x="8417454" y="6089511"/>
            <a:ext cx="2845853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>
              <a:defRPr>
                <a:solidFill>
                  <a:srgbClr val="000000"/>
                </a:solidFill>
              </a:defRPr>
            </a:pPr>
            <a:r>
              <a:rPr sz="1200" dirty="0" err="1"/>
              <a:t>Suunnitelma</a:t>
            </a:r>
            <a:r>
              <a:rPr sz="1200" dirty="0"/>
              <a:t>: </a:t>
            </a:r>
            <a:r>
              <a:rPr sz="1200" dirty="0" err="1"/>
              <a:t>Arkkit</a:t>
            </a:r>
            <a:r>
              <a:rPr sz="1200" dirty="0"/>
              <a:t>. </a:t>
            </a:r>
            <a:r>
              <a:rPr sz="1200" dirty="0" err="1"/>
              <a:t>yo</a:t>
            </a:r>
            <a:r>
              <a:rPr sz="1200" dirty="0"/>
              <a:t>. Niina </a:t>
            </a:r>
            <a:r>
              <a:rPr sz="1200" dirty="0" err="1"/>
              <a:t>Murtonen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9378649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Tampere - Keveys, nopeus, avoimen korttelin nurkan täydennysrakentaminen</a:t>
            </a:r>
            <a:b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fi-FI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47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sp>
        <p:nvSpPr>
          <p:cNvPr id="12" name="Shape 950">
            <a:extLst>
              <a:ext uri="{FF2B5EF4-FFF2-40B4-BE49-F238E27FC236}">
                <a16:creationId xmlns:a16="http://schemas.microsoft.com/office/drawing/2014/main" id="{2800FB44-7ACE-D05F-4EC1-692090704130}"/>
              </a:ext>
            </a:extLst>
          </p:cNvPr>
          <p:cNvSpPr/>
          <p:nvPr/>
        </p:nvSpPr>
        <p:spPr>
          <a:xfrm>
            <a:off x="8417454" y="6089511"/>
            <a:ext cx="2845853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>
              <a:defRPr>
                <a:solidFill>
                  <a:srgbClr val="000000"/>
                </a:solidFill>
              </a:defRPr>
            </a:pPr>
            <a:r>
              <a:rPr sz="1200" dirty="0" err="1"/>
              <a:t>Suunnitelma</a:t>
            </a:r>
            <a:r>
              <a:rPr sz="1200" dirty="0"/>
              <a:t>: </a:t>
            </a:r>
            <a:r>
              <a:rPr sz="1200" dirty="0" err="1"/>
              <a:t>Arkkit</a:t>
            </a:r>
            <a:r>
              <a:rPr sz="1200" dirty="0"/>
              <a:t>. </a:t>
            </a:r>
            <a:r>
              <a:rPr sz="1200" dirty="0" err="1"/>
              <a:t>yo</a:t>
            </a:r>
            <a:r>
              <a:rPr sz="1200" dirty="0"/>
              <a:t>. Niina </a:t>
            </a:r>
            <a:r>
              <a:rPr sz="1200" dirty="0" err="1"/>
              <a:t>Murtonen</a:t>
            </a:r>
            <a:endParaRPr sz="1200" dirty="0"/>
          </a:p>
        </p:txBody>
      </p:sp>
      <p:pic>
        <p:nvPicPr>
          <p:cNvPr id="3" name="Murtonen Niina_seminaari 100218_Page_01rajaus.jpg" descr="Murtonen Niina_seminaari 100218_Page_01rajaus">
            <a:extLst>
              <a:ext uri="{FF2B5EF4-FFF2-40B4-BE49-F238E27FC236}">
                <a16:creationId xmlns:a16="http://schemas.microsoft.com/office/drawing/2014/main" id="{F84198A4-CD35-A99B-C279-6DE8C3D9C5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67216" y="1222079"/>
            <a:ext cx="5435600" cy="234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Annala_Niina Murtonen.jpg" descr="Annala_Niina Murtonen">
            <a:extLst>
              <a:ext uri="{FF2B5EF4-FFF2-40B4-BE49-F238E27FC236}">
                <a16:creationId xmlns:a16="http://schemas.microsoft.com/office/drawing/2014/main" id="{95AD2C9F-CA38-CD6E-E8A9-2D7E9A7EB9F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767216" y="3643017"/>
            <a:ext cx="5435600" cy="263758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955">
            <a:extLst>
              <a:ext uri="{FF2B5EF4-FFF2-40B4-BE49-F238E27FC236}">
                <a16:creationId xmlns:a16="http://schemas.microsoft.com/office/drawing/2014/main" id="{76F68A64-EA98-933D-BE47-9A1925FB517E}"/>
              </a:ext>
            </a:extLst>
          </p:cNvPr>
          <p:cNvSpPr/>
          <p:nvPr/>
        </p:nvSpPr>
        <p:spPr>
          <a:xfrm>
            <a:off x="8329816" y="1170750"/>
            <a:ext cx="733386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400">
                <a:solidFill>
                  <a:srgbClr val="9CA65D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9CA65D"/>
                </a:solidFill>
              </a:rPr>
              <a:t>nykytila</a:t>
            </a:r>
          </a:p>
        </p:txBody>
      </p:sp>
      <p:sp>
        <p:nvSpPr>
          <p:cNvPr id="13" name="Shape 956">
            <a:extLst>
              <a:ext uri="{FF2B5EF4-FFF2-40B4-BE49-F238E27FC236}">
                <a16:creationId xmlns:a16="http://schemas.microsoft.com/office/drawing/2014/main" id="{CA4AEB8D-FDDA-B3D5-FD6B-B64DCA7D13F3}"/>
              </a:ext>
            </a:extLst>
          </p:cNvPr>
          <p:cNvSpPr/>
          <p:nvPr/>
        </p:nvSpPr>
        <p:spPr>
          <a:xfrm>
            <a:off x="8327490" y="3656246"/>
            <a:ext cx="1076311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400">
                <a:solidFill>
                  <a:srgbClr val="9CA65D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9CA65D"/>
                </a:solidFill>
              </a:rPr>
              <a:t>suunnitelma</a:t>
            </a:r>
          </a:p>
        </p:txBody>
      </p:sp>
    </p:spTree>
    <p:extLst>
      <p:ext uri="{BB962C8B-B14F-4D97-AF65-F5344CB8AC3E}">
        <p14:creationId xmlns:p14="http://schemas.microsoft.com/office/powerpoint/2010/main" val="42515222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Riihimäki - Nopeus, siisteys, kustannustehokkuus</a:t>
            </a:r>
            <a:b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fi-FI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48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pic>
        <p:nvPicPr>
          <p:cNvPr id="8" name="WCTE_Tomi_Tulamo_Page_11.jpg" descr="WCTE_Tomi_Tulamo_Page_11">
            <a:extLst>
              <a:ext uri="{FF2B5EF4-FFF2-40B4-BE49-F238E27FC236}">
                <a16:creationId xmlns:a16="http://schemas.microsoft.com/office/drawing/2014/main" id="{FB9E3B44-E56E-C7F9-D89D-AE6EEDFCA7AC}"/>
              </a:ext>
            </a:extLst>
          </p:cNvPr>
          <p:cNvPicPr/>
          <p:nvPr/>
        </p:nvPicPr>
        <p:blipFill>
          <a:blip r:embed="rId2"/>
          <a:srcRect t="46659" b="9999"/>
          <a:stretch>
            <a:fillRect/>
          </a:stretch>
        </p:blipFill>
        <p:spPr>
          <a:xfrm>
            <a:off x="503583" y="944782"/>
            <a:ext cx="8291450" cy="269491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962">
            <a:extLst>
              <a:ext uri="{FF2B5EF4-FFF2-40B4-BE49-F238E27FC236}">
                <a16:creationId xmlns:a16="http://schemas.microsoft.com/office/drawing/2014/main" id="{5ADD8837-FEBF-07F0-9786-D3135AE07B69}"/>
              </a:ext>
            </a:extLst>
          </p:cNvPr>
          <p:cNvSpPr/>
          <p:nvPr/>
        </p:nvSpPr>
        <p:spPr>
          <a:xfrm>
            <a:off x="8949083" y="892372"/>
            <a:ext cx="733386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400">
                <a:solidFill>
                  <a:srgbClr val="9CA65D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9CA65D"/>
                </a:solidFill>
              </a:rPr>
              <a:t>nykytila</a:t>
            </a:r>
          </a:p>
        </p:txBody>
      </p:sp>
      <p:pic>
        <p:nvPicPr>
          <p:cNvPr id="10" name="WCTE_Tomi_Tulamo_Page_11.jpg" descr="WCTE_Tomi_Tulamo_Page_11">
            <a:extLst>
              <a:ext uri="{FF2B5EF4-FFF2-40B4-BE49-F238E27FC236}">
                <a16:creationId xmlns:a16="http://schemas.microsoft.com/office/drawing/2014/main" id="{0DCA4B88-0E75-1B13-C062-34773F609F83}"/>
              </a:ext>
            </a:extLst>
          </p:cNvPr>
          <p:cNvPicPr/>
          <p:nvPr/>
        </p:nvPicPr>
        <p:blipFill>
          <a:blip r:embed="rId2"/>
          <a:srcRect b="56657"/>
          <a:stretch>
            <a:fillRect/>
          </a:stretch>
        </p:blipFill>
        <p:spPr>
          <a:xfrm>
            <a:off x="505567" y="3703444"/>
            <a:ext cx="8286703" cy="269466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965">
            <a:extLst>
              <a:ext uri="{FF2B5EF4-FFF2-40B4-BE49-F238E27FC236}">
                <a16:creationId xmlns:a16="http://schemas.microsoft.com/office/drawing/2014/main" id="{41AAEA57-89B1-FF39-C60B-4714CC472213}"/>
              </a:ext>
            </a:extLst>
          </p:cNvPr>
          <p:cNvSpPr/>
          <p:nvPr/>
        </p:nvSpPr>
        <p:spPr>
          <a:xfrm>
            <a:off x="8962841" y="3666402"/>
            <a:ext cx="1076311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400">
                <a:solidFill>
                  <a:srgbClr val="9CA65D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9CA65D"/>
                </a:solidFill>
              </a:rPr>
              <a:t>suunnitelma</a:t>
            </a:r>
          </a:p>
        </p:txBody>
      </p:sp>
      <p:sp>
        <p:nvSpPr>
          <p:cNvPr id="14" name="Shape 966">
            <a:extLst>
              <a:ext uri="{FF2B5EF4-FFF2-40B4-BE49-F238E27FC236}">
                <a16:creationId xmlns:a16="http://schemas.microsoft.com/office/drawing/2014/main" id="{22B1E75A-1DA6-4DCC-A004-5A0B5076D2E0}"/>
              </a:ext>
            </a:extLst>
          </p:cNvPr>
          <p:cNvSpPr/>
          <p:nvPr/>
        </p:nvSpPr>
        <p:spPr>
          <a:xfrm>
            <a:off x="8922512" y="6065678"/>
            <a:ext cx="2656916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>
              <a:defRPr>
                <a:solidFill>
                  <a:srgbClr val="000000"/>
                </a:solidFill>
              </a:defRPr>
            </a:pPr>
            <a:r>
              <a:rPr sz="1200" dirty="0" err="1"/>
              <a:t>Suunnitelma</a:t>
            </a:r>
            <a:r>
              <a:rPr sz="1200" dirty="0"/>
              <a:t>: </a:t>
            </a:r>
            <a:r>
              <a:rPr sz="1200" dirty="0" err="1"/>
              <a:t>Arkkit</a:t>
            </a:r>
            <a:r>
              <a:rPr sz="1200" dirty="0"/>
              <a:t>. </a:t>
            </a:r>
            <a:r>
              <a:rPr sz="1200" dirty="0" err="1"/>
              <a:t>yo</a:t>
            </a:r>
            <a:r>
              <a:rPr sz="1200" dirty="0"/>
              <a:t>. Tomi </a:t>
            </a:r>
            <a:r>
              <a:rPr sz="1200" dirty="0" err="1"/>
              <a:t>Tulamo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7242198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rakenne_tilaelementti_terassi_1_10.jpg" descr="rakenne_tilaelementti_terassi_1_10">
            <a:extLst>
              <a:ext uri="{FF2B5EF4-FFF2-40B4-BE49-F238E27FC236}">
                <a16:creationId xmlns:a16="http://schemas.microsoft.com/office/drawing/2014/main" id="{D74CC938-6EBA-1EE1-1A5E-A311743EDC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85" r="10000" b="5485"/>
          <a:stretch>
            <a:fillRect/>
          </a:stretch>
        </p:blipFill>
        <p:spPr>
          <a:xfrm>
            <a:off x="920631" y="834175"/>
            <a:ext cx="4199677" cy="568330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Riihimäki - Nopeus, siisteys, kustannustehokkuus</a:t>
            </a:r>
            <a:b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fi-FI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49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sp>
        <p:nvSpPr>
          <p:cNvPr id="14" name="Shape 966">
            <a:extLst>
              <a:ext uri="{FF2B5EF4-FFF2-40B4-BE49-F238E27FC236}">
                <a16:creationId xmlns:a16="http://schemas.microsoft.com/office/drawing/2014/main" id="{22B1E75A-1DA6-4DCC-A004-5A0B5076D2E0}"/>
              </a:ext>
            </a:extLst>
          </p:cNvPr>
          <p:cNvSpPr/>
          <p:nvPr/>
        </p:nvSpPr>
        <p:spPr>
          <a:xfrm>
            <a:off x="8922512" y="6065678"/>
            <a:ext cx="2656916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>
              <a:defRPr>
                <a:solidFill>
                  <a:srgbClr val="000000"/>
                </a:solidFill>
              </a:defRPr>
            </a:pPr>
            <a:r>
              <a:rPr sz="1200" dirty="0" err="1"/>
              <a:t>Suunnitelma</a:t>
            </a:r>
            <a:r>
              <a:rPr sz="1200" dirty="0"/>
              <a:t>: </a:t>
            </a:r>
            <a:r>
              <a:rPr sz="1200" dirty="0" err="1"/>
              <a:t>Arkkit</a:t>
            </a:r>
            <a:r>
              <a:rPr sz="1200" dirty="0"/>
              <a:t>. </a:t>
            </a:r>
            <a:r>
              <a:rPr sz="1200" dirty="0" err="1"/>
              <a:t>yo</a:t>
            </a:r>
            <a:r>
              <a:rPr sz="1200" dirty="0"/>
              <a:t>. Tomi </a:t>
            </a:r>
            <a:r>
              <a:rPr sz="1200" dirty="0" err="1"/>
              <a:t>Tulamo</a:t>
            </a:r>
            <a:endParaRPr sz="1200" dirty="0"/>
          </a:p>
        </p:txBody>
      </p:sp>
      <p:sp>
        <p:nvSpPr>
          <p:cNvPr id="17" name="Shape 968">
            <a:extLst>
              <a:ext uri="{FF2B5EF4-FFF2-40B4-BE49-F238E27FC236}">
                <a16:creationId xmlns:a16="http://schemas.microsoft.com/office/drawing/2014/main" id="{AE5FB231-048C-AD12-911C-BFB5A0C6BDFA}"/>
              </a:ext>
            </a:extLst>
          </p:cNvPr>
          <p:cNvSpPr txBox="1">
            <a:spLocks/>
          </p:cNvSpPr>
          <p:nvPr/>
        </p:nvSpPr>
        <p:spPr>
          <a:xfrm>
            <a:off x="11044362" y="226232"/>
            <a:ext cx="644056" cy="2946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4572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9144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3716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18288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22860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27432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32004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36576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lang="fi-FI" sz="1400" smtClean="0">
                <a:solidFill>
                  <a:srgbClr val="FFFFFF"/>
                </a:solidFill>
              </a:rPr>
              <a:pPr>
                <a:defRPr sz="1800">
                  <a:solidFill>
                    <a:srgbClr val="000000"/>
                  </a:solidFill>
                </a:defRPr>
              </a:pPr>
              <a:t>49</a:t>
            </a:fld>
            <a:endParaRPr lang="fi-FI" sz="1400">
              <a:solidFill>
                <a:srgbClr val="FFFFFF"/>
              </a:solidFill>
            </a:endParaRPr>
          </a:p>
        </p:txBody>
      </p:sp>
      <p:pic>
        <p:nvPicPr>
          <p:cNvPr id="18" name="Annala_Niina Murtonen_Page_10.jpeg" descr="Annala_Niina Murtonen_Page_10">
            <a:extLst>
              <a:ext uri="{FF2B5EF4-FFF2-40B4-BE49-F238E27FC236}">
                <a16:creationId xmlns:a16="http://schemas.microsoft.com/office/drawing/2014/main" id="{50E55996-B232-F1F5-8204-B98DEE3BB2DB}"/>
              </a:ext>
            </a:extLst>
          </p:cNvPr>
          <p:cNvPicPr/>
          <p:nvPr/>
        </p:nvPicPr>
        <p:blipFill>
          <a:blip r:embed="rId3"/>
          <a:srcRect l="1948" t="4918" b="10044"/>
          <a:stretch>
            <a:fillRect/>
          </a:stretch>
        </p:blipFill>
        <p:spPr>
          <a:xfrm>
            <a:off x="5792956" y="3350154"/>
            <a:ext cx="6283855" cy="268238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970">
            <a:extLst>
              <a:ext uri="{FF2B5EF4-FFF2-40B4-BE49-F238E27FC236}">
                <a16:creationId xmlns:a16="http://schemas.microsoft.com/office/drawing/2014/main" id="{BF50E115-D913-5E0F-88EF-10C88DC9F17E}"/>
              </a:ext>
            </a:extLst>
          </p:cNvPr>
          <p:cNvSpPr/>
          <p:nvPr/>
        </p:nvSpPr>
        <p:spPr>
          <a:xfrm>
            <a:off x="5840412" y="3297237"/>
            <a:ext cx="4236354" cy="624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3600">
                <a:solidFill>
                  <a:srgbClr val="9CA65D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9CA65D"/>
                </a:solidFill>
              </a:rPr>
              <a:t>                              </a:t>
            </a:r>
          </a:p>
        </p:txBody>
      </p:sp>
      <p:sp>
        <p:nvSpPr>
          <p:cNvPr id="20" name="Shape 972">
            <a:extLst>
              <a:ext uri="{FF2B5EF4-FFF2-40B4-BE49-F238E27FC236}">
                <a16:creationId xmlns:a16="http://schemas.microsoft.com/office/drawing/2014/main" id="{A2CA4838-5D7B-7CE5-AAD6-95219CA1B2AB}"/>
              </a:ext>
            </a:extLst>
          </p:cNvPr>
          <p:cNvSpPr/>
          <p:nvPr/>
        </p:nvSpPr>
        <p:spPr>
          <a:xfrm>
            <a:off x="6219295" y="3430587"/>
            <a:ext cx="189197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>
                <a:solidFill>
                  <a:srgbClr val="9CA65D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 err="1">
                <a:solidFill>
                  <a:srgbClr val="9CA65D"/>
                </a:solidFill>
              </a:rPr>
              <a:t>tilaelementtijako</a:t>
            </a:r>
            <a:endParaRPr dirty="0">
              <a:solidFill>
                <a:srgbClr val="9CA65D"/>
              </a:solidFill>
            </a:endParaRPr>
          </a:p>
        </p:txBody>
      </p:sp>
      <p:sp>
        <p:nvSpPr>
          <p:cNvPr id="21" name="Shape 973">
            <a:extLst>
              <a:ext uri="{FF2B5EF4-FFF2-40B4-BE49-F238E27FC236}">
                <a16:creationId xmlns:a16="http://schemas.microsoft.com/office/drawing/2014/main" id="{77B81110-468A-A443-F5C0-E6C2F3A1561B}"/>
              </a:ext>
            </a:extLst>
          </p:cNvPr>
          <p:cNvSpPr/>
          <p:nvPr/>
        </p:nvSpPr>
        <p:spPr>
          <a:xfrm>
            <a:off x="4996979" y="1028049"/>
            <a:ext cx="2198041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9CA65D"/>
                </a:solidFill>
              </a:rPr>
              <a:t>   </a:t>
            </a:r>
            <a:r>
              <a:rPr dirty="0" err="1">
                <a:solidFill>
                  <a:srgbClr val="9CA65D"/>
                </a:solidFill>
              </a:rPr>
              <a:t>lisäkerros</a:t>
            </a:r>
            <a:r>
              <a:rPr dirty="0">
                <a:solidFill>
                  <a:srgbClr val="9CA65D"/>
                </a:solidFill>
              </a:rPr>
              <a:t> </a:t>
            </a:r>
            <a:endParaRPr sz="3200" dirty="0">
              <a:solidFill>
                <a:srgbClr val="9CA65D"/>
              </a:solidFill>
            </a:endParaRPr>
          </a:p>
          <a:p>
            <a:pPr lvl="0" defTabSz="45720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9CA65D"/>
                </a:solidFill>
              </a:rPr>
              <a:t>   </a:t>
            </a:r>
            <a:r>
              <a:rPr dirty="0" err="1">
                <a:solidFill>
                  <a:srgbClr val="9CA65D"/>
                </a:solidFill>
              </a:rPr>
              <a:t>uusi</a:t>
            </a:r>
            <a:r>
              <a:rPr dirty="0">
                <a:solidFill>
                  <a:srgbClr val="9CA65D"/>
                </a:solidFill>
              </a:rPr>
              <a:t> </a:t>
            </a:r>
            <a:r>
              <a:rPr dirty="0" err="1">
                <a:solidFill>
                  <a:srgbClr val="9CA65D"/>
                </a:solidFill>
              </a:rPr>
              <a:t>puukerrostalo</a:t>
            </a:r>
            <a:endParaRPr dirty="0">
              <a:solidFill>
                <a:srgbClr val="9CA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47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101600" dist="25400" dir="5400000" rotWithShape="0">
              <a:srgbClr val="000000">
                <a:alpha val="4859"/>
              </a:srgbClr>
            </a:outerShdw>
          </a:effectLst>
        </p:spPr>
        <p:txBody>
          <a:bodyPr lIns="0" tIns="0" rIns="0" bIns="0" anchor="ctr">
            <a:normAutofit/>
          </a:bodyPr>
          <a:lstStyle>
            <a:lvl1pPr algn="l">
              <a:defRPr sz="5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i-FI" sz="3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Puurakennuksen korjaaminen ja puulla korjaaminen -sisältö</a:t>
            </a:r>
            <a:endParaRPr sz="32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xfrm>
            <a:off x="838200" y="1578820"/>
            <a:ext cx="10515600" cy="509661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lvl="0" defTabSz="584200">
              <a:lnSpc>
                <a:spcPct val="100000"/>
              </a:lnSpc>
              <a:spcBef>
                <a:spcPts val="0"/>
              </a:spcBef>
              <a:buSzTx/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fi-FI" sz="1400" b="1" dirty="0">
                <a:solidFill>
                  <a:schemeClr val="tx1"/>
                </a:solidFill>
              </a:rPr>
              <a:t>Intro – Korjausrakentaminen</a:t>
            </a:r>
          </a:p>
          <a:p>
            <a:pPr marL="342900" lvl="0" defTabSz="584200">
              <a:lnSpc>
                <a:spcPct val="100000"/>
              </a:lnSpc>
              <a:spcBef>
                <a:spcPts val="0"/>
              </a:spcBef>
              <a:buSzTx/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fi-FI" sz="1400" b="1" dirty="0">
                <a:solidFill>
                  <a:schemeClr val="tx1"/>
                </a:solidFill>
              </a:rPr>
              <a:t>Puun mahdollisuudet lähiökerrostalojen energiakorjauksessa ja lisäkerrosten rakentamisessa 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Yleistä lisäkerrosrakentamisesta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Puisten lisäkerrosten rakentamisjärjestelmiä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Arkkitehtuurikilpailut – korjausrakentaminen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Lisäkerrosrakentamishankkeen vaiheet </a:t>
            </a:r>
          </a:p>
          <a:p>
            <a:pPr marL="342900" lvl="0" defTabSz="584200">
              <a:lnSpc>
                <a:spcPct val="100000"/>
              </a:lnSpc>
              <a:spcBef>
                <a:spcPts val="0"/>
              </a:spcBef>
              <a:buSzTx/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fi-FI" sz="1400" b="1" dirty="0">
                <a:solidFill>
                  <a:schemeClr val="tx1"/>
                </a:solidFill>
              </a:rPr>
              <a:t>Puurakennuksen lisälämmöneristäminen ja puun käyttö betonikerrostalon korjauksessa Puurakennuksen lisälämmöneristäminen ja puun käyttö betonikerrostalon korjauksessa 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Lämmöneristys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Kokonaisenergiatarkastelu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e-lukuvaatimukset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Lisäkerrosten rakennetyyppejä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Lähiötalon energiakorjaus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Kyselytutkimus suomalaisen kerrostalokannan todellisesta korjauspotentiaalista 10/2015 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Opiskelijatöitä</a:t>
            </a:r>
          </a:p>
          <a:p>
            <a:pPr marL="342900" lvl="0" defTabSz="584200">
              <a:lnSpc>
                <a:spcPct val="100000"/>
              </a:lnSpc>
              <a:spcBef>
                <a:spcPts val="0"/>
              </a:spcBef>
              <a:buSzTx/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fi-FI" sz="1400" b="1" dirty="0">
                <a:solidFill>
                  <a:schemeClr val="tx1"/>
                </a:solidFill>
              </a:rPr>
              <a:t>Puujulkisivujen korjaaminen 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Pintakäsittely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Hengittävä rakenne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Lautaverhouksen korjaaminen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Korjaustyönperiaate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Korjaustyön työvaiheet</a:t>
            </a:r>
          </a:p>
          <a:p>
            <a:pPr marL="342900" lvl="0" defTabSz="584200">
              <a:lnSpc>
                <a:spcPct val="100000"/>
              </a:lnSpc>
              <a:spcBef>
                <a:spcPts val="0"/>
              </a:spcBef>
              <a:buSzTx/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fi-FI" sz="1400" b="1" dirty="0">
                <a:solidFill>
                  <a:schemeClr val="tx1"/>
                </a:solidFill>
              </a:rPr>
              <a:t>Hirsitalon kengittäminen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Hirsien uusiminen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Esimerkkejä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Toimenpiteet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Esimerkkikohteet</a:t>
            </a:r>
          </a:p>
          <a:p>
            <a:pPr marL="342900" lvl="0" defTabSz="584200">
              <a:lnSpc>
                <a:spcPct val="100000"/>
              </a:lnSpc>
              <a:spcBef>
                <a:spcPts val="0"/>
              </a:spcBef>
              <a:buSzTx/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fi-FI" sz="1400" b="1" dirty="0">
                <a:solidFill>
                  <a:schemeClr val="tx1"/>
                </a:solidFill>
              </a:rPr>
              <a:t>Puurakenteiden korjaaminen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Kuntoarvio ja jatkuva huolto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Vesikatto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Perustukset ja salaojat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Kantavat rakenteet ja lisäeristäminen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Alapohja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Ulkoseinä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Yläpohja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Ulkoverhous</a:t>
            </a:r>
          </a:p>
          <a:p>
            <a:pPr marL="800100" lvl="1" defTabSz="584200">
              <a:lnSpc>
                <a:spcPct val="100000"/>
              </a:lnSpc>
              <a:spcBef>
                <a:spcPts val="0"/>
              </a:spcBef>
              <a:buSzTx/>
              <a:defRPr sz="1800">
                <a:solidFill>
                  <a:srgbClr val="000000"/>
                </a:solidFill>
              </a:defRPr>
            </a:pPr>
            <a:r>
              <a:rPr lang="fi-FI" sz="1100" dirty="0">
                <a:solidFill>
                  <a:schemeClr val="tx1"/>
                </a:solidFill>
              </a:rPr>
              <a:t>Ikkunat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BECC6BA-D980-715F-C079-D0CE618C671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Puurakennuksen korjaaminen ja puulla korjaaminen</a:t>
            </a:r>
          </a:p>
        </p:txBody>
      </p:sp>
      <p:sp>
        <p:nvSpPr>
          <p:cNvPr id="7" name="Google Shape;107;p3">
            <a:extLst>
              <a:ext uri="{FF2B5EF4-FFF2-40B4-BE49-F238E27FC236}">
                <a16:creationId xmlns:a16="http://schemas.microsoft.com/office/drawing/2014/main" id="{615AF388-4731-6A59-866D-460B3E0FC451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3F84CF1-98FF-2F51-3354-CB0FD31D70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73674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Riihimäki - Nopeus, siisteys, kustannustehokkuus</a:t>
            </a:r>
            <a:b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fi-FI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50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sp>
        <p:nvSpPr>
          <p:cNvPr id="14" name="Shape 966">
            <a:extLst>
              <a:ext uri="{FF2B5EF4-FFF2-40B4-BE49-F238E27FC236}">
                <a16:creationId xmlns:a16="http://schemas.microsoft.com/office/drawing/2014/main" id="{22B1E75A-1DA6-4DCC-A004-5A0B5076D2E0}"/>
              </a:ext>
            </a:extLst>
          </p:cNvPr>
          <p:cNvSpPr/>
          <p:nvPr/>
        </p:nvSpPr>
        <p:spPr>
          <a:xfrm>
            <a:off x="8922512" y="6065678"/>
            <a:ext cx="2656916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>
              <a:defRPr>
                <a:solidFill>
                  <a:srgbClr val="000000"/>
                </a:solidFill>
              </a:defRPr>
            </a:pPr>
            <a:r>
              <a:rPr sz="1200" dirty="0" err="1"/>
              <a:t>Suunnitelma</a:t>
            </a:r>
            <a:r>
              <a:rPr sz="1200" dirty="0"/>
              <a:t>: </a:t>
            </a:r>
            <a:r>
              <a:rPr sz="1200" dirty="0" err="1"/>
              <a:t>Arkkit</a:t>
            </a:r>
            <a:r>
              <a:rPr sz="1200" dirty="0"/>
              <a:t>. </a:t>
            </a:r>
            <a:r>
              <a:rPr sz="1200" dirty="0" err="1"/>
              <a:t>yo</a:t>
            </a:r>
            <a:r>
              <a:rPr sz="1200" dirty="0"/>
              <a:t>. Tomi </a:t>
            </a:r>
            <a:r>
              <a:rPr sz="1200" dirty="0" err="1"/>
              <a:t>Tulamo</a:t>
            </a:r>
            <a:endParaRPr sz="1200" dirty="0"/>
          </a:p>
        </p:txBody>
      </p:sp>
      <p:sp>
        <p:nvSpPr>
          <p:cNvPr id="17" name="Shape 968">
            <a:extLst>
              <a:ext uri="{FF2B5EF4-FFF2-40B4-BE49-F238E27FC236}">
                <a16:creationId xmlns:a16="http://schemas.microsoft.com/office/drawing/2014/main" id="{AE5FB231-048C-AD12-911C-BFB5A0C6BDFA}"/>
              </a:ext>
            </a:extLst>
          </p:cNvPr>
          <p:cNvSpPr txBox="1">
            <a:spLocks/>
          </p:cNvSpPr>
          <p:nvPr/>
        </p:nvSpPr>
        <p:spPr>
          <a:xfrm>
            <a:off x="11044362" y="226232"/>
            <a:ext cx="644056" cy="2946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4572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9144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3716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18288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22860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27432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32004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36576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lang="fi-FI" sz="1400" smtClean="0">
                <a:solidFill>
                  <a:srgbClr val="FFFFFF"/>
                </a:solidFill>
              </a:rPr>
              <a:pPr>
                <a:defRPr sz="1800">
                  <a:solidFill>
                    <a:srgbClr val="000000"/>
                  </a:solidFill>
                </a:defRPr>
              </a:pPr>
              <a:t>50</a:t>
            </a:fld>
            <a:endParaRPr lang="fi-FI" sz="1400">
              <a:solidFill>
                <a:srgbClr val="FFFFFF"/>
              </a:solidFill>
            </a:endParaRPr>
          </a:p>
        </p:txBody>
      </p:sp>
      <p:sp>
        <p:nvSpPr>
          <p:cNvPr id="19" name="Shape 970">
            <a:extLst>
              <a:ext uri="{FF2B5EF4-FFF2-40B4-BE49-F238E27FC236}">
                <a16:creationId xmlns:a16="http://schemas.microsoft.com/office/drawing/2014/main" id="{BF50E115-D913-5E0F-88EF-10C88DC9F17E}"/>
              </a:ext>
            </a:extLst>
          </p:cNvPr>
          <p:cNvSpPr/>
          <p:nvPr/>
        </p:nvSpPr>
        <p:spPr>
          <a:xfrm>
            <a:off x="5840412" y="3297237"/>
            <a:ext cx="4236354" cy="624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3600">
                <a:solidFill>
                  <a:srgbClr val="9CA65D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9CA65D"/>
                </a:solidFill>
              </a:rPr>
              <a:t>                              </a:t>
            </a:r>
          </a:p>
        </p:txBody>
      </p:sp>
      <p:pic>
        <p:nvPicPr>
          <p:cNvPr id="3" name="det_vp+ikkuna.jpg" descr="det_vp+ikkuna">
            <a:extLst>
              <a:ext uri="{FF2B5EF4-FFF2-40B4-BE49-F238E27FC236}">
                <a16:creationId xmlns:a16="http://schemas.microsoft.com/office/drawing/2014/main" id="{E7FE0AC0-35A2-63CC-64F6-141B5D7A21F3}"/>
              </a:ext>
            </a:extLst>
          </p:cNvPr>
          <p:cNvPicPr/>
          <p:nvPr/>
        </p:nvPicPr>
        <p:blipFill>
          <a:blip r:embed="rId2"/>
          <a:srcRect l="12498" t="11111" r="12498" b="11111"/>
          <a:stretch>
            <a:fillRect/>
          </a:stretch>
        </p:blipFill>
        <p:spPr>
          <a:xfrm>
            <a:off x="7179215" y="1138294"/>
            <a:ext cx="3743326" cy="4365626"/>
          </a:xfrm>
          <a:prstGeom prst="rect">
            <a:avLst/>
          </a:prstGeom>
          <a:ln w="12700">
            <a:solidFill/>
            <a:miter/>
          </a:ln>
        </p:spPr>
      </p:pic>
      <p:sp>
        <p:nvSpPr>
          <p:cNvPr id="6" name="Shape 977">
            <a:extLst>
              <a:ext uri="{FF2B5EF4-FFF2-40B4-BE49-F238E27FC236}">
                <a16:creationId xmlns:a16="http://schemas.microsoft.com/office/drawing/2014/main" id="{304CE952-1460-793C-8129-147501B5BF6D}"/>
              </a:ext>
            </a:extLst>
          </p:cNvPr>
          <p:cNvSpPr/>
          <p:nvPr/>
        </p:nvSpPr>
        <p:spPr>
          <a:xfrm>
            <a:off x="1396482" y="5661641"/>
            <a:ext cx="4335405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180473" lvl="0" indent="-180473" defTabSz="457200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9CA65D"/>
                </a:solidFill>
              </a:rPr>
              <a:t>1-2 lisäkerrosta</a:t>
            </a:r>
          </a:p>
          <a:p>
            <a:pPr marL="180473" lvl="0" indent="-180473" defTabSz="457200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9CA65D"/>
                </a:solidFill>
              </a:rPr>
              <a:t>runko ristiinlaminoitua puulevyä (CLT)</a:t>
            </a:r>
          </a:p>
        </p:txBody>
      </p:sp>
      <p:pic>
        <p:nvPicPr>
          <p:cNvPr id="7" name="d_comp_2 copy.jpg" descr="d_comp_2 copy">
            <a:extLst>
              <a:ext uri="{FF2B5EF4-FFF2-40B4-BE49-F238E27FC236}">
                <a16:creationId xmlns:a16="http://schemas.microsoft.com/office/drawing/2014/main" id="{08F38A81-6FFE-F2E2-19E2-CB09C07EE654}"/>
              </a:ext>
            </a:extLst>
          </p:cNvPr>
          <p:cNvPicPr/>
          <p:nvPr/>
        </p:nvPicPr>
        <p:blipFill>
          <a:blip r:embed="rId3"/>
          <a:srcRect l="9524" r="9524"/>
          <a:stretch>
            <a:fillRect/>
          </a:stretch>
        </p:blipFill>
        <p:spPr>
          <a:xfrm>
            <a:off x="1355207" y="1108015"/>
            <a:ext cx="5316179" cy="43784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85204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Ryhmä 7">
            <a:extLst>
              <a:ext uri="{FF2B5EF4-FFF2-40B4-BE49-F238E27FC236}">
                <a16:creationId xmlns:a16="http://schemas.microsoft.com/office/drawing/2014/main" id="{19759029-AD95-7FBE-3432-790C78C3602D}"/>
              </a:ext>
            </a:extLst>
          </p:cNvPr>
          <p:cNvGrpSpPr/>
          <p:nvPr/>
        </p:nvGrpSpPr>
        <p:grpSpPr>
          <a:xfrm>
            <a:off x="729394" y="747106"/>
            <a:ext cx="10850034" cy="5517290"/>
            <a:chOff x="543454" y="152400"/>
            <a:chExt cx="10850034" cy="5517290"/>
          </a:xfrm>
        </p:grpSpPr>
        <p:pic>
          <p:nvPicPr>
            <p:cNvPr id="9" name="WCTE_Tomi_Tulamo_Page_08.jpg" descr="WCTE_Tomi_Tulamo_Page_08">
              <a:extLst>
                <a:ext uri="{FF2B5EF4-FFF2-40B4-BE49-F238E27FC236}">
                  <a16:creationId xmlns:a16="http://schemas.microsoft.com/office/drawing/2014/main" id="{1D8CC468-B062-86FA-1288-0BC0D8BE4EFF}"/>
                </a:ext>
              </a:extLst>
            </p:cNvPr>
            <p:cNvPicPr/>
            <p:nvPr/>
          </p:nvPicPr>
          <p:blipFill>
            <a:blip r:embed="rId2"/>
            <a:srcRect l="24995" r="12498" b="24226"/>
            <a:stretch>
              <a:fillRect/>
            </a:stretch>
          </p:blipFill>
          <p:spPr>
            <a:xfrm>
              <a:off x="673100" y="152400"/>
              <a:ext cx="6067425" cy="551729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det_parvekelaatta.jpg" descr="det_parvekelaatta">
              <a:extLst>
                <a:ext uri="{FF2B5EF4-FFF2-40B4-BE49-F238E27FC236}">
                  <a16:creationId xmlns:a16="http://schemas.microsoft.com/office/drawing/2014/main" id="{F3FEF151-A184-E7B4-CD34-0D50EC4A8175}"/>
                </a:ext>
              </a:extLst>
            </p:cNvPr>
            <p:cNvPicPr/>
            <p:nvPr/>
          </p:nvPicPr>
          <p:blipFill>
            <a:blip r:embed="rId3"/>
            <a:srcRect l="5882" t="13330" r="11764" b="13330"/>
            <a:stretch>
              <a:fillRect/>
            </a:stretch>
          </p:blipFill>
          <p:spPr>
            <a:xfrm>
              <a:off x="6353175" y="1250420"/>
              <a:ext cx="5040313" cy="396081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Shape 983">
              <a:extLst>
                <a:ext uri="{FF2B5EF4-FFF2-40B4-BE49-F238E27FC236}">
                  <a16:creationId xmlns:a16="http://schemas.microsoft.com/office/drawing/2014/main" id="{B56EAE3F-A336-F8CE-6DEE-6716B2099894}"/>
                </a:ext>
              </a:extLst>
            </p:cNvPr>
            <p:cNvSpPr/>
            <p:nvPr/>
          </p:nvSpPr>
          <p:spPr>
            <a:xfrm>
              <a:off x="543454" y="5358129"/>
              <a:ext cx="2539788" cy="2692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>
              <a:lvl1pPr defTabSz="457200">
                <a:defRPr sz="1200">
                  <a:solidFill>
                    <a:srgbClr val="9CA65D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200">
                  <a:solidFill>
                    <a:srgbClr val="9CA65D"/>
                  </a:solidFill>
                </a:rPr>
                <a:t>Periaateaksonometria parveekkesta</a:t>
              </a:r>
            </a:p>
          </p:txBody>
        </p:sp>
        <p:sp>
          <p:nvSpPr>
            <p:cNvPr id="12" name="Shape 984">
              <a:extLst>
                <a:ext uri="{FF2B5EF4-FFF2-40B4-BE49-F238E27FC236}">
                  <a16:creationId xmlns:a16="http://schemas.microsoft.com/office/drawing/2014/main" id="{EBB44086-D226-1037-A600-D86D43AAFC01}"/>
                </a:ext>
              </a:extLst>
            </p:cNvPr>
            <p:cNvSpPr/>
            <p:nvPr/>
          </p:nvSpPr>
          <p:spPr>
            <a:xfrm>
              <a:off x="6546321" y="5358129"/>
              <a:ext cx="1746162" cy="2692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lvl="0" defTabSz="457200">
                <a:defRPr>
                  <a:solidFill>
                    <a:srgbClr val="000000"/>
                  </a:solidFill>
                </a:defRPr>
              </a:pPr>
              <a:r>
                <a:rPr sz="1200">
                  <a:solidFill>
                    <a:srgbClr val="9CA65D"/>
                  </a:solidFill>
                </a:rPr>
                <a:t>Parvekedetaljiesimerkki</a:t>
              </a:r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670F397E-D30D-2CBB-0467-8F47477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Riihimäki - Nopeus, siisteys, kustannustehokkuus</a:t>
            </a:r>
            <a:b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fi-FI" sz="32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fi-FI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52D484-8343-0F8A-FDD8-C222E93FE5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51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FF9499-A669-8B56-90F1-F52337F78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Puurakennuksen korjaaminen ja puulla korjaaminen</a:t>
            </a:r>
          </a:p>
        </p:txBody>
      </p:sp>
      <p:sp>
        <p:nvSpPr>
          <p:cNvPr id="14" name="Shape 966">
            <a:extLst>
              <a:ext uri="{FF2B5EF4-FFF2-40B4-BE49-F238E27FC236}">
                <a16:creationId xmlns:a16="http://schemas.microsoft.com/office/drawing/2014/main" id="{22B1E75A-1DA6-4DCC-A004-5A0B5076D2E0}"/>
              </a:ext>
            </a:extLst>
          </p:cNvPr>
          <p:cNvSpPr/>
          <p:nvPr/>
        </p:nvSpPr>
        <p:spPr>
          <a:xfrm>
            <a:off x="8922512" y="6065678"/>
            <a:ext cx="2656916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>
              <a:defRPr>
                <a:solidFill>
                  <a:srgbClr val="000000"/>
                </a:solidFill>
              </a:defRPr>
            </a:pPr>
            <a:r>
              <a:rPr sz="1200" dirty="0" err="1"/>
              <a:t>Suunnitelma</a:t>
            </a:r>
            <a:r>
              <a:rPr sz="1200" dirty="0"/>
              <a:t>: </a:t>
            </a:r>
            <a:r>
              <a:rPr sz="1200" dirty="0" err="1"/>
              <a:t>Arkkit</a:t>
            </a:r>
            <a:r>
              <a:rPr sz="1200" dirty="0"/>
              <a:t>. </a:t>
            </a:r>
            <a:r>
              <a:rPr sz="1200" dirty="0" err="1"/>
              <a:t>yo</a:t>
            </a:r>
            <a:r>
              <a:rPr sz="1200" dirty="0"/>
              <a:t>. Tomi </a:t>
            </a:r>
            <a:r>
              <a:rPr sz="1200" dirty="0" err="1"/>
              <a:t>Tulamo</a:t>
            </a:r>
            <a:endParaRPr sz="1200" dirty="0"/>
          </a:p>
        </p:txBody>
      </p:sp>
      <p:sp>
        <p:nvSpPr>
          <p:cNvPr id="17" name="Shape 968">
            <a:extLst>
              <a:ext uri="{FF2B5EF4-FFF2-40B4-BE49-F238E27FC236}">
                <a16:creationId xmlns:a16="http://schemas.microsoft.com/office/drawing/2014/main" id="{AE5FB231-048C-AD12-911C-BFB5A0C6BDFA}"/>
              </a:ext>
            </a:extLst>
          </p:cNvPr>
          <p:cNvSpPr txBox="1">
            <a:spLocks/>
          </p:cNvSpPr>
          <p:nvPr/>
        </p:nvSpPr>
        <p:spPr>
          <a:xfrm>
            <a:off x="11044362" y="226232"/>
            <a:ext cx="644056" cy="2946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4572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9144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3716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18288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22860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27432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32004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3657600">
              <a:defRPr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lang="fi-FI" sz="1400" smtClean="0">
                <a:solidFill>
                  <a:srgbClr val="FFFFFF"/>
                </a:solidFill>
              </a:rPr>
              <a:pPr>
                <a:defRPr sz="1800">
                  <a:solidFill>
                    <a:srgbClr val="000000"/>
                  </a:solidFill>
                </a:defRPr>
              </a:pPr>
              <a:t>51</a:t>
            </a:fld>
            <a:endParaRPr lang="fi-FI" sz="1400">
              <a:solidFill>
                <a:srgbClr val="FFFFFF"/>
              </a:solidFill>
            </a:endParaRPr>
          </a:p>
        </p:txBody>
      </p:sp>
      <p:sp>
        <p:nvSpPr>
          <p:cNvPr id="19" name="Shape 970">
            <a:extLst>
              <a:ext uri="{FF2B5EF4-FFF2-40B4-BE49-F238E27FC236}">
                <a16:creationId xmlns:a16="http://schemas.microsoft.com/office/drawing/2014/main" id="{BF50E115-D913-5E0F-88EF-10C88DC9F17E}"/>
              </a:ext>
            </a:extLst>
          </p:cNvPr>
          <p:cNvSpPr/>
          <p:nvPr/>
        </p:nvSpPr>
        <p:spPr>
          <a:xfrm>
            <a:off x="5840412" y="3297237"/>
            <a:ext cx="4236354" cy="624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3600">
                <a:solidFill>
                  <a:srgbClr val="9CA65D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9CA65D"/>
                </a:solidFill>
              </a:rPr>
              <a:t>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89190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i-FI" dirty="0"/>
              <a:t>Puurakennuksen lisälämmöneristäminen ja puun käyttö betonikerrostalon korjauksessa 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96D048A2-6B79-CD60-0AB8-049E23582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Calibri Light" panose="020F0302020204030204" pitchFamily="34" charset="0"/>
                <a:cs typeface="Calibri Light" panose="020F0302020204030204" pitchFamily="34" charset="0"/>
              </a:rPr>
              <a:t>Sisältö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896ED2F-7594-5707-0814-6BC4C75DB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fi-FI" sz="3200" dirty="0"/>
              <a:t>Puurakennuksen lisälämmöneristäminen ja puun käyttö betonikerrostalon korjauksessa </a:t>
            </a:r>
          </a:p>
          <a:p>
            <a:pPr lvl="1"/>
            <a:r>
              <a:rPr lang="fi-FI" dirty="0"/>
              <a:t>Lämmöneristys</a:t>
            </a:r>
          </a:p>
          <a:p>
            <a:pPr lvl="1"/>
            <a:r>
              <a:rPr lang="fi-FI" dirty="0"/>
              <a:t>Kokonaisenergiatarkastelu</a:t>
            </a:r>
          </a:p>
          <a:p>
            <a:pPr lvl="1"/>
            <a:r>
              <a:rPr lang="fi-FI" dirty="0"/>
              <a:t>e-lukuvaatimukset</a:t>
            </a:r>
          </a:p>
          <a:p>
            <a:pPr lvl="1"/>
            <a:r>
              <a:rPr lang="fi-FI" dirty="0"/>
              <a:t>Lisäkerrosten rakennetyyppejä</a:t>
            </a:r>
          </a:p>
          <a:p>
            <a:pPr lvl="1"/>
            <a:r>
              <a:rPr lang="fi-FI" dirty="0"/>
              <a:t>Lähiötalon energiakorjaus</a:t>
            </a:r>
          </a:p>
          <a:p>
            <a:pPr lvl="1"/>
            <a:r>
              <a:rPr lang="fi-FI" dirty="0"/>
              <a:t>Kyselytutkimus suomalaisen kerrostalokannan todellisesta korjauspotentiaalista 10/2015 </a:t>
            </a:r>
          </a:p>
          <a:p>
            <a:pPr lvl="1"/>
            <a:r>
              <a:rPr lang="fi-FI" dirty="0"/>
              <a:t>Opiskelijatöitä</a:t>
            </a:r>
          </a:p>
          <a:p>
            <a:pPr marL="114300" indent="0">
              <a:buNone/>
            </a:pPr>
            <a:endParaRPr lang="fi-FI" sz="320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CDCF0D4-D3A8-F21B-F9DB-7D303B474BB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Puurakennuksen korjaaminen ja puulla korjaaminen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E754529-9167-BEB4-16A2-615E51C5DA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2824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96D048A2-6B79-CD60-0AB8-049E23582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Calibri Light" panose="020F0302020204030204" pitchFamily="34" charset="0"/>
                <a:cs typeface="Calibri Light" panose="020F0302020204030204" pitchFamily="34" charset="0"/>
              </a:rPr>
              <a:t>Lämmöneristys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896ED2F-7594-5707-0814-6BC4C75DB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0860" y="1825625"/>
            <a:ext cx="5892940" cy="4351338"/>
          </a:xfrm>
        </p:spPr>
        <p:txBody>
          <a:bodyPr anchor="ctr">
            <a:normAutofit/>
          </a:bodyPr>
          <a:lstStyle/>
          <a:p>
            <a:pPr marL="571500" lvl="1" indent="0">
              <a:buNone/>
            </a:pPr>
            <a:r>
              <a:rPr lang="fi-FI" sz="2400" dirty="0">
                <a:solidFill>
                  <a:schemeClr val="tx1"/>
                </a:solidFill>
              </a:rPr>
              <a:t>1960-1970-lukujen taloissa suurin energiansäästömahdollisuus on ilmanvaihdon lämmöntalteenotossa.</a:t>
            </a:r>
          </a:p>
          <a:p>
            <a:pPr lvl="1"/>
            <a:endParaRPr lang="fi-FI" dirty="0"/>
          </a:p>
          <a:p>
            <a:pPr marL="571500" lvl="1" indent="0">
              <a:buNone/>
            </a:pPr>
            <a:endParaRPr lang="fi-FI" dirty="0"/>
          </a:p>
          <a:p>
            <a:pPr marL="114300" indent="0">
              <a:buNone/>
            </a:pPr>
            <a:endParaRPr lang="fi-FI" sz="320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CDCF0D4-D3A8-F21B-F9DB-7D303B474BB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Puurakennuksen korjaaminen ja puulla korjaaminen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E754529-9167-BEB4-16A2-615E51C5DA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8</a:t>
            </a:fld>
            <a:endParaRPr lang="fi-FI"/>
          </a:p>
        </p:txBody>
      </p:sp>
      <p:pic>
        <p:nvPicPr>
          <p:cNvPr id="2" name="image218.jpeg">
            <a:extLst>
              <a:ext uri="{FF2B5EF4-FFF2-40B4-BE49-F238E27FC236}">
                <a16:creationId xmlns:a16="http://schemas.microsoft.com/office/drawing/2014/main" id="{D90B18C3-7472-1C6A-F17A-DC45382DA0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15857" y="1545844"/>
            <a:ext cx="4445003" cy="439597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732">
            <a:extLst>
              <a:ext uri="{FF2B5EF4-FFF2-40B4-BE49-F238E27FC236}">
                <a16:creationId xmlns:a16="http://schemas.microsoft.com/office/drawing/2014/main" id="{0EEB6030-8EA3-0CC9-B6F3-177FC679B778}"/>
              </a:ext>
            </a:extLst>
          </p:cNvPr>
          <p:cNvSpPr/>
          <p:nvPr/>
        </p:nvSpPr>
        <p:spPr>
          <a:xfrm>
            <a:off x="1193514" y="5864877"/>
            <a:ext cx="4445003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>
                <a:solidFill>
                  <a:srgbClr val="000000"/>
                </a:solidFill>
              </a:defRPr>
            </a:pPr>
            <a:r>
              <a:rPr sz="1000" dirty="0">
                <a:latin typeface="+mj-lt"/>
                <a:ea typeface="+mj-ea"/>
                <a:cs typeface="+mj-cs"/>
                <a:sym typeface="Helvetica"/>
              </a:rPr>
              <a:t>Kuva: </a:t>
            </a:r>
            <a:r>
              <a:rPr sz="1000" dirty="0" err="1">
                <a:latin typeface="+mj-lt"/>
                <a:ea typeface="+mj-ea"/>
                <a:cs typeface="+mj-cs"/>
                <a:sym typeface="Helvetica"/>
              </a:rPr>
              <a:t>Taloyhtiön</a:t>
            </a:r>
            <a:r>
              <a:rPr sz="10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000" dirty="0" err="1">
                <a:latin typeface="+mj-lt"/>
                <a:ea typeface="+mj-ea"/>
                <a:cs typeface="+mj-cs"/>
                <a:sym typeface="Helvetica"/>
              </a:rPr>
              <a:t>Energiakirja</a:t>
            </a:r>
            <a:r>
              <a:rPr sz="1000" dirty="0">
                <a:latin typeface="+mj-lt"/>
                <a:ea typeface="+mj-ea"/>
                <a:cs typeface="+mj-cs"/>
                <a:sym typeface="Helvetica"/>
              </a:rPr>
              <a:t>, 2011.</a:t>
            </a:r>
          </a:p>
        </p:txBody>
      </p:sp>
    </p:spTree>
    <p:extLst>
      <p:ext uri="{BB962C8B-B14F-4D97-AF65-F5344CB8AC3E}">
        <p14:creationId xmlns:p14="http://schemas.microsoft.com/office/powerpoint/2010/main" val="1266394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96D048A2-6B79-CD60-0AB8-049E23582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Calibri Light" panose="020F0302020204030204" pitchFamily="34" charset="0"/>
                <a:cs typeface="Calibri Light" panose="020F0302020204030204" pitchFamily="34" charset="0"/>
              </a:rPr>
              <a:t>Lämmöneristys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896ED2F-7594-5707-0814-6BC4C75DB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0860" y="1825625"/>
            <a:ext cx="5892940" cy="4351338"/>
          </a:xfrm>
        </p:spPr>
        <p:txBody>
          <a:bodyPr anchor="ctr">
            <a:normAutofit/>
          </a:bodyPr>
          <a:lstStyle/>
          <a:p>
            <a:pPr marL="571500" lvl="1" indent="0">
              <a:buNone/>
            </a:pPr>
            <a:r>
              <a:rPr lang="fi-FI" sz="2400" b="1" dirty="0">
                <a:solidFill>
                  <a:schemeClr val="tx1"/>
                </a:solidFill>
              </a:rPr>
              <a:t>U-arvot, W/(m2K)</a:t>
            </a:r>
          </a:p>
          <a:p>
            <a:pPr marL="571500" lvl="1" indent="0">
              <a:buNone/>
            </a:pPr>
            <a:r>
              <a:rPr lang="fi-FI" sz="2400" dirty="0">
                <a:solidFill>
                  <a:schemeClr val="tx1"/>
                </a:solidFill>
              </a:rPr>
              <a:t>	</a:t>
            </a:r>
          </a:p>
          <a:p>
            <a:pPr marL="571500" lvl="1" indent="0">
              <a:buNone/>
            </a:pPr>
            <a:r>
              <a:rPr lang="fi-FI" sz="2400" dirty="0">
                <a:solidFill>
                  <a:schemeClr val="tx1"/>
                </a:solidFill>
              </a:rPr>
              <a:t>Ulkoseinä 0,17 (eriste n. 220 – 250 mm)</a:t>
            </a:r>
          </a:p>
          <a:p>
            <a:pPr marL="571500" lvl="1" indent="0">
              <a:buNone/>
            </a:pPr>
            <a:r>
              <a:rPr lang="fi-FI" sz="2400" dirty="0">
                <a:solidFill>
                  <a:schemeClr val="tx1"/>
                </a:solidFill>
              </a:rPr>
              <a:t>Yläpohja 0,09 (eriste n. 400 – 450 mm)</a:t>
            </a:r>
          </a:p>
          <a:p>
            <a:pPr marL="571500" lvl="1" indent="0">
              <a:buNone/>
            </a:pPr>
            <a:r>
              <a:rPr lang="fi-FI" sz="2400" dirty="0">
                <a:solidFill>
                  <a:schemeClr val="tx1"/>
                </a:solidFill>
              </a:rPr>
              <a:t>Alapohja 0,16</a:t>
            </a:r>
          </a:p>
          <a:p>
            <a:pPr marL="571500" lvl="1" indent="0">
              <a:buNone/>
            </a:pPr>
            <a:r>
              <a:rPr lang="fi-FI" sz="2400" dirty="0">
                <a:solidFill>
                  <a:schemeClr val="tx1"/>
                </a:solidFill>
              </a:rPr>
              <a:t>Ikkunat 1,0</a:t>
            </a:r>
          </a:p>
          <a:p>
            <a:pPr marL="571500" lvl="1" indent="0">
              <a:buNone/>
            </a:pPr>
            <a:r>
              <a:rPr lang="fi-FI" sz="2400" dirty="0">
                <a:solidFill>
                  <a:schemeClr val="tx1"/>
                </a:solidFill>
              </a:rPr>
              <a:t>Ovet 1,0</a:t>
            </a:r>
          </a:p>
          <a:p>
            <a:pPr marL="571500" lvl="1" indent="0">
              <a:buNone/>
            </a:pPr>
            <a:endParaRPr lang="fi-FI" dirty="0"/>
          </a:p>
          <a:p>
            <a:pPr marL="571500" lvl="1" indent="0">
              <a:buNone/>
            </a:pPr>
            <a:r>
              <a:rPr lang="fi-FI" sz="2400" b="1" dirty="0"/>
              <a:t>E-luku, </a:t>
            </a:r>
            <a:r>
              <a:rPr lang="fi-FI" sz="2400" b="1" dirty="0" err="1"/>
              <a:t>kWh</a:t>
            </a:r>
            <a:r>
              <a:rPr lang="fi-FI" sz="2400" b="1" baseline="-34498" dirty="0" err="1"/>
              <a:t>E</a:t>
            </a:r>
            <a:r>
              <a:rPr lang="fi-FI" sz="2400" b="1" dirty="0"/>
              <a:t>/m</a:t>
            </a:r>
            <a:r>
              <a:rPr lang="fi-FI" sz="2400" b="1" baseline="28999" dirty="0"/>
              <a:t>2</a:t>
            </a:r>
            <a:r>
              <a:rPr lang="fi-FI" sz="2400" b="1" dirty="0"/>
              <a:t> vuosi</a:t>
            </a:r>
            <a:endParaRPr lang="fi-FI" dirty="0"/>
          </a:p>
          <a:p>
            <a:pPr marL="571500" lvl="1" indent="0">
              <a:buNone/>
            </a:pPr>
            <a:endParaRPr lang="fi-FI" dirty="0"/>
          </a:p>
          <a:p>
            <a:pPr marL="114300" indent="0">
              <a:buNone/>
            </a:pPr>
            <a:endParaRPr lang="fi-FI" sz="320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CDCF0D4-D3A8-F21B-F9DB-7D303B474BB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Puurakennuksen korjaaminen ja puulla korjaaminen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E754529-9167-BEB4-16A2-615E51C5DA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9</a:t>
            </a:fld>
            <a:endParaRPr lang="fi-FI"/>
          </a:p>
        </p:txBody>
      </p:sp>
      <p:pic>
        <p:nvPicPr>
          <p:cNvPr id="8" name="image59.png">
            <a:extLst>
              <a:ext uri="{FF2B5EF4-FFF2-40B4-BE49-F238E27FC236}">
                <a16:creationId xmlns:a16="http://schemas.microsoft.com/office/drawing/2014/main" id="{A6B2DC44-EF44-EFC3-373B-37CCA7C0AF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91439" y="1573211"/>
            <a:ext cx="3296803" cy="439573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739">
            <a:extLst>
              <a:ext uri="{FF2B5EF4-FFF2-40B4-BE49-F238E27FC236}">
                <a16:creationId xmlns:a16="http://schemas.microsoft.com/office/drawing/2014/main" id="{4D6DB276-CF26-CBC2-9AB0-3CED8CDD6F50}"/>
              </a:ext>
            </a:extLst>
          </p:cNvPr>
          <p:cNvSpPr/>
          <p:nvPr/>
        </p:nvSpPr>
        <p:spPr>
          <a:xfrm>
            <a:off x="2091439" y="6040277"/>
            <a:ext cx="3091320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 err="1">
                <a:solidFill>
                  <a:srgbClr val="0D0D0D"/>
                </a:solidFill>
              </a:rPr>
              <a:t>Alapohjan</a:t>
            </a:r>
            <a:r>
              <a:rPr sz="1400" dirty="0">
                <a:solidFill>
                  <a:srgbClr val="0D0D0D"/>
                </a:solidFill>
              </a:rPr>
              <a:t> </a:t>
            </a:r>
            <a:r>
              <a:rPr sz="1400" dirty="0" err="1">
                <a:solidFill>
                  <a:srgbClr val="0D0D0D"/>
                </a:solidFill>
              </a:rPr>
              <a:t>eristämistä</a:t>
            </a:r>
            <a:r>
              <a:rPr sz="1400" dirty="0">
                <a:solidFill>
                  <a:srgbClr val="0D0D0D"/>
                </a:solidFill>
              </a:rPr>
              <a:t> </a:t>
            </a:r>
            <a:r>
              <a:rPr sz="1400" dirty="0" err="1">
                <a:solidFill>
                  <a:srgbClr val="0D0D0D"/>
                </a:solidFill>
              </a:rPr>
              <a:t>puhallusvillalla</a:t>
            </a:r>
            <a:endParaRPr sz="14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3586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Default">
      <a:dk1>
        <a:srgbClr val="0D0D0D"/>
      </a:dk1>
      <a:lt1>
        <a:srgbClr val="FFFFFF"/>
      </a:lt1>
      <a:dk2>
        <a:srgbClr val="A7A7A7"/>
      </a:dk2>
      <a:lt2>
        <a:srgbClr val="535353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575D34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9CA65D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D0D0D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9CA65D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D0D0D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575D34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9CA65D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D0D0D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9CA65D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D0D0D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B3CA2C-AA84-48EF-8150-3FB48527E8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c4a72-1b4b-43b0-bb60-4ad32f90e189"/>
    <ds:schemaRef ds:uri="e00a1533-1aa1-4209-87b8-e054fc7c4b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1B92C2-0A56-4D54-A72E-A8394DC710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1553</Words>
  <Application>Microsoft Office PowerPoint</Application>
  <PresentationFormat>Laajakuva</PresentationFormat>
  <Paragraphs>389</Paragraphs>
  <Slides>51</Slides>
  <Notes>7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51</vt:i4>
      </vt:variant>
    </vt:vector>
  </HeadingPairs>
  <TitlesOfParts>
    <vt:vector size="60" baseType="lpstr">
      <vt:lpstr>Arial</vt:lpstr>
      <vt:lpstr>Arial Bold</vt:lpstr>
      <vt:lpstr>Avenir Roman</vt:lpstr>
      <vt:lpstr>Calibri</vt:lpstr>
      <vt:lpstr>Calibri Light</vt:lpstr>
      <vt:lpstr>museo-sans</vt:lpstr>
      <vt:lpstr>Trebuchet MS</vt:lpstr>
      <vt:lpstr>Default</vt:lpstr>
      <vt:lpstr>Office-teema</vt:lpstr>
      <vt:lpstr>Teollinen puurakentaminen</vt:lpstr>
      <vt:lpstr>PowerPoint-esitys</vt:lpstr>
      <vt:lpstr> Puurakennuksen korjaaminen ja puulla korjaaminen</vt:lpstr>
      <vt:lpstr>PowerPoint-esitys</vt:lpstr>
      <vt:lpstr>Puurakennuksen korjaaminen ja puulla korjaaminen -sisältö</vt:lpstr>
      <vt:lpstr>Puurakennuksen lisälämmöneristäminen ja puun käyttö betonikerrostalon korjauksessa </vt:lpstr>
      <vt:lpstr>Sisältö</vt:lpstr>
      <vt:lpstr>Lämmöneristys</vt:lpstr>
      <vt:lpstr>Lämmöneristys</vt:lpstr>
      <vt:lpstr>Kokonaisenergiatarkastelu</vt:lpstr>
      <vt:lpstr>E-luku; 1.1.2018 – </vt:lpstr>
      <vt:lpstr>Rakennusluvan edellytyksenä on vuotuinen E-arvo, joka ei saa ylittää kWhE/m2 vuodessa</vt:lpstr>
      <vt:lpstr>Lisäkerrosten rakennetyyppejä</vt:lpstr>
      <vt:lpstr>Lisäkerrosten rakennetyyppejä –  Ulkoseinät</vt:lpstr>
      <vt:lpstr>Lisäkerrosten rakennetyyppejä –  Yläpohja</vt:lpstr>
      <vt:lpstr>Lähiötalon energiakorjaus</vt:lpstr>
      <vt:lpstr>Seinärakenne:  betonisandwich julkisivu 1970 - luku</vt:lpstr>
      <vt:lpstr>Lisälämmöneristyselementtien asennusmahdollisuudet</vt:lpstr>
      <vt:lpstr>Julkisivumateriaali valittavissa</vt:lpstr>
      <vt:lpstr>Poikkeamat julkisivussa  vaikuttavat mm. uusien ikkunoiden kokoon</vt:lpstr>
      <vt:lpstr>Poikkeamat julkisivussa  vaikuttavat mm. uusien ikkunoiden kokoon</vt:lpstr>
      <vt:lpstr>TES (Timberbased Element System)  Lähiökerrostalon julkisivukorjaus </vt:lpstr>
      <vt:lpstr>TES-elementit purkaminen sisäkuoreen lisälämmöneristys</vt:lpstr>
      <vt:lpstr>Energiasaneeraus puuelementeillä</vt:lpstr>
      <vt:lpstr>Lähiötalon energiakorjaus  toimenpiteet</vt:lpstr>
      <vt:lpstr>Rakennedetalji  puunkäyttö julkisivun korjauksessa</vt:lpstr>
      <vt:lpstr>Energian kulutus</vt:lpstr>
      <vt:lpstr>Riihimäen Peltosaari – Innova-projekti</vt:lpstr>
      <vt:lpstr>Riihimäen Peltosaari – Innova-projekti</vt:lpstr>
      <vt:lpstr>Riihimäen Peltosaari – Innova-projekti Elementtien kuorinta </vt:lpstr>
      <vt:lpstr>Riihimäen Peltosaari – Innova-projekti Lisäerityselementtien valmistus tehtaassa </vt:lpstr>
      <vt:lpstr>Riihimäen Peltosaari – Innova-projekti Siirto työmaalle </vt:lpstr>
      <vt:lpstr>Riihimäen Peltosaari – Innova-projekti Siirto työmaalle </vt:lpstr>
      <vt:lpstr>PowerPoint-esitys</vt:lpstr>
      <vt:lpstr>PowerPoint-esitys</vt:lpstr>
      <vt:lpstr>Riihimäen Peltosaari – Innova-projekti Valmistunut julkisivukorjaus </vt:lpstr>
      <vt:lpstr>PowerPoint-esitys</vt:lpstr>
      <vt:lpstr>Kyselytutkimus suomalaisen kerrostalokannan todellisesta korjauspotenteiaalista 10/2015 </vt:lpstr>
      <vt:lpstr>Kyselyn tulokset </vt:lpstr>
      <vt:lpstr>Kyselyn tulokset </vt:lpstr>
      <vt:lpstr>Kyselyn tulokset </vt:lpstr>
      <vt:lpstr>Lähiösaneerauksen potentiaaliset hyödyt</vt:lpstr>
      <vt:lpstr>Lähiösaneerauksen yleisiä tavoitteita</vt:lpstr>
      <vt:lpstr>Lähiösaneerauksessa huomioitavaa:</vt:lpstr>
      <vt:lpstr>Opiskelijatöitä</vt:lpstr>
      <vt:lpstr>Tampere - Keveys, nopeus, avoimen korttelin nurkan täydennysrakentaminen </vt:lpstr>
      <vt:lpstr>Tampere - Keveys, nopeus, avoimen korttelin nurkan täydennysrakentaminen </vt:lpstr>
      <vt:lpstr>Riihimäki - Nopeus, siisteys, kustannustehokkuus  </vt:lpstr>
      <vt:lpstr>Riihimäki - Nopeus, siisteys, kustannustehokkuus  </vt:lpstr>
      <vt:lpstr>Riihimäki - Nopeus, siisteys, kustannustehokkuus  </vt:lpstr>
      <vt:lpstr>Riihimäki - Nopeus, siisteys, kustannustehokkuus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Teollinen puurakentaminen</dc:title>
  <dc:creator>Hilppa Iittiläinen</dc:creator>
  <cp:lastModifiedBy>Hilppa Iittiläinen</cp:lastModifiedBy>
  <cp:revision>1</cp:revision>
  <dcterms:modified xsi:type="dcterms:W3CDTF">2022-11-25T12:13:37Z</dcterms:modified>
</cp:coreProperties>
</file>