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71" r:id="rId5"/>
  </p:sldMasterIdLst>
  <p:notesMasterIdLst>
    <p:notesMasterId r:id="rId48"/>
  </p:notesMasterIdLst>
  <p:handoutMasterIdLst>
    <p:handoutMasterId r:id="rId49"/>
  </p:handoutMasterIdLst>
  <p:sldIdLst>
    <p:sldId id="256" r:id="rId6"/>
    <p:sldId id="333" r:id="rId7"/>
    <p:sldId id="281" r:id="rId8"/>
    <p:sldId id="259" r:id="rId9"/>
    <p:sldId id="330" r:id="rId10"/>
    <p:sldId id="327" r:id="rId11"/>
    <p:sldId id="313" r:id="rId12"/>
    <p:sldId id="301" r:id="rId13"/>
    <p:sldId id="311" r:id="rId14"/>
    <p:sldId id="285" r:id="rId15"/>
    <p:sldId id="314" r:id="rId16"/>
    <p:sldId id="334" r:id="rId17"/>
    <p:sldId id="332" r:id="rId18"/>
    <p:sldId id="315" r:id="rId19"/>
    <p:sldId id="335" r:id="rId20"/>
    <p:sldId id="317" r:id="rId21"/>
    <p:sldId id="322" r:id="rId22"/>
    <p:sldId id="325" r:id="rId23"/>
    <p:sldId id="324" r:id="rId24"/>
    <p:sldId id="336" r:id="rId25"/>
    <p:sldId id="331" r:id="rId26"/>
    <p:sldId id="304" r:id="rId27"/>
    <p:sldId id="305" r:id="rId28"/>
    <p:sldId id="337" r:id="rId29"/>
    <p:sldId id="329" r:id="rId30"/>
    <p:sldId id="338" r:id="rId31"/>
    <p:sldId id="312" r:id="rId32"/>
    <p:sldId id="302" r:id="rId33"/>
    <p:sldId id="297" r:id="rId34"/>
    <p:sldId id="275" r:id="rId35"/>
    <p:sldId id="306" r:id="rId36"/>
    <p:sldId id="309" r:id="rId37"/>
    <p:sldId id="310" r:id="rId38"/>
    <p:sldId id="289" r:id="rId39"/>
    <p:sldId id="291" r:id="rId40"/>
    <p:sldId id="293" r:id="rId41"/>
    <p:sldId id="294" r:id="rId42"/>
    <p:sldId id="303" r:id="rId43"/>
    <p:sldId id="307" r:id="rId44"/>
    <p:sldId id="298" r:id="rId45"/>
    <p:sldId id="299" r:id="rId46"/>
    <p:sldId id="300" r:id="rId47"/>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EDD7D3-E250-4723-AFA1-D373180163FE}" v="52" dt="2022-06-20T12:32:48.278"/>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Ei tyyliä, ei ruudukko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eematyyli 1 - Korostu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Normaali tyyli 1 - Korostu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34" autoAdjust="0"/>
    <p:restoredTop sz="94660"/>
  </p:normalViewPr>
  <p:slideViewPr>
    <p:cSldViewPr snapToGrid="0">
      <p:cViewPr varScale="1">
        <p:scale>
          <a:sx n="157" d="100"/>
          <a:sy n="157" d="100"/>
        </p:scale>
        <p:origin x="156" y="210"/>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90" d="100"/>
          <a:sy n="90" d="100"/>
        </p:scale>
        <p:origin x="4206"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ilppa Iittiläinen" userId="f7572432-e0f1-4abb-81ed-7836843e2f2b" providerId="ADAL" clId="{07EDD7D3-E250-4723-AFA1-D373180163FE}"/>
    <pc:docChg chg="undo custSel addSld delSld modSld sldOrd">
      <pc:chgData name="Hilppa Iittiläinen" userId="f7572432-e0f1-4abb-81ed-7836843e2f2b" providerId="ADAL" clId="{07EDD7D3-E250-4723-AFA1-D373180163FE}" dt="2022-06-20T12:32:52.653" v="388" actId="478"/>
      <pc:docMkLst>
        <pc:docMk/>
      </pc:docMkLst>
      <pc:sldChg chg="add">
        <pc:chgData name="Hilppa Iittiläinen" userId="f7572432-e0f1-4abb-81ed-7836843e2f2b" providerId="ADAL" clId="{07EDD7D3-E250-4723-AFA1-D373180163FE}" dt="2022-06-18T06:20:48.056" v="0"/>
        <pc:sldMkLst>
          <pc:docMk/>
          <pc:sldMk cId="0" sldId="256"/>
        </pc:sldMkLst>
      </pc:sldChg>
      <pc:sldChg chg="modSp add mod ord">
        <pc:chgData name="Hilppa Iittiläinen" userId="f7572432-e0f1-4abb-81ed-7836843e2f2b" providerId="ADAL" clId="{07EDD7D3-E250-4723-AFA1-D373180163FE}" dt="2022-06-18T06:23:15.856" v="40" actId="20577"/>
        <pc:sldMkLst>
          <pc:docMk/>
          <pc:sldMk cId="0" sldId="259"/>
        </pc:sldMkLst>
        <pc:spChg chg="mod">
          <ac:chgData name="Hilppa Iittiläinen" userId="f7572432-e0f1-4abb-81ed-7836843e2f2b" providerId="ADAL" clId="{07EDD7D3-E250-4723-AFA1-D373180163FE}" dt="2022-06-18T06:21:04.168" v="28" actId="20577"/>
          <ac:spMkLst>
            <pc:docMk/>
            <pc:sldMk cId="0" sldId="259"/>
            <ac:spMk id="95" creationId="{00000000-0000-0000-0000-000000000000}"/>
          </ac:spMkLst>
        </pc:spChg>
        <pc:spChg chg="mod">
          <ac:chgData name="Hilppa Iittiläinen" userId="f7572432-e0f1-4abb-81ed-7836843e2f2b" providerId="ADAL" clId="{07EDD7D3-E250-4723-AFA1-D373180163FE}" dt="2022-06-18T06:23:15.856" v="40" actId="20577"/>
          <ac:spMkLst>
            <pc:docMk/>
            <pc:sldMk cId="0" sldId="259"/>
            <ac:spMk id="96" creationId="{00000000-0000-0000-0000-000000000000}"/>
          </ac:spMkLst>
        </pc:spChg>
      </pc:sldChg>
      <pc:sldChg chg="modSp mod">
        <pc:chgData name="Hilppa Iittiläinen" userId="f7572432-e0f1-4abb-81ed-7836843e2f2b" providerId="ADAL" clId="{07EDD7D3-E250-4723-AFA1-D373180163FE}" dt="2022-06-18T06:40:50.161" v="303" actId="6549"/>
        <pc:sldMkLst>
          <pc:docMk/>
          <pc:sldMk cId="2369750251" sldId="275"/>
        </pc:sldMkLst>
        <pc:spChg chg="mod">
          <ac:chgData name="Hilppa Iittiläinen" userId="f7572432-e0f1-4abb-81ed-7836843e2f2b" providerId="ADAL" clId="{07EDD7D3-E250-4723-AFA1-D373180163FE}" dt="2022-06-18T06:40:50.161" v="303" actId="6549"/>
          <ac:spMkLst>
            <pc:docMk/>
            <pc:sldMk cId="2369750251" sldId="275"/>
            <ac:spMk id="9" creationId="{D60C139C-81E2-4F0F-A9B2-399DC70C8D42}"/>
          </ac:spMkLst>
        </pc:spChg>
        <pc:spChg chg="mod">
          <ac:chgData name="Hilppa Iittiläinen" userId="f7572432-e0f1-4abb-81ed-7836843e2f2b" providerId="ADAL" clId="{07EDD7D3-E250-4723-AFA1-D373180163FE}" dt="2022-06-18T06:39:38.246" v="290" actId="1076"/>
          <ac:spMkLst>
            <pc:docMk/>
            <pc:sldMk cId="2369750251" sldId="275"/>
            <ac:spMk id="29" creationId="{C4624167-2FCA-45F9-8F3A-4E6D6FF3E689}"/>
          </ac:spMkLst>
        </pc:spChg>
      </pc:sldChg>
      <pc:sldChg chg="addSp delSp modSp add mod">
        <pc:chgData name="Hilppa Iittiläinen" userId="f7572432-e0f1-4abb-81ed-7836843e2f2b" providerId="ADAL" clId="{07EDD7D3-E250-4723-AFA1-D373180163FE}" dt="2022-06-20T12:32:26.418" v="387" actId="12789"/>
        <pc:sldMkLst>
          <pc:docMk/>
          <pc:sldMk cId="0" sldId="281"/>
        </pc:sldMkLst>
        <pc:spChg chg="mod">
          <ac:chgData name="Hilppa Iittiläinen" userId="f7572432-e0f1-4abb-81ed-7836843e2f2b" providerId="ADAL" clId="{07EDD7D3-E250-4723-AFA1-D373180163FE}" dt="2022-06-20T12:32:26.418" v="387" actId="12789"/>
          <ac:spMkLst>
            <pc:docMk/>
            <pc:sldMk cId="0" sldId="281"/>
            <ac:spMk id="257" creationId="{00000000-0000-0000-0000-000000000000}"/>
          </ac:spMkLst>
        </pc:spChg>
        <pc:spChg chg="del">
          <ac:chgData name="Hilppa Iittiläinen" userId="f7572432-e0f1-4abb-81ed-7836843e2f2b" providerId="ADAL" clId="{07EDD7D3-E250-4723-AFA1-D373180163FE}" dt="2022-06-20T12:32:14.651" v="384" actId="478"/>
          <ac:spMkLst>
            <pc:docMk/>
            <pc:sldMk cId="0" sldId="281"/>
            <ac:spMk id="258" creationId="{00000000-0000-0000-0000-000000000000}"/>
          </ac:spMkLst>
        </pc:spChg>
        <pc:picChg chg="add del">
          <ac:chgData name="Hilppa Iittiläinen" userId="f7572432-e0f1-4abb-81ed-7836843e2f2b" providerId="ADAL" clId="{07EDD7D3-E250-4723-AFA1-D373180163FE}" dt="2022-06-20T12:32:05.752" v="383" actId="478"/>
          <ac:picMkLst>
            <pc:docMk/>
            <pc:sldMk cId="0" sldId="281"/>
            <ac:picMk id="256" creationId="{00000000-0000-0000-0000-000000000000}"/>
          </ac:picMkLst>
        </pc:picChg>
      </pc:sldChg>
      <pc:sldChg chg="modSp mod">
        <pc:chgData name="Hilppa Iittiläinen" userId="f7572432-e0f1-4abb-81ed-7836843e2f2b" providerId="ADAL" clId="{07EDD7D3-E250-4723-AFA1-D373180163FE}" dt="2022-06-18T06:26:33.532" v="123" actId="27636"/>
        <pc:sldMkLst>
          <pc:docMk/>
          <pc:sldMk cId="260963925" sldId="285"/>
        </pc:sldMkLst>
        <pc:spChg chg="mod">
          <ac:chgData name="Hilppa Iittiläinen" userId="f7572432-e0f1-4abb-81ed-7836843e2f2b" providerId="ADAL" clId="{07EDD7D3-E250-4723-AFA1-D373180163FE}" dt="2022-06-18T06:26:33.532" v="123" actId="27636"/>
          <ac:spMkLst>
            <pc:docMk/>
            <pc:sldMk cId="260963925" sldId="285"/>
            <ac:spMk id="7" creationId="{00000000-0000-0000-0000-000000000000}"/>
          </ac:spMkLst>
        </pc:spChg>
      </pc:sldChg>
      <pc:sldChg chg="modSp del mod">
        <pc:chgData name="Hilppa Iittiläinen" userId="f7572432-e0f1-4abb-81ed-7836843e2f2b" providerId="ADAL" clId="{07EDD7D3-E250-4723-AFA1-D373180163FE}" dt="2022-06-18T06:21:57.443" v="36" actId="47"/>
        <pc:sldMkLst>
          <pc:docMk/>
          <pc:sldMk cId="3466542448" sldId="286"/>
        </pc:sldMkLst>
        <pc:spChg chg="mod">
          <ac:chgData name="Hilppa Iittiläinen" userId="f7572432-e0f1-4abb-81ed-7836843e2f2b" providerId="ADAL" clId="{07EDD7D3-E250-4723-AFA1-D373180163FE}" dt="2022-06-18T06:21:22.264" v="30" actId="20577"/>
          <ac:spMkLst>
            <pc:docMk/>
            <pc:sldMk cId="3466542448" sldId="286"/>
            <ac:spMk id="5" creationId="{1BCCA598-E7E6-4848-8780-7E780D096136}"/>
          </ac:spMkLst>
        </pc:spChg>
      </pc:sldChg>
      <pc:sldChg chg="modSp mod chgLayout">
        <pc:chgData name="Hilppa Iittiläinen" userId="f7572432-e0f1-4abb-81ed-7836843e2f2b" providerId="ADAL" clId="{07EDD7D3-E250-4723-AFA1-D373180163FE}" dt="2022-06-18T06:41:51.386" v="331" actId="700"/>
        <pc:sldMkLst>
          <pc:docMk/>
          <pc:sldMk cId="851039331" sldId="289"/>
        </pc:sldMkLst>
        <pc:spChg chg="mod ord">
          <ac:chgData name="Hilppa Iittiläinen" userId="f7572432-e0f1-4abb-81ed-7836843e2f2b" providerId="ADAL" clId="{07EDD7D3-E250-4723-AFA1-D373180163FE}" dt="2022-06-18T06:41:51.386" v="331" actId="700"/>
          <ac:spMkLst>
            <pc:docMk/>
            <pc:sldMk cId="851039331" sldId="289"/>
            <ac:spMk id="12" creationId="{91AAAAA5-CDBA-42C5-943E-3EF449C37067}"/>
          </ac:spMkLst>
        </pc:spChg>
        <pc:spChg chg="mod ord">
          <ac:chgData name="Hilppa Iittiläinen" userId="f7572432-e0f1-4abb-81ed-7836843e2f2b" providerId="ADAL" clId="{07EDD7D3-E250-4723-AFA1-D373180163FE}" dt="2022-06-18T06:41:51.386" v="331" actId="700"/>
          <ac:spMkLst>
            <pc:docMk/>
            <pc:sldMk cId="851039331" sldId="289"/>
            <ac:spMk id="13" creationId="{19FC7BE5-DE3D-4561-97EB-848C6C4B93D0}"/>
          </ac:spMkLst>
        </pc:spChg>
        <pc:spChg chg="mod ord">
          <ac:chgData name="Hilppa Iittiläinen" userId="f7572432-e0f1-4abb-81ed-7836843e2f2b" providerId="ADAL" clId="{07EDD7D3-E250-4723-AFA1-D373180163FE}" dt="2022-06-18T06:41:51.386" v="331" actId="700"/>
          <ac:spMkLst>
            <pc:docMk/>
            <pc:sldMk cId="851039331" sldId="289"/>
            <ac:spMk id="18" creationId="{F5859289-D07A-407E-BEA8-0136A172E2C0}"/>
          </ac:spMkLst>
        </pc:spChg>
      </pc:sldChg>
      <pc:sldChg chg="modSp mod chgLayout">
        <pc:chgData name="Hilppa Iittiläinen" userId="f7572432-e0f1-4abb-81ed-7836843e2f2b" providerId="ADAL" clId="{07EDD7D3-E250-4723-AFA1-D373180163FE}" dt="2022-06-18T06:41:54.972" v="332" actId="700"/>
        <pc:sldMkLst>
          <pc:docMk/>
          <pc:sldMk cId="4189876067" sldId="291"/>
        </pc:sldMkLst>
        <pc:spChg chg="mod ord">
          <ac:chgData name="Hilppa Iittiläinen" userId="f7572432-e0f1-4abb-81ed-7836843e2f2b" providerId="ADAL" clId="{07EDD7D3-E250-4723-AFA1-D373180163FE}" dt="2022-06-18T06:41:54.972" v="332" actId="700"/>
          <ac:spMkLst>
            <pc:docMk/>
            <pc:sldMk cId="4189876067" sldId="291"/>
            <ac:spMk id="12" creationId="{91AAAAA5-CDBA-42C5-943E-3EF449C37067}"/>
          </ac:spMkLst>
        </pc:spChg>
        <pc:spChg chg="mod ord">
          <ac:chgData name="Hilppa Iittiläinen" userId="f7572432-e0f1-4abb-81ed-7836843e2f2b" providerId="ADAL" clId="{07EDD7D3-E250-4723-AFA1-D373180163FE}" dt="2022-06-18T06:41:54.972" v="332" actId="700"/>
          <ac:spMkLst>
            <pc:docMk/>
            <pc:sldMk cId="4189876067" sldId="291"/>
            <ac:spMk id="13" creationId="{19FC7BE5-DE3D-4561-97EB-848C6C4B93D0}"/>
          </ac:spMkLst>
        </pc:spChg>
        <pc:spChg chg="mod ord">
          <ac:chgData name="Hilppa Iittiläinen" userId="f7572432-e0f1-4abb-81ed-7836843e2f2b" providerId="ADAL" clId="{07EDD7D3-E250-4723-AFA1-D373180163FE}" dt="2022-06-18T06:41:54.972" v="332" actId="700"/>
          <ac:spMkLst>
            <pc:docMk/>
            <pc:sldMk cId="4189876067" sldId="291"/>
            <ac:spMk id="18" creationId="{F5859289-D07A-407E-BEA8-0136A172E2C0}"/>
          </ac:spMkLst>
        </pc:spChg>
      </pc:sldChg>
      <pc:sldChg chg="modSp mod">
        <pc:chgData name="Hilppa Iittiläinen" userId="f7572432-e0f1-4abb-81ed-7836843e2f2b" providerId="ADAL" clId="{07EDD7D3-E250-4723-AFA1-D373180163FE}" dt="2022-06-18T06:42:33.993" v="343" actId="6549"/>
        <pc:sldMkLst>
          <pc:docMk/>
          <pc:sldMk cId="1217332257" sldId="293"/>
        </pc:sldMkLst>
        <pc:spChg chg="mod">
          <ac:chgData name="Hilppa Iittiläinen" userId="f7572432-e0f1-4abb-81ed-7836843e2f2b" providerId="ADAL" clId="{07EDD7D3-E250-4723-AFA1-D373180163FE}" dt="2022-06-18T06:42:33.993" v="343" actId="6549"/>
          <ac:spMkLst>
            <pc:docMk/>
            <pc:sldMk cId="1217332257" sldId="293"/>
            <ac:spMk id="6" creationId="{5821F346-C855-44CF-80F1-816B652504F3}"/>
          </ac:spMkLst>
        </pc:spChg>
      </pc:sldChg>
      <pc:sldChg chg="addSp delSp modSp mod modClrScheme chgLayout">
        <pc:chgData name="Hilppa Iittiläinen" userId="f7572432-e0f1-4abb-81ed-7836843e2f2b" providerId="ADAL" clId="{07EDD7D3-E250-4723-AFA1-D373180163FE}" dt="2022-06-18T06:43:18.777" v="353" actId="242"/>
        <pc:sldMkLst>
          <pc:docMk/>
          <pc:sldMk cId="3678182885" sldId="294"/>
        </pc:sldMkLst>
        <pc:spChg chg="mod ord">
          <ac:chgData name="Hilppa Iittiläinen" userId="f7572432-e0f1-4abb-81ed-7836843e2f2b" providerId="ADAL" clId="{07EDD7D3-E250-4723-AFA1-D373180163FE}" dt="2022-06-18T06:42:37.845" v="344" actId="700"/>
          <ac:spMkLst>
            <pc:docMk/>
            <pc:sldMk cId="3678182885" sldId="294"/>
            <ac:spMk id="2" creationId="{173020A7-A8CB-40DF-9990-23A3612DA883}"/>
          </ac:spMkLst>
        </pc:spChg>
        <pc:spChg chg="mod">
          <ac:chgData name="Hilppa Iittiläinen" userId="f7572432-e0f1-4abb-81ed-7836843e2f2b" providerId="ADAL" clId="{07EDD7D3-E250-4723-AFA1-D373180163FE}" dt="2022-06-18T06:42:40.198" v="345" actId="21"/>
          <ac:spMkLst>
            <pc:docMk/>
            <pc:sldMk cId="3678182885" sldId="294"/>
            <ac:spMk id="3" creationId="{87F02F79-5A61-4596-A7E5-30A663EE8E65}"/>
          </ac:spMkLst>
        </pc:spChg>
        <pc:spChg chg="add mod ord">
          <ac:chgData name="Hilppa Iittiläinen" userId="f7572432-e0f1-4abb-81ed-7836843e2f2b" providerId="ADAL" clId="{07EDD7D3-E250-4723-AFA1-D373180163FE}" dt="2022-06-18T06:43:18.777" v="353" actId="242"/>
          <ac:spMkLst>
            <pc:docMk/>
            <pc:sldMk cId="3678182885" sldId="294"/>
            <ac:spMk id="6" creationId="{9889C1B5-92BF-061C-ECDD-A9CDB69DA1DB}"/>
          </ac:spMkLst>
        </pc:spChg>
        <pc:spChg chg="add del mod ord">
          <ac:chgData name="Hilppa Iittiläinen" userId="f7572432-e0f1-4abb-81ed-7836843e2f2b" providerId="ADAL" clId="{07EDD7D3-E250-4723-AFA1-D373180163FE}" dt="2022-06-18T06:43:03.147" v="351" actId="478"/>
          <ac:spMkLst>
            <pc:docMk/>
            <pc:sldMk cId="3678182885" sldId="294"/>
            <ac:spMk id="7" creationId="{27580687-EE1C-08FE-C734-F5BA2BB72277}"/>
          </ac:spMkLst>
        </pc:spChg>
        <pc:grpChg chg="add mod">
          <ac:chgData name="Hilppa Iittiläinen" userId="f7572432-e0f1-4abb-81ed-7836843e2f2b" providerId="ADAL" clId="{07EDD7D3-E250-4723-AFA1-D373180163FE}" dt="2022-06-18T06:43:00.571" v="350" actId="164"/>
          <ac:grpSpMkLst>
            <pc:docMk/>
            <pc:sldMk cId="3678182885" sldId="294"/>
            <ac:grpSpMk id="8" creationId="{8EAE4898-2C3A-1CC8-647E-F89DE34A5318}"/>
          </ac:grpSpMkLst>
        </pc:grpChg>
        <pc:graphicFrameChg chg="mod">
          <ac:chgData name="Hilppa Iittiläinen" userId="f7572432-e0f1-4abb-81ed-7836843e2f2b" providerId="ADAL" clId="{07EDD7D3-E250-4723-AFA1-D373180163FE}" dt="2022-06-18T06:43:00.571" v="350" actId="164"/>
          <ac:graphicFrameMkLst>
            <pc:docMk/>
            <pc:sldMk cId="3678182885" sldId="294"/>
            <ac:graphicFrameMk id="4" creationId="{CE12D77F-D51E-430E-ADE7-9E557D8E9E2B}"/>
          </ac:graphicFrameMkLst>
        </pc:graphicFrameChg>
        <pc:picChg chg="mod">
          <ac:chgData name="Hilppa Iittiläinen" userId="f7572432-e0f1-4abb-81ed-7836843e2f2b" providerId="ADAL" clId="{07EDD7D3-E250-4723-AFA1-D373180163FE}" dt="2022-06-18T06:43:00.571" v="350" actId="164"/>
          <ac:picMkLst>
            <pc:docMk/>
            <pc:sldMk cId="3678182885" sldId="294"/>
            <ac:picMk id="5" creationId="{59A808A6-C199-448F-9252-81824875155B}"/>
          </ac:picMkLst>
        </pc:picChg>
      </pc:sldChg>
      <pc:sldChg chg="modSp mod">
        <pc:chgData name="Hilppa Iittiläinen" userId="f7572432-e0f1-4abb-81ed-7836843e2f2b" providerId="ADAL" clId="{07EDD7D3-E250-4723-AFA1-D373180163FE}" dt="2022-06-18T06:38:04.327" v="278" actId="403"/>
        <pc:sldMkLst>
          <pc:docMk/>
          <pc:sldMk cId="3631526032" sldId="297"/>
        </pc:sldMkLst>
        <pc:spChg chg="mod">
          <ac:chgData name="Hilppa Iittiläinen" userId="f7572432-e0f1-4abb-81ed-7836843e2f2b" providerId="ADAL" clId="{07EDD7D3-E250-4723-AFA1-D373180163FE}" dt="2022-06-18T06:38:04.327" v="278" actId="403"/>
          <ac:spMkLst>
            <pc:docMk/>
            <pc:sldMk cId="3631526032" sldId="297"/>
            <ac:spMk id="3" creationId="{F3BAD1E5-B4D2-4AB2-BEA1-6BBB7E2E8694}"/>
          </ac:spMkLst>
        </pc:spChg>
      </pc:sldChg>
      <pc:sldChg chg="modSp mod chgLayout">
        <pc:chgData name="Hilppa Iittiläinen" userId="f7572432-e0f1-4abb-81ed-7836843e2f2b" providerId="ADAL" clId="{07EDD7D3-E250-4723-AFA1-D373180163FE}" dt="2022-06-18T06:44:45.778" v="381" actId="700"/>
        <pc:sldMkLst>
          <pc:docMk/>
          <pc:sldMk cId="3935826777" sldId="298"/>
        </pc:sldMkLst>
        <pc:spChg chg="mod ord">
          <ac:chgData name="Hilppa Iittiläinen" userId="f7572432-e0f1-4abb-81ed-7836843e2f2b" providerId="ADAL" clId="{07EDD7D3-E250-4723-AFA1-D373180163FE}" dt="2022-06-18T06:44:45.778" v="381" actId="700"/>
          <ac:spMkLst>
            <pc:docMk/>
            <pc:sldMk cId="3935826777" sldId="298"/>
            <ac:spMk id="2" creationId="{77366164-CA25-466F-BD0F-B2C25FDBF529}"/>
          </ac:spMkLst>
        </pc:spChg>
        <pc:spChg chg="mod ord">
          <ac:chgData name="Hilppa Iittiläinen" userId="f7572432-e0f1-4abb-81ed-7836843e2f2b" providerId="ADAL" clId="{07EDD7D3-E250-4723-AFA1-D373180163FE}" dt="2022-06-18T06:44:45.778" v="381" actId="700"/>
          <ac:spMkLst>
            <pc:docMk/>
            <pc:sldMk cId="3935826777" sldId="298"/>
            <ac:spMk id="3" creationId="{E36958B0-5CF5-4C19-AAA6-415AAB1B17B9}"/>
          </ac:spMkLst>
        </pc:spChg>
        <pc:spChg chg="mod ord">
          <ac:chgData name="Hilppa Iittiläinen" userId="f7572432-e0f1-4abb-81ed-7836843e2f2b" providerId="ADAL" clId="{07EDD7D3-E250-4723-AFA1-D373180163FE}" dt="2022-06-18T06:44:45.778" v="381" actId="700"/>
          <ac:spMkLst>
            <pc:docMk/>
            <pc:sldMk cId="3935826777" sldId="298"/>
            <ac:spMk id="4" creationId="{C5D7999A-D14B-4316-A49F-042EC0C472BF}"/>
          </ac:spMkLst>
        </pc:spChg>
      </pc:sldChg>
      <pc:sldChg chg="modSp mod">
        <pc:chgData name="Hilppa Iittiläinen" userId="f7572432-e0f1-4abb-81ed-7836843e2f2b" providerId="ADAL" clId="{07EDD7D3-E250-4723-AFA1-D373180163FE}" dt="2022-06-18T06:24:04.312" v="63" actId="20577"/>
        <pc:sldMkLst>
          <pc:docMk/>
          <pc:sldMk cId="3517181448" sldId="301"/>
        </pc:sldMkLst>
        <pc:spChg chg="mod">
          <ac:chgData name="Hilppa Iittiläinen" userId="f7572432-e0f1-4abb-81ed-7836843e2f2b" providerId="ADAL" clId="{07EDD7D3-E250-4723-AFA1-D373180163FE}" dt="2022-06-18T06:24:04.312" v="63" actId="20577"/>
          <ac:spMkLst>
            <pc:docMk/>
            <pc:sldMk cId="3517181448" sldId="301"/>
            <ac:spMk id="2" creationId="{5441F6C6-1684-473E-AA40-6C54AD0210AB}"/>
          </ac:spMkLst>
        </pc:spChg>
      </pc:sldChg>
      <pc:sldChg chg="modSp mod chgLayout">
        <pc:chgData name="Hilppa Iittiläinen" userId="f7572432-e0f1-4abb-81ed-7836843e2f2b" providerId="ADAL" clId="{07EDD7D3-E250-4723-AFA1-D373180163FE}" dt="2022-06-18T06:37:52.017" v="277" actId="700"/>
        <pc:sldMkLst>
          <pc:docMk/>
          <pc:sldMk cId="2388740604" sldId="302"/>
        </pc:sldMkLst>
        <pc:spChg chg="mod ord">
          <ac:chgData name="Hilppa Iittiläinen" userId="f7572432-e0f1-4abb-81ed-7836843e2f2b" providerId="ADAL" clId="{07EDD7D3-E250-4723-AFA1-D373180163FE}" dt="2022-06-18T06:37:52.017" v="277" actId="700"/>
          <ac:spMkLst>
            <pc:docMk/>
            <pc:sldMk cId="2388740604" sldId="302"/>
            <ac:spMk id="2" creationId="{CC134F29-F866-4574-A53C-A5CBD9234679}"/>
          </ac:spMkLst>
        </pc:spChg>
        <pc:spChg chg="mod ord">
          <ac:chgData name="Hilppa Iittiläinen" userId="f7572432-e0f1-4abb-81ed-7836843e2f2b" providerId="ADAL" clId="{07EDD7D3-E250-4723-AFA1-D373180163FE}" dt="2022-06-18T06:37:52.017" v="277" actId="700"/>
          <ac:spMkLst>
            <pc:docMk/>
            <pc:sldMk cId="2388740604" sldId="302"/>
            <ac:spMk id="3" creationId="{6DCC0AB1-5FBD-457A-87D7-4C4E2931071D}"/>
          </ac:spMkLst>
        </pc:spChg>
        <pc:spChg chg="mod ord">
          <ac:chgData name="Hilppa Iittiläinen" userId="f7572432-e0f1-4abb-81ed-7836843e2f2b" providerId="ADAL" clId="{07EDD7D3-E250-4723-AFA1-D373180163FE}" dt="2022-06-18T06:37:52.017" v="277" actId="700"/>
          <ac:spMkLst>
            <pc:docMk/>
            <pc:sldMk cId="2388740604" sldId="302"/>
            <ac:spMk id="4" creationId="{182C5092-FD76-494A-9BCF-22272122E778}"/>
          </ac:spMkLst>
        </pc:spChg>
      </pc:sldChg>
      <pc:sldChg chg="modSp mod modClrScheme chgLayout">
        <pc:chgData name="Hilppa Iittiläinen" userId="f7572432-e0f1-4abb-81ed-7836843e2f2b" providerId="ADAL" clId="{07EDD7D3-E250-4723-AFA1-D373180163FE}" dt="2022-06-18T06:44:04.436" v="370" actId="242"/>
        <pc:sldMkLst>
          <pc:docMk/>
          <pc:sldMk cId="1230286557" sldId="303"/>
        </pc:sldMkLst>
        <pc:spChg chg="mod ord">
          <ac:chgData name="Hilppa Iittiläinen" userId="f7572432-e0f1-4abb-81ed-7836843e2f2b" providerId="ADAL" clId="{07EDD7D3-E250-4723-AFA1-D373180163FE}" dt="2022-06-18T06:43:49.188" v="364" actId="120"/>
          <ac:spMkLst>
            <pc:docMk/>
            <pc:sldMk cId="1230286557" sldId="303"/>
            <ac:spMk id="2" creationId="{595C4F42-AF91-4C1E-8AFE-426FF46A10B3}"/>
          </ac:spMkLst>
        </pc:spChg>
        <pc:spChg chg="mod ord">
          <ac:chgData name="Hilppa Iittiläinen" userId="f7572432-e0f1-4abb-81ed-7836843e2f2b" providerId="ADAL" clId="{07EDD7D3-E250-4723-AFA1-D373180163FE}" dt="2022-06-18T06:44:02.008" v="369" actId="242"/>
          <ac:spMkLst>
            <pc:docMk/>
            <pc:sldMk cId="1230286557" sldId="303"/>
            <ac:spMk id="3" creationId="{183E9AD7-721A-4749-95B6-D21A2D0CE3BC}"/>
          </ac:spMkLst>
        </pc:spChg>
        <pc:spChg chg="mod ord">
          <ac:chgData name="Hilppa Iittiläinen" userId="f7572432-e0f1-4abb-81ed-7836843e2f2b" providerId="ADAL" clId="{07EDD7D3-E250-4723-AFA1-D373180163FE}" dt="2022-06-18T06:43:46.069" v="362" actId="27636"/>
          <ac:spMkLst>
            <pc:docMk/>
            <pc:sldMk cId="1230286557" sldId="303"/>
            <ac:spMk id="4" creationId="{4269D316-128F-4E36-92A4-16FF0CF44B78}"/>
          </ac:spMkLst>
        </pc:spChg>
        <pc:spChg chg="mod ord">
          <ac:chgData name="Hilppa Iittiläinen" userId="f7572432-e0f1-4abb-81ed-7836843e2f2b" providerId="ADAL" clId="{07EDD7D3-E250-4723-AFA1-D373180163FE}" dt="2022-06-18T06:44:04.436" v="370" actId="242"/>
          <ac:spMkLst>
            <pc:docMk/>
            <pc:sldMk cId="1230286557" sldId="303"/>
            <ac:spMk id="5" creationId="{916C0325-44A0-4CDF-9B22-73929CE704A0}"/>
          </ac:spMkLst>
        </pc:spChg>
        <pc:spChg chg="mod ord">
          <ac:chgData name="Hilppa Iittiläinen" userId="f7572432-e0f1-4abb-81ed-7836843e2f2b" providerId="ADAL" clId="{07EDD7D3-E250-4723-AFA1-D373180163FE}" dt="2022-06-18T06:43:46.033" v="361" actId="700"/>
          <ac:spMkLst>
            <pc:docMk/>
            <pc:sldMk cId="1230286557" sldId="303"/>
            <ac:spMk id="6" creationId="{644ABEB6-1CB2-461D-9C4A-D218E12F113F}"/>
          </ac:spMkLst>
        </pc:spChg>
        <pc:spChg chg="mod ord">
          <ac:chgData name="Hilppa Iittiläinen" userId="f7572432-e0f1-4abb-81ed-7836843e2f2b" providerId="ADAL" clId="{07EDD7D3-E250-4723-AFA1-D373180163FE}" dt="2022-06-18T06:43:46.033" v="361" actId="700"/>
          <ac:spMkLst>
            <pc:docMk/>
            <pc:sldMk cId="1230286557" sldId="303"/>
            <ac:spMk id="7" creationId="{3E6311A9-4AD6-4607-B3B6-3EC03A955512}"/>
          </ac:spMkLst>
        </pc:spChg>
      </pc:sldChg>
      <pc:sldChg chg="modSp mod chgLayout">
        <pc:chgData name="Hilppa Iittiläinen" userId="f7572432-e0f1-4abb-81ed-7836843e2f2b" providerId="ADAL" clId="{07EDD7D3-E250-4723-AFA1-D373180163FE}" dt="2022-06-18T06:31:02.118" v="165" actId="14100"/>
        <pc:sldMkLst>
          <pc:docMk/>
          <pc:sldMk cId="2804585354" sldId="304"/>
        </pc:sldMkLst>
        <pc:spChg chg="mod ord">
          <ac:chgData name="Hilppa Iittiläinen" userId="f7572432-e0f1-4abb-81ed-7836843e2f2b" providerId="ADAL" clId="{07EDD7D3-E250-4723-AFA1-D373180163FE}" dt="2022-06-18T06:30:49.849" v="159" actId="700"/>
          <ac:spMkLst>
            <pc:docMk/>
            <pc:sldMk cId="2804585354" sldId="304"/>
            <ac:spMk id="2" creationId="{B39CF27B-3A21-4DAD-9B39-920DBB177961}"/>
          </ac:spMkLst>
        </pc:spChg>
        <pc:spChg chg="mod ord">
          <ac:chgData name="Hilppa Iittiläinen" userId="f7572432-e0f1-4abb-81ed-7836843e2f2b" providerId="ADAL" clId="{07EDD7D3-E250-4723-AFA1-D373180163FE}" dt="2022-06-18T06:31:02.118" v="165" actId="14100"/>
          <ac:spMkLst>
            <pc:docMk/>
            <pc:sldMk cId="2804585354" sldId="304"/>
            <ac:spMk id="3" creationId="{D8D83798-AE5D-42F4-A754-3C47EC434783}"/>
          </ac:spMkLst>
        </pc:spChg>
        <pc:spChg chg="mod ord">
          <ac:chgData name="Hilppa Iittiläinen" userId="f7572432-e0f1-4abb-81ed-7836843e2f2b" providerId="ADAL" clId="{07EDD7D3-E250-4723-AFA1-D373180163FE}" dt="2022-06-18T06:30:49.849" v="159" actId="700"/>
          <ac:spMkLst>
            <pc:docMk/>
            <pc:sldMk cId="2804585354" sldId="304"/>
            <ac:spMk id="4" creationId="{4BF40A71-CDED-40F8-86B6-71C23A12CA8F}"/>
          </ac:spMkLst>
        </pc:spChg>
      </pc:sldChg>
      <pc:sldChg chg="modSp mod">
        <pc:chgData name="Hilppa Iittiläinen" userId="f7572432-e0f1-4abb-81ed-7836843e2f2b" providerId="ADAL" clId="{07EDD7D3-E250-4723-AFA1-D373180163FE}" dt="2022-06-18T06:36:31.946" v="250"/>
        <pc:sldMkLst>
          <pc:docMk/>
          <pc:sldMk cId="1398638258" sldId="305"/>
        </pc:sldMkLst>
        <pc:graphicFrameChg chg="mod modGraphic">
          <ac:chgData name="Hilppa Iittiläinen" userId="f7572432-e0f1-4abb-81ed-7836843e2f2b" providerId="ADAL" clId="{07EDD7D3-E250-4723-AFA1-D373180163FE}" dt="2022-06-18T06:36:31.946" v="250"/>
          <ac:graphicFrameMkLst>
            <pc:docMk/>
            <pc:sldMk cId="1398638258" sldId="305"/>
            <ac:graphicFrameMk id="3" creationId="{2E41344F-614D-4741-8E15-5F9879B57D5F}"/>
          </ac:graphicFrameMkLst>
        </pc:graphicFrameChg>
      </pc:sldChg>
      <pc:sldChg chg="addSp delSp modSp mod modClrScheme chgLayout">
        <pc:chgData name="Hilppa Iittiläinen" userId="f7572432-e0f1-4abb-81ed-7836843e2f2b" providerId="ADAL" clId="{07EDD7D3-E250-4723-AFA1-D373180163FE}" dt="2022-06-18T06:40:43.121" v="301" actId="20577"/>
        <pc:sldMkLst>
          <pc:docMk/>
          <pc:sldMk cId="1041876972" sldId="306"/>
        </pc:sldMkLst>
        <pc:spChg chg="add mod ord">
          <ac:chgData name="Hilppa Iittiläinen" userId="f7572432-e0f1-4abb-81ed-7836843e2f2b" providerId="ADAL" clId="{07EDD7D3-E250-4723-AFA1-D373180163FE}" dt="2022-06-18T06:40:43.121" v="301" actId="20577"/>
          <ac:spMkLst>
            <pc:docMk/>
            <pc:sldMk cId="1041876972" sldId="306"/>
            <ac:spMk id="2" creationId="{3AAADA89-C2FB-EA61-28D0-AF2109B9E69E}"/>
          </ac:spMkLst>
        </pc:spChg>
        <pc:spChg chg="add del mod ord">
          <ac:chgData name="Hilppa Iittiläinen" userId="f7572432-e0f1-4abb-81ed-7836843e2f2b" providerId="ADAL" clId="{07EDD7D3-E250-4723-AFA1-D373180163FE}" dt="2022-06-18T06:40:40.457" v="298" actId="478"/>
          <ac:spMkLst>
            <pc:docMk/>
            <pc:sldMk cId="1041876972" sldId="306"/>
            <ac:spMk id="3" creationId="{DC78E317-0B79-9582-1855-7A8CAED5F0FB}"/>
          </ac:spMkLst>
        </pc:spChg>
        <pc:spChg chg="mod ord">
          <ac:chgData name="Hilppa Iittiläinen" userId="f7572432-e0f1-4abb-81ed-7836843e2f2b" providerId="ADAL" clId="{07EDD7D3-E250-4723-AFA1-D373180163FE}" dt="2022-06-18T06:40:28.796" v="293" actId="700"/>
          <ac:spMkLst>
            <pc:docMk/>
            <pc:sldMk cId="1041876972" sldId="306"/>
            <ac:spMk id="5" creationId="{41B64797-ED27-4329-B1B4-AB833FBB2F71}"/>
          </ac:spMkLst>
        </pc:spChg>
        <pc:spChg chg="del mod">
          <ac:chgData name="Hilppa Iittiläinen" userId="f7572432-e0f1-4abb-81ed-7836843e2f2b" providerId="ADAL" clId="{07EDD7D3-E250-4723-AFA1-D373180163FE}" dt="2022-06-18T06:40:40.461" v="300"/>
          <ac:spMkLst>
            <pc:docMk/>
            <pc:sldMk cId="1041876972" sldId="306"/>
            <ac:spMk id="9" creationId="{D60C139C-81E2-4F0F-A9B2-399DC70C8D42}"/>
          </ac:spMkLst>
        </pc:spChg>
      </pc:sldChg>
      <pc:sldChg chg="addSp delSp modSp mod modClrScheme chgLayout">
        <pc:chgData name="Hilppa Iittiläinen" userId="f7572432-e0f1-4abb-81ed-7836843e2f2b" providerId="ADAL" clId="{07EDD7D3-E250-4723-AFA1-D373180163FE}" dt="2022-06-18T06:44:41.009" v="380" actId="1076"/>
        <pc:sldMkLst>
          <pc:docMk/>
          <pc:sldMk cId="3516502349" sldId="307"/>
        </pc:sldMkLst>
        <pc:spChg chg="add mod ord">
          <ac:chgData name="Hilppa Iittiläinen" userId="f7572432-e0f1-4abb-81ed-7836843e2f2b" providerId="ADAL" clId="{07EDD7D3-E250-4723-AFA1-D373180163FE}" dt="2022-06-18T06:44:25.430" v="375" actId="20577"/>
          <ac:spMkLst>
            <pc:docMk/>
            <pc:sldMk cId="3516502349" sldId="307"/>
            <ac:spMk id="2" creationId="{3A1C361D-30A7-D2E4-A6D1-D94AAEE12F80}"/>
          </ac:spMkLst>
        </pc:spChg>
        <pc:spChg chg="add del mod ord">
          <ac:chgData name="Hilppa Iittiläinen" userId="f7572432-e0f1-4abb-81ed-7836843e2f2b" providerId="ADAL" clId="{07EDD7D3-E250-4723-AFA1-D373180163FE}" dt="2022-06-18T06:44:33.329" v="376" actId="478"/>
          <ac:spMkLst>
            <pc:docMk/>
            <pc:sldMk cId="3516502349" sldId="307"/>
            <ac:spMk id="3" creationId="{922FEB4D-3BCB-80CE-7209-5D1746079ED1}"/>
          </ac:spMkLst>
        </pc:spChg>
        <pc:spChg chg="mod ord">
          <ac:chgData name="Hilppa Iittiläinen" userId="f7572432-e0f1-4abb-81ed-7836843e2f2b" providerId="ADAL" clId="{07EDD7D3-E250-4723-AFA1-D373180163FE}" dt="2022-06-18T06:44:20.108" v="372" actId="700"/>
          <ac:spMkLst>
            <pc:docMk/>
            <pc:sldMk cId="3516502349" sldId="307"/>
            <ac:spMk id="5" creationId="{41B64797-ED27-4329-B1B4-AB833FBB2F71}"/>
          </ac:spMkLst>
        </pc:spChg>
        <pc:spChg chg="mod">
          <ac:chgData name="Hilppa Iittiläinen" userId="f7572432-e0f1-4abb-81ed-7836843e2f2b" providerId="ADAL" clId="{07EDD7D3-E250-4723-AFA1-D373180163FE}" dt="2022-06-18T06:44:39.362" v="379" actId="164"/>
          <ac:spMkLst>
            <pc:docMk/>
            <pc:sldMk cId="3516502349" sldId="307"/>
            <ac:spMk id="18" creationId="{EC3F0158-2132-43C4-BEBF-442D6EDE0D3E}"/>
          </ac:spMkLst>
        </pc:spChg>
        <pc:spChg chg="mod">
          <ac:chgData name="Hilppa Iittiläinen" userId="f7572432-e0f1-4abb-81ed-7836843e2f2b" providerId="ADAL" clId="{07EDD7D3-E250-4723-AFA1-D373180163FE}" dt="2022-06-18T06:44:39.362" v="379" actId="164"/>
          <ac:spMkLst>
            <pc:docMk/>
            <pc:sldMk cId="3516502349" sldId="307"/>
            <ac:spMk id="19" creationId="{8E2CEA5C-6123-42F1-86FF-F8FE98BE886F}"/>
          </ac:spMkLst>
        </pc:spChg>
        <pc:spChg chg="mod">
          <ac:chgData name="Hilppa Iittiläinen" userId="f7572432-e0f1-4abb-81ed-7836843e2f2b" providerId="ADAL" clId="{07EDD7D3-E250-4723-AFA1-D373180163FE}" dt="2022-06-18T06:44:39.362" v="379" actId="164"/>
          <ac:spMkLst>
            <pc:docMk/>
            <pc:sldMk cId="3516502349" sldId="307"/>
            <ac:spMk id="20" creationId="{2F3A97FF-BB8F-42DC-AA03-644B525754E0}"/>
          </ac:spMkLst>
        </pc:spChg>
        <pc:spChg chg="mod">
          <ac:chgData name="Hilppa Iittiläinen" userId="f7572432-e0f1-4abb-81ed-7836843e2f2b" providerId="ADAL" clId="{07EDD7D3-E250-4723-AFA1-D373180163FE}" dt="2022-06-18T06:44:39.362" v="379" actId="164"/>
          <ac:spMkLst>
            <pc:docMk/>
            <pc:sldMk cId="3516502349" sldId="307"/>
            <ac:spMk id="21" creationId="{162DE52C-BF6B-48CF-8875-59510173009F}"/>
          </ac:spMkLst>
        </pc:spChg>
        <pc:spChg chg="mod">
          <ac:chgData name="Hilppa Iittiläinen" userId="f7572432-e0f1-4abb-81ed-7836843e2f2b" providerId="ADAL" clId="{07EDD7D3-E250-4723-AFA1-D373180163FE}" dt="2022-06-18T06:44:39.362" v="379" actId="164"/>
          <ac:spMkLst>
            <pc:docMk/>
            <pc:sldMk cId="3516502349" sldId="307"/>
            <ac:spMk id="22" creationId="{D09BB124-4245-4A9E-B3B5-38FE50758809}"/>
          </ac:spMkLst>
        </pc:spChg>
        <pc:spChg chg="mod">
          <ac:chgData name="Hilppa Iittiläinen" userId="f7572432-e0f1-4abb-81ed-7836843e2f2b" providerId="ADAL" clId="{07EDD7D3-E250-4723-AFA1-D373180163FE}" dt="2022-06-18T06:44:39.362" v="379" actId="164"/>
          <ac:spMkLst>
            <pc:docMk/>
            <pc:sldMk cId="3516502349" sldId="307"/>
            <ac:spMk id="23" creationId="{5EF502EE-A8F1-4F81-9B65-C5602ED6DAFB}"/>
          </ac:spMkLst>
        </pc:spChg>
        <pc:spChg chg="del mod">
          <ac:chgData name="Hilppa Iittiläinen" userId="f7572432-e0f1-4abb-81ed-7836843e2f2b" providerId="ADAL" clId="{07EDD7D3-E250-4723-AFA1-D373180163FE}" dt="2022-06-18T06:44:33.330" v="378"/>
          <ac:spMkLst>
            <pc:docMk/>
            <pc:sldMk cId="3516502349" sldId="307"/>
            <ac:spMk id="29" creationId="{C4624167-2FCA-45F9-8F3A-4E6D6FF3E689}"/>
          </ac:spMkLst>
        </pc:spChg>
        <pc:grpChg chg="add mod">
          <ac:chgData name="Hilppa Iittiläinen" userId="f7572432-e0f1-4abb-81ed-7836843e2f2b" providerId="ADAL" clId="{07EDD7D3-E250-4723-AFA1-D373180163FE}" dt="2022-06-18T06:44:41.009" v="380" actId="1076"/>
          <ac:grpSpMkLst>
            <pc:docMk/>
            <pc:sldMk cId="3516502349" sldId="307"/>
            <ac:grpSpMk id="4" creationId="{99EDF1BA-51CB-598E-64AB-EB38F5571399}"/>
          </ac:grpSpMkLst>
        </pc:grpChg>
      </pc:sldChg>
      <pc:sldChg chg="modSp mod chgLayout">
        <pc:chgData name="Hilppa Iittiläinen" userId="f7572432-e0f1-4abb-81ed-7836843e2f2b" providerId="ADAL" clId="{07EDD7D3-E250-4723-AFA1-D373180163FE}" dt="2022-06-18T06:41:37.297" v="330" actId="20577"/>
        <pc:sldMkLst>
          <pc:docMk/>
          <pc:sldMk cId="255843173" sldId="309"/>
        </pc:sldMkLst>
        <pc:spChg chg="mod ord">
          <ac:chgData name="Hilppa Iittiläinen" userId="f7572432-e0f1-4abb-81ed-7836843e2f2b" providerId="ADAL" clId="{07EDD7D3-E250-4723-AFA1-D373180163FE}" dt="2022-06-18T06:41:37.297" v="330" actId="20577"/>
          <ac:spMkLst>
            <pc:docMk/>
            <pc:sldMk cId="255843173" sldId="309"/>
            <ac:spMk id="2" creationId="{B6AC750A-EE55-404D-80C1-62A93B7867FD}"/>
          </ac:spMkLst>
        </pc:spChg>
        <pc:spChg chg="mod ord">
          <ac:chgData name="Hilppa Iittiläinen" userId="f7572432-e0f1-4abb-81ed-7836843e2f2b" providerId="ADAL" clId="{07EDD7D3-E250-4723-AFA1-D373180163FE}" dt="2022-06-18T06:41:04.526" v="309" actId="27636"/>
          <ac:spMkLst>
            <pc:docMk/>
            <pc:sldMk cId="255843173" sldId="309"/>
            <ac:spMk id="3" creationId="{8AF6601F-3941-41D1-AF08-97321E311C9E}"/>
          </ac:spMkLst>
        </pc:spChg>
        <pc:spChg chg="mod ord">
          <ac:chgData name="Hilppa Iittiläinen" userId="f7572432-e0f1-4abb-81ed-7836843e2f2b" providerId="ADAL" clId="{07EDD7D3-E250-4723-AFA1-D373180163FE}" dt="2022-06-18T06:40:57.280" v="304" actId="700"/>
          <ac:spMkLst>
            <pc:docMk/>
            <pc:sldMk cId="255843173" sldId="309"/>
            <ac:spMk id="4" creationId="{F2B1C243-35ED-47BD-B0E1-E26FB0AA9CB6}"/>
          </ac:spMkLst>
        </pc:spChg>
      </pc:sldChg>
      <pc:sldChg chg="modSp mod chgLayout">
        <pc:chgData name="Hilppa Iittiläinen" userId="f7572432-e0f1-4abb-81ed-7836843e2f2b" providerId="ADAL" clId="{07EDD7D3-E250-4723-AFA1-D373180163FE}" dt="2022-06-18T06:41:34.192" v="327" actId="20577"/>
        <pc:sldMkLst>
          <pc:docMk/>
          <pc:sldMk cId="3005584792" sldId="310"/>
        </pc:sldMkLst>
        <pc:spChg chg="mod ord">
          <ac:chgData name="Hilppa Iittiläinen" userId="f7572432-e0f1-4abb-81ed-7836843e2f2b" providerId="ADAL" clId="{07EDD7D3-E250-4723-AFA1-D373180163FE}" dt="2022-06-18T06:41:34.192" v="327" actId="20577"/>
          <ac:spMkLst>
            <pc:docMk/>
            <pc:sldMk cId="3005584792" sldId="310"/>
            <ac:spMk id="2" creationId="{DBB3C7A5-F9B1-4DEE-982C-E2FA56CB9F8F}"/>
          </ac:spMkLst>
        </pc:spChg>
        <pc:spChg chg="mod ord">
          <ac:chgData name="Hilppa Iittiläinen" userId="f7572432-e0f1-4abb-81ed-7836843e2f2b" providerId="ADAL" clId="{07EDD7D3-E250-4723-AFA1-D373180163FE}" dt="2022-06-18T06:41:09.225" v="310" actId="700"/>
          <ac:spMkLst>
            <pc:docMk/>
            <pc:sldMk cId="3005584792" sldId="310"/>
            <ac:spMk id="3" creationId="{07597848-D57B-460E-9ED9-865ADD18298D}"/>
          </ac:spMkLst>
        </pc:spChg>
        <pc:spChg chg="mod ord">
          <ac:chgData name="Hilppa Iittiläinen" userId="f7572432-e0f1-4abb-81ed-7836843e2f2b" providerId="ADAL" clId="{07EDD7D3-E250-4723-AFA1-D373180163FE}" dt="2022-06-18T06:41:09.225" v="310" actId="700"/>
          <ac:spMkLst>
            <pc:docMk/>
            <pc:sldMk cId="3005584792" sldId="310"/>
            <ac:spMk id="4" creationId="{CF39BD2D-462D-42A2-87A2-37CA77512E3C}"/>
          </ac:spMkLst>
        </pc:spChg>
      </pc:sldChg>
      <pc:sldChg chg="modSp mod chgLayout">
        <pc:chgData name="Hilppa Iittiläinen" userId="f7572432-e0f1-4abb-81ed-7836843e2f2b" providerId="ADAL" clId="{07EDD7D3-E250-4723-AFA1-D373180163FE}" dt="2022-06-18T06:37:42.394" v="276" actId="20577"/>
        <pc:sldMkLst>
          <pc:docMk/>
          <pc:sldMk cId="360307922" sldId="312"/>
        </pc:sldMkLst>
        <pc:spChg chg="mod ord">
          <ac:chgData name="Hilppa Iittiläinen" userId="f7572432-e0f1-4abb-81ed-7836843e2f2b" providerId="ADAL" clId="{07EDD7D3-E250-4723-AFA1-D373180163FE}" dt="2022-06-18T06:37:22.761" v="261" actId="700"/>
          <ac:spMkLst>
            <pc:docMk/>
            <pc:sldMk cId="360307922" sldId="312"/>
            <ac:spMk id="2" creationId="{5441F6C6-1684-473E-AA40-6C54AD0210AB}"/>
          </ac:spMkLst>
        </pc:spChg>
        <pc:spChg chg="mod ord">
          <ac:chgData name="Hilppa Iittiläinen" userId="f7572432-e0f1-4abb-81ed-7836843e2f2b" providerId="ADAL" clId="{07EDD7D3-E250-4723-AFA1-D373180163FE}" dt="2022-06-18T06:37:42.394" v="276" actId="20577"/>
          <ac:spMkLst>
            <pc:docMk/>
            <pc:sldMk cId="360307922" sldId="312"/>
            <ac:spMk id="3" creationId="{FCF53F29-1994-4989-BE84-BDAAE0007540}"/>
          </ac:spMkLst>
        </pc:spChg>
        <pc:spChg chg="mod ord">
          <ac:chgData name="Hilppa Iittiläinen" userId="f7572432-e0f1-4abb-81ed-7836843e2f2b" providerId="ADAL" clId="{07EDD7D3-E250-4723-AFA1-D373180163FE}" dt="2022-06-18T06:37:22.761" v="261" actId="700"/>
          <ac:spMkLst>
            <pc:docMk/>
            <pc:sldMk cId="360307922" sldId="312"/>
            <ac:spMk id="4" creationId="{A0C21811-7533-427E-9978-B9B788D5E9E3}"/>
          </ac:spMkLst>
        </pc:spChg>
      </pc:sldChg>
      <pc:sldChg chg="modSp mod">
        <pc:chgData name="Hilppa Iittiläinen" userId="f7572432-e0f1-4abb-81ed-7836843e2f2b" providerId="ADAL" clId="{07EDD7D3-E250-4723-AFA1-D373180163FE}" dt="2022-06-18T06:23:53.256" v="54" actId="20577"/>
        <pc:sldMkLst>
          <pc:docMk/>
          <pc:sldMk cId="86622996" sldId="313"/>
        </pc:sldMkLst>
        <pc:spChg chg="mod">
          <ac:chgData name="Hilppa Iittiläinen" userId="f7572432-e0f1-4abb-81ed-7836843e2f2b" providerId="ADAL" clId="{07EDD7D3-E250-4723-AFA1-D373180163FE}" dt="2022-06-18T06:23:53.256" v="54" actId="20577"/>
          <ac:spMkLst>
            <pc:docMk/>
            <pc:sldMk cId="86622996" sldId="313"/>
            <ac:spMk id="2" creationId="{5441F6C6-1684-473E-AA40-6C54AD0210AB}"/>
          </ac:spMkLst>
        </pc:spChg>
      </pc:sldChg>
      <pc:sldChg chg="modSp mod chgLayout">
        <pc:chgData name="Hilppa Iittiläinen" userId="f7572432-e0f1-4abb-81ed-7836843e2f2b" providerId="ADAL" clId="{07EDD7D3-E250-4723-AFA1-D373180163FE}" dt="2022-06-18T06:29:39.498" v="138" actId="700"/>
        <pc:sldMkLst>
          <pc:docMk/>
          <pc:sldMk cId="236179138" sldId="315"/>
        </pc:sldMkLst>
        <pc:spChg chg="mod ord">
          <ac:chgData name="Hilppa Iittiläinen" userId="f7572432-e0f1-4abb-81ed-7836843e2f2b" providerId="ADAL" clId="{07EDD7D3-E250-4723-AFA1-D373180163FE}" dt="2022-06-18T06:29:39.498" v="138" actId="700"/>
          <ac:spMkLst>
            <pc:docMk/>
            <pc:sldMk cId="236179138" sldId="315"/>
            <ac:spMk id="2" creationId="{0249D5DB-FAD5-4CC5-96F2-E7FD2E8281D1}"/>
          </ac:spMkLst>
        </pc:spChg>
        <pc:spChg chg="mod ord">
          <ac:chgData name="Hilppa Iittiläinen" userId="f7572432-e0f1-4abb-81ed-7836843e2f2b" providerId="ADAL" clId="{07EDD7D3-E250-4723-AFA1-D373180163FE}" dt="2022-06-18T06:29:39.498" v="138" actId="700"/>
          <ac:spMkLst>
            <pc:docMk/>
            <pc:sldMk cId="236179138" sldId="315"/>
            <ac:spMk id="3" creationId="{5C161ADD-53B3-447B-8212-DA6B8FFC2008}"/>
          </ac:spMkLst>
        </pc:spChg>
        <pc:spChg chg="mod ord">
          <ac:chgData name="Hilppa Iittiläinen" userId="f7572432-e0f1-4abb-81ed-7836843e2f2b" providerId="ADAL" clId="{07EDD7D3-E250-4723-AFA1-D373180163FE}" dt="2022-06-18T06:29:39.498" v="138" actId="700"/>
          <ac:spMkLst>
            <pc:docMk/>
            <pc:sldMk cId="236179138" sldId="315"/>
            <ac:spMk id="4" creationId="{670A6FCC-6712-41C3-A215-74DB9B18E2EA}"/>
          </ac:spMkLst>
        </pc:spChg>
      </pc:sldChg>
      <pc:sldChg chg="del">
        <pc:chgData name="Hilppa Iittiläinen" userId="f7572432-e0f1-4abb-81ed-7836843e2f2b" providerId="ADAL" clId="{07EDD7D3-E250-4723-AFA1-D373180163FE}" dt="2022-06-18T06:29:11.403" v="131" actId="47"/>
        <pc:sldMkLst>
          <pc:docMk/>
          <pc:sldMk cId="2765384542" sldId="319"/>
        </pc:sldMkLst>
      </pc:sldChg>
      <pc:sldChg chg="modSp del mod">
        <pc:chgData name="Hilppa Iittiläinen" userId="f7572432-e0f1-4abb-81ed-7836843e2f2b" providerId="ADAL" clId="{07EDD7D3-E250-4723-AFA1-D373180163FE}" dt="2022-06-18T06:29:59.948" v="147" actId="47"/>
        <pc:sldMkLst>
          <pc:docMk/>
          <pc:sldMk cId="4024888967" sldId="320"/>
        </pc:sldMkLst>
        <pc:spChg chg="mod">
          <ac:chgData name="Hilppa Iittiläinen" userId="f7572432-e0f1-4abb-81ed-7836843e2f2b" providerId="ADAL" clId="{07EDD7D3-E250-4723-AFA1-D373180163FE}" dt="2022-06-18T06:29:52.057" v="140" actId="21"/>
          <ac:spMkLst>
            <pc:docMk/>
            <pc:sldMk cId="4024888967" sldId="320"/>
            <ac:spMk id="2" creationId="{DF7B35DD-5DC3-45F7-A7BF-DA343620F9C1}"/>
          </ac:spMkLst>
        </pc:spChg>
      </pc:sldChg>
      <pc:sldChg chg="modSp del mod">
        <pc:chgData name="Hilppa Iittiläinen" userId="f7572432-e0f1-4abb-81ed-7836843e2f2b" providerId="ADAL" clId="{07EDD7D3-E250-4723-AFA1-D373180163FE}" dt="2022-06-18T06:30:38.181" v="156" actId="47"/>
        <pc:sldMkLst>
          <pc:docMk/>
          <pc:sldMk cId="2709472660" sldId="321"/>
        </pc:sldMkLst>
        <pc:spChg chg="mod">
          <ac:chgData name="Hilppa Iittiläinen" userId="f7572432-e0f1-4abb-81ed-7836843e2f2b" providerId="ADAL" clId="{07EDD7D3-E250-4723-AFA1-D373180163FE}" dt="2022-06-18T06:30:30.123" v="152" actId="21"/>
          <ac:spMkLst>
            <pc:docMk/>
            <pc:sldMk cId="2709472660" sldId="321"/>
            <ac:spMk id="2" creationId="{DF7B35DD-5DC3-45F7-A7BF-DA343620F9C1}"/>
          </ac:spMkLst>
        </pc:spChg>
      </pc:sldChg>
      <pc:sldChg chg="modSp mod modClrScheme chgLayout">
        <pc:chgData name="Hilppa Iittiläinen" userId="f7572432-e0f1-4abb-81ed-7836843e2f2b" providerId="ADAL" clId="{07EDD7D3-E250-4723-AFA1-D373180163FE}" dt="2022-06-18T06:30:10.208" v="150" actId="20577"/>
        <pc:sldMkLst>
          <pc:docMk/>
          <pc:sldMk cId="2944613904" sldId="322"/>
        </pc:sldMkLst>
        <pc:spChg chg="mod ord">
          <ac:chgData name="Hilppa Iittiläinen" userId="f7572432-e0f1-4abb-81ed-7836843e2f2b" providerId="ADAL" clId="{07EDD7D3-E250-4723-AFA1-D373180163FE}" dt="2022-06-18T06:30:10.208" v="150" actId="20577"/>
          <ac:spMkLst>
            <pc:docMk/>
            <pc:sldMk cId="2944613904" sldId="322"/>
            <ac:spMk id="2" creationId="{00000000-0000-0000-0000-000000000000}"/>
          </ac:spMkLst>
        </pc:spChg>
        <pc:spChg chg="mod ord">
          <ac:chgData name="Hilppa Iittiläinen" userId="f7572432-e0f1-4abb-81ed-7836843e2f2b" providerId="ADAL" clId="{07EDD7D3-E250-4723-AFA1-D373180163FE}" dt="2022-06-18T06:30:07.569" v="148" actId="700"/>
          <ac:spMkLst>
            <pc:docMk/>
            <pc:sldMk cId="2944613904" sldId="322"/>
            <ac:spMk id="4" creationId="{00000000-0000-0000-0000-000000000000}"/>
          </ac:spMkLst>
        </pc:spChg>
        <pc:spChg chg="mod ord">
          <ac:chgData name="Hilppa Iittiläinen" userId="f7572432-e0f1-4abb-81ed-7836843e2f2b" providerId="ADAL" clId="{07EDD7D3-E250-4723-AFA1-D373180163FE}" dt="2022-06-18T06:30:07.583" v="149" actId="27636"/>
          <ac:spMkLst>
            <pc:docMk/>
            <pc:sldMk cId="2944613904" sldId="322"/>
            <ac:spMk id="5" creationId="{00000000-0000-0000-0000-000000000000}"/>
          </ac:spMkLst>
        </pc:spChg>
      </pc:sldChg>
      <pc:sldChg chg="modSp del mod">
        <pc:chgData name="Hilppa Iittiläinen" userId="f7572432-e0f1-4abb-81ed-7836843e2f2b" providerId="ADAL" clId="{07EDD7D3-E250-4723-AFA1-D373180163FE}" dt="2022-06-18T06:37:17.537" v="260" actId="47"/>
        <pc:sldMkLst>
          <pc:docMk/>
          <pc:sldMk cId="2138684782" sldId="323"/>
        </pc:sldMkLst>
        <pc:spChg chg="mod">
          <ac:chgData name="Hilppa Iittiläinen" userId="f7572432-e0f1-4abb-81ed-7836843e2f2b" providerId="ADAL" clId="{07EDD7D3-E250-4723-AFA1-D373180163FE}" dt="2022-06-18T06:37:11.031" v="258" actId="21"/>
          <ac:spMkLst>
            <pc:docMk/>
            <pc:sldMk cId="2138684782" sldId="323"/>
            <ac:spMk id="2" creationId="{DF7B35DD-5DC3-45F7-A7BF-DA343620F9C1}"/>
          </ac:spMkLst>
        </pc:spChg>
      </pc:sldChg>
      <pc:sldChg chg="del">
        <pc:chgData name="Hilppa Iittiläinen" userId="f7572432-e0f1-4abb-81ed-7836843e2f2b" providerId="ADAL" clId="{07EDD7D3-E250-4723-AFA1-D373180163FE}" dt="2022-06-18T06:36:51.225" v="254" actId="47"/>
        <pc:sldMkLst>
          <pc:docMk/>
          <pc:sldMk cId="880597652" sldId="328"/>
        </pc:sldMkLst>
      </pc:sldChg>
      <pc:sldChg chg="modSp mod chgLayout">
        <pc:chgData name="Hilppa Iittiläinen" userId="f7572432-e0f1-4abb-81ed-7836843e2f2b" providerId="ADAL" clId="{07EDD7D3-E250-4723-AFA1-D373180163FE}" dt="2022-06-18T06:37:00.208" v="256" actId="20577"/>
        <pc:sldMkLst>
          <pc:docMk/>
          <pc:sldMk cId="3933017588" sldId="329"/>
        </pc:sldMkLst>
        <pc:spChg chg="mod ord">
          <ac:chgData name="Hilppa Iittiläinen" userId="f7572432-e0f1-4abb-81ed-7836843e2f2b" providerId="ADAL" clId="{07EDD7D3-E250-4723-AFA1-D373180163FE}" dt="2022-06-18T06:37:00.208" v="256" actId="20577"/>
          <ac:spMkLst>
            <pc:docMk/>
            <pc:sldMk cId="3933017588" sldId="329"/>
            <ac:spMk id="2" creationId="{F35DB4D7-2F7E-4C18-BD55-61A6A43913EF}"/>
          </ac:spMkLst>
        </pc:spChg>
        <pc:spChg chg="mod ord">
          <ac:chgData name="Hilppa Iittiläinen" userId="f7572432-e0f1-4abb-81ed-7836843e2f2b" providerId="ADAL" clId="{07EDD7D3-E250-4723-AFA1-D373180163FE}" dt="2022-06-18T06:36:57.417" v="255" actId="700"/>
          <ac:spMkLst>
            <pc:docMk/>
            <pc:sldMk cId="3933017588" sldId="329"/>
            <ac:spMk id="3" creationId="{661A987E-EB91-4367-BCB1-599D949DD29C}"/>
          </ac:spMkLst>
        </pc:spChg>
        <pc:spChg chg="mod ord">
          <ac:chgData name="Hilppa Iittiläinen" userId="f7572432-e0f1-4abb-81ed-7836843e2f2b" providerId="ADAL" clId="{07EDD7D3-E250-4723-AFA1-D373180163FE}" dt="2022-06-18T06:36:57.417" v="255" actId="700"/>
          <ac:spMkLst>
            <pc:docMk/>
            <pc:sldMk cId="3933017588" sldId="329"/>
            <ac:spMk id="4" creationId="{78E9C9A8-A182-44BA-AB4F-E45AF7E0235C}"/>
          </ac:spMkLst>
        </pc:spChg>
      </pc:sldChg>
      <pc:sldChg chg="modSp mod chgLayout">
        <pc:chgData name="Hilppa Iittiläinen" userId="f7572432-e0f1-4abb-81ed-7836843e2f2b" providerId="ADAL" clId="{07EDD7D3-E250-4723-AFA1-D373180163FE}" dt="2022-06-18T06:23:22.281" v="41" actId="700"/>
        <pc:sldMkLst>
          <pc:docMk/>
          <pc:sldMk cId="1349511521" sldId="330"/>
        </pc:sldMkLst>
        <pc:spChg chg="mod ord">
          <ac:chgData name="Hilppa Iittiläinen" userId="f7572432-e0f1-4abb-81ed-7836843e2f2b" providerId="ADAL" clId="{07EDD7D3-E250-4723-AFA1-D373180163FE}" dt="2022-06-18T06:23:22.281" v="41" actId="700"/>
          <ac:spMkLst>
            <pc:docMk/>
            <pc:sldMk cId="1349511521" sldId="330"/>
            <ac:spMk id="2" creationId="{7F3F120C-CEA2-4ECC-A690-716C5C7044FC}"/>
          </ac:spMkLst>
        </pc:spChg>
        <pc:spChg chg="mod ord">
          <ac:chgData name="Hilppa Iittiläinen" userId="f7572432-e0f1-4abb-81ed-7836843e2f2b" providerId="ADAL" clId="{07EDD7D3-E250-4723-AFA1-D373180163FE}" dt="2022-06-18T06:23:22.281" v="41" actId="700"/>
          <ac:spMkLst>
            <pc:docMk/>
            <pc:sldMk cId="1349511521" sldId="330"/>
            <ac:spMk id="3" creationId="{7A5AAEBD-4CFE-4984-8BEA-52054AF9C87E}"/>
          </ac:spMkLst>
        </pc:spChg>
        <pc:spChg chg="mod ord">
          <ac:chgData name="Hilppa Iittiläinen" userId="f7572432-e0f1-4abb-81ed-7836843e2f2b" providerId="ADAL" clId="{07EDD7D3-E250-4723-AFA1-D373180163FE}" dt="2022-06-18T06:23:22.281" v="41" actId="700"/>
          <ac:spMkLst>
            <pc:docMk/>
            <pc:sldMk cId="1349511521" sldId="330"/>
            <ac:spMk id="4" creationId="{01E41534-EEA0-4D2A-A6DE-73D152724433}"/>
          </ac:spMkLst>
        </pc:spChg>
      </pc:sldChg>
      <pc:sldChg chg="modSp mod chgLayout">
        <pc:chgData name="Hilppa Iittiläinen" userId="f7572432-e0f1-4abb-81ed-7836843e2f2b" providerId="ADAL" clId="{07EDD7D3-E250-4723-AFA1-D373180163FE}" dt="2022-06-18T06:30:42.943" v="158" actId="27636"/>
        <pc:sldMkLst>
          <pc:docMk/>
          <pc:sldMk cId="3269676658" sldId="331"/>
        </pc:sldMkLst>
        <pc:spChg chg="mod ord">
          <ac:chgData name="Hilppa Iittiläinen" userId="f7572432-e0f1-4abb-81ed-7836843e2f2b" providerId="ADAL" clId="{07EDD7D3-E250-4723-AFA1-D373180163FE}" dt="2022-06-18T06:30:42.935" v="157" actId="700"/>
          <ac:spMkLst>
            <pc:docMk/>
            <pc:sldMk cId="3269676658" sldId="331"/>
            <ac:spMk id="2" creationId="{B39CF27B-3A21-4DAD-9B39-920DBB177961}"/>
          </ac:spMkLst>
        </pc:spChg>
        <pc:spChg chg="mod ord">
          <ac:chgData name="Hilppa Iittiläinen" userId="f7572432-e0f1-4abb-81ed-7836843e2f2b" providerId="ADAL" clId="{07EDD7D3-E250-4723-AFA1-D373180163FE}" dt="2022-06-18T06:30:42.943" v="158" actId="27636"/>
          <ac:spMkLst>
            <pc:docMk/>
            <pc:sldMk cId="3269676658" sldId="331"/>
            <ac:spMk id="3" creationId="{D8D83798-AE5D-42F4-A754-3C47EC434783}"/>
          </ac:spMkLst>
        </pc:spChg>
        <pc:spChg chg="mod ord">
          <ac:chgData name="Hilppa Iittiläinen" userId="f7572432-e0f1-4abb-81ed-7836843e2f2b" providerId="ADAL" clId="{07EDD7D3-E250-4723-AFA1-D373180163FE}" dt="2022-06-18T06:30:42.935" v="157" actId="700"/>
          <ac:spMkLst>
            <pc:docMk/>
            <pc:sldMk cId="3269676658" sldId="331"/>
            <ac:spMk id="4" creationId="{4BF40A71-CDED-40F8-86B6-71C23A12CA8F}"/>
          </ac:spMkLst>
        </pc:spChg>
      </pc:sldChg>
      <pc:sldChg chg="addSp delSp modSp mod modClrScheme chgLayout">
        <pc:chgData name="Hilppa Iittiläinen" userId="f7572432-e0f1-4abb-81ed-7836843e2f2b" providerId="ADAL" clId="{07EDD7D3-E250-4723-AFA1-D373180163FE}" dt="2022-06-18T06:29:32.944" v="137" actId="478"/>
        <pc:sldMkLst>
          <pc:docMk/>
          <pc:sldMk cId="1450524781" sldId="332"/>
        </pc:sldMkLst>
        <pc:spChg chg="mod ord">
          <ac:chgData name="Hilppa Iittiläinen" userId="f7572432-e0f1-4abb-81ed-7836843e2f2b" providerId="ADAL" clId="{07EDD7D3-E250-4723-AFA1-D373180163FE}" dt="2022-06-18T06:29:16.492" v="132" actId="700"/>
          <ac:spMkLst>
            <pc:docMk/>
            <pc:sldMk cId="1450524781" sldId="332"/>
            <ac:spMk id="2" creationId="{A78612C3-E1D4-9DE3-24AD-A0E14EEB9F4E}"/>
          </ac:spMkLst>
        </pc:spChg>
        <pc:spChg chg="mod">
          <ac:chgData name="Hilppa Iittiläinen" userId="f7572432-e0f1-4abb-81ed-7836843e2f2b" providerId="ADAL" clId="{07EDD7D3-E250-4723-AFA1-D373180163FE}" dt="2022-06-18T06:29:30.717" v="136" actId="1076"/>
          <ac:spMkLst>
            <pc:docMk/>
            <pc:sldMk cId="1450524781" sldId="332"/>
            <ac:spMk id="3" creationId="{0FE07C43-B9A4-565C-5FB8-378138B87040}"/>
          </ac:spMkLst>
        </pc:spChg>
        <pc:spChg chg="mod">
          <ac:chgData name="Hilppa Iittiläinen" userId="f7572432-e0f1-4abb-81ed-7836843e2f2b" providerId="ADAL" clId="{07EDD7D3-E250-4723-AFA1-D373180163FE}" dt="2022-06-18T06:29:19.722" v="133" actId="21"/>
          <ac:spMkLst>
            <pc:docMk/>
            <pc:sldMk cId="1450524781" sldId="332"/>
            <ac:spMk id="5" creationId="{3E7BFB5F-6F1D-74F5-B0DB-69D1CADF1D02}"/>
          </ac:spMkLst>
        </pc:spChg>
        <pc:spChg chg="mod">
          <ac:chgData name="Hilppa Iittiläinen" userId="f7572432-e0f1-4abb-81ed-7836843e2f2b" providerId="ADAL" clId="{07EDD7D3-E250-4723-AFA1-D373180163FE}" dt="2022-06-18T06:29:30.717" v="136" actId="1076"/>
          <ac:spMkLst>
            <pc:docMk/>
            <pc:sldMk cId="1450524781" sldId="332"/>
            <ac:spMk id="6" creationId="{0BCD428D-E46C-1C14-33A3-609930FDD7C3}"/>
          </ac:spMkLst>
        </pc:spChg>
        <pc:spChg chg="add mod ord">
          <ac:chgData name="Hilppa Iittiläinen" userId="f7572432-e0f1-4abb-81ed-7836843e2f2b" providerId="ADAL" clId="{07EDD7D3-E250-4723-AFA1-D373180163FE}" dt="2022-06-18T06:29:22.225" v="135" actId="20577"/>
          <ac:spMkLst>
            <pc:docMk/>
            <pc:sldMk cId="1450524781" sldId="332"/>
            <ac:spMk id="7" creationId="{32B9309A-36C9-F546-6A40-53AFB6E06EA6}"/>
          </ac:spMkLst>
        </pc:spChg>
        <pc:spChg chg="add del mod ord">
          <ac:chgData name="Hilppa Iittiläinen" userId="f7572432-e0f1-4abb-81ed-7836843e2f2b" providerId="ADAL" clId="{07EDD7D3-E250-4723-AFA1-D373180163FE}" dt="2022-06-18T06:29:32.944" v="137" actId="478"/>
          <ac:spMkLst>
            <pc:docMk/>
            <pc:sldMk cId="1450524781" sldId="332"/>
            <ac:spMk id="9" creationId="{7E5147CC-26AD-F50D-6717-9DFE291C6E6B}"/>
          </ac:spMkLst>
        </pc:spChg>
        <pc:picChg chg="mod">
          <ac:chgData name="Hilppa Iittiläinen" userId="f7572432-e0f1-4abb-81ed-7836843e2f2b" providerId="ADAL" clId="{07EDD7D3-E250-4723-AFA1-D373180163FE}" dt="2022-06-18T06:29:30.717" v="136" actId="1076"/>
          <ac:picMkLst>
            <pc:docMk/>
            <pc:sldMk cId="1450524781" sldId="332"/>
            <ac:picMk id="4" creationId="{51C17BFD-6709-DB39-8936-88788DCB82C8}"/>
          </ac:picMkLst>
        </pc:picChg>
        <pc:cxnChg chg="mod">
          <ac:chgData name="Hilppa Iittiläinen" userId="f7572432-e0f1-4abb-81ed-7836843e2f2b" providerId="ADAL" clId="{07EDD7D3-E250-4723-AFA1-D373180163FE}" dt="2022-06-18T06:29:30.717" v="136" actId="1076"/>
          <ac:cxnSpMkLst>
            <pc:docMk/>
            <pc:sldMk cId="1450524781" sldId="332"/>
            <ac:cxnSpMk id="8" creationId="{D61A507F-3DF7-594C-9E9E-4CB915AC4694}"/>
          </ac:cxnSpMkLst>
        </pc:cxnChg>
      </pc:sldChg>
      <pc:sldChg chg="delSp add mod">
        <pc:chgData name="Hilppa Iittiläinen" userId="f7572432-e0f1-4abb-81ed-7836843e2f2b" providerId="ADAL" clId="{07EDD7D3-E250-4723-AFA1-D373180163FE}" dt="2022-06-20T12:32:52.653" v="388" actId="478"/>
        <pc:sldMkLst>
          <pc:docMk/>
          <pc:sldMk cId="0" sldId="333"/>
        </pc:sldMkLst>
        <pc:spChg chg="del">
          <ac:chgData name="Hilppa Iittiläinen" userId="f7572432-e0f1-4abb-81ed-7836843e2f2b" providerId="ADAL" clId="{07EDD7D3-E250-4723-AFA1-D373180163FE}" dt="2022-06-20T12:32:52.653" v="388" actId="478"/>
          <ac:spMkLst>
            <pc:docMk/>
            <pc:sldMk cId="0" sldId="333"/>
            <ac:spMk id="2" creationId="{DA35B4CE-2C45-CE8B-13F5-E940029DFDB6}"/>
          </ac:spMkLst>
        </pc:spChg>
      </pc:sldChg>
      <pc:sldChg chg="modSp new mod">
        <pc:chgData name="Hilppa Iittiläinen" userId="f7572432-e0f1-4abb-81ed-7836843e2f2b" providerId="ADAL" clId="{07EDD7D3-E250-4723-AFA1-D373180163FE}" dt="2022-06-18T06:29:08.032" v="130" actId="20577"/>
        <pc:sldMkLst>
          <pc:docMk/>
          <pc:sldMk cId="1221359154" sldId="334"/>
        </pc:sldMkLst>
        <pc:spChg chg="mod">
          <ac:chgData name="Hilppa Iittiläinen" userId="f7572432-e0f1-4abb-81ed-7836843e2f2b" providerId="ADAL" clId="{07EDD7D3-E250-4723-AFA1-D373180163FE}" dt="2022-06-18T06:29:08.032" v="130" actId="20577"/>
          <ac:spMkLst>
            <pc:docMk/>
            <pc:sldMk cId="1221359154" sldId="334"/>
            <ac:spMk id="2" creationId="{7D72CAF7-0577-B908-1F4C-6E057EAC99AE}"/>
          </ac:spMkLst>
        </pc:spChg>
      </pc:sldChg>
      <pc:sldChg chg="modSp new mod">
        <pc:chgData name="Hilppa Iittiläinen" userId="f7572432-e0f1-4abb-81ed-7836843e2f2b" providerId="ADAL" clId="{07EDD7D3-E250-4723-AFA1-D373180163FE}" dt="2022-06-18T06:29:57.401" v="146" actId="20577"/>
        <pc:sldMkLst>
          <pc:docMk/>
          <pc:sldMk cId="1719180981" sldId="335"/>
        </pc:sldMkLst>
        <pc:spChg chg="mod">
          <ac:chgData name="Hilppa Iittiläinen" userId="f7572432-e0f1-4abb-81ed-7836843e2f2b" providerId="ADAL" clId="{07EDD7D3-E250-4723-AFA1-D373180163FE}" dt="2022-06-18T06:29:57.401" v="146" actId="20577"/>
          <ac:spMkLst>
            <pc:docMk/>
            <pc:sldMk cId="1719180981" sldId="335"/>
            <ac:spMk id="2" creationId="{44FB9BC0-922E-CC3C-96A3-6911360F30B3}"/>
          </ac:spMkLst>
        </pc:spChg>
      </pc:sldChg>
      <pc:sldChg chg="modSp new mod">
        <pc:chgData name="Hilppa Iittiläinen" userId="f7572432-e0f1-4abb-81ed-7836843e2f2b" providerId="ADAL" clId="{07EDD7D3-E250-4723-AFA1-D373180163FE}" dt="2022-06-18T06:30:36.467" v="155"/>
        <pc:sldMkLst>
          <pc:docMk/>
          <pc:sldMk cId="2350022115" sldId="336"/>
        </pc:sldMkLst>
        <pc:spChg chg="mod">
          <ac:chgData name="Hilppa Iittiläinen" userId="f7572432-e0f1-4abb-81ed-7836843e2f2b" providerId="ADAL" clId="{07EDD7D3-E250-4723-AFA1-D373180163FE}" dt="2022-06-18T06:30:36.467" v="155"/>
          <ac:spMkLst>
            <pc:docMk/>
            <pc:sldMk cId="2350022115" sldId="336"/>
            <ac:spMk id="2" creationId="{74F11696-B65C-3451-9F3C-13F8EE942B97}"/>
          </ac:spMkLst>
        </pc:spChg>
      </pc:sldChg>
      <pc:sldChg chg="modSp new mod">
        <pc:chgData name="Hilppa Iittiläinen" userId="f7572432-e0f1-4abb-81ed-7836843e2f2b" providerId="ADAL" clId="{07EDD7D3-E250-4723-AFA1-D373180163FE}" dt="2022-06-18T06:36:49.435" v="253"/>
        <pc:sldMkLst>
          <pc:docMk/>
          <pc:sldMk cId="387721433" sldId="337"/>
        </pc:sldMkLst>
        <pc:spChg chg="mod">
          <ac:chgData name="Hilppa Iittiläinen" userId="f7572432-e0f1-4abb-81ed-7836843e2f2b" providerId="ADAL" clId="{07EDD7D3-E250-4723-AFA1-D373180163FE}" dt="2022-06-18T06:36:49.435" v="253"/>
          <ac:spMkLst>
            <pc:docMk/>
            <pc:sldMk cId="387721433" sldId="337"/>
            <ac:spMk id="2" creationId="{522CEEFD-59E6-6B5B-DC01-262ECDA34416}"/>
          </ac:spMkLst>
        </pc:spChg>
      </pc:sldChg>
      <pc:sldChg chg="new del">
        <pc:chgData name="Hilppa Iittiläinen" userId="f7572432-e0f1-4abb-81ed-7836843e2f2b" providerId="ADAL" clId="{07EDD7D3-E250-4723-AFA1-D373180163FE}" dt="2022-06-18T06:31:26.051" v="168" actId="47"/>
        <pc:sldMkLst>
          <pc:docMk/>
          <pc:sldMk cId="1939560937" sldId="337"/>
        </pc:sldMkLst>
      </pc:sldChg>
      <pc:sldChg chg="add del">
        <pc:chgData name="Hilppa Iittiläinen" userId="f7572432-e0f1-4abb-81ed-7836843e2f2b" providerId="ADAL" clId="{07EDD7D3-E250-4723-AFA1-D373180163FE}" dt="2022-06-18T06:36:38.937" v="251" actId="47"/>
        <pc:sldMkLst>
          <pc:docMk/>
          <pc:sldMk cId="919286982" sldId="338"/>
        </pc:sldMkLst>
      </pc:sldChg>
      <pc:sldChg chg="modSp new mod">
        <pc:chgData name="Hilppa Iittiläinen" userId="f7572432-e0f1-4abb-81ed-7836843e2f2b" providerId="ADAL" clId="{07EDD7D3-E250-4723-AFA1-D373180163FE}" dt="2022-06-18T06:37:15.966" v="259"/>
        <pc:sldMkLst>
          <pc:docMk/>
          <pc:sldMk cId="1157327769" sldId="338"/>
        </pc:sldMkLst>
        <pc:spChg chg="mod">
          <ac:chgData name="Hilppa Iittiläinen" userId="f7572432-e0f1-4abb-81ed-7836843e2f2b" providerId="ADAL" clId="{07EDD7D3-E250-4723-AFA1-D373180163FE}" dt="2022-06-18T06:37:15.966" v="259"/>
          <ac:spMkLst>
            <pc:docMk/>
            <pc:sldMk cId="1157327769" sldId="338"/>
            <ac:spMk id="2" creationId="{AEE5135A-E5A2-3458-FBEA-80618F8F9ABF}"/>
          </ac:spMkLst>
        </pc:spChg>
      </pc:sldChg>
      <pc:sldChg chg="add del">
        <pc:chgData name="Hilppa Iittiläinen" userId="f7572432-e0f1-4abb-81ed-7836843e2f2b" providerId="ADAL" clId="{07EDD7D3-E250-4723-AFA1-D373180163FE}" dt="2022-06-18T06:44:08.150" v="371" actId="47"/>
        <pc:sldMkLst>
          <pc:docMk/>
          <pc:sldMk cId="1954439065" sldId="339"/>
        </pc:sldMkLst>
      </pc:sldChg>
    </pc:docChg>
  </pc:docChgLst>
  <pc:docChgLst>
    <pc:chgData name="Tomi Toratti" userId="ae0005a5-522f-4051-80ef-4fc30d40120a" providerId="ADAL" clId="{3852DC3A-3B1B-4816-87B0-529FA565D7FA}"/>
    <pc:docChg chg="custSel modSld">
      <pc:chgData name="Tomi Toratti" userId="ae0005a5-522f-4051-80ef-4fc30d40120a" providerId="ADAL" clId="{3852DC3A-3B1B-4816-87B0-529FA565D7FA}" dt="2022-05-11T07:06:25.678" v="177" actId="1076"/>
      <pc:docMkLst>
        <pc:docMk/>
      </pc:docMkLst>
      <pc:sldChg chg="modSp mod">
        <pc:chgData name="Tomi Toratti" userId="ae0005a5-522f-4051-80ef-4fc30d40120a" providerId="ADAL" clId="{3852DC3A-3B1B-4816-87B0-529FA565D7FA}" dt="2022-05-11T07:06:25.678" v="177" actId="1076"/>
        <pc:sldMkLst>
          <pc:docMk/>
          <pc:sldMk cId="2541112368" sldId="300"/>
        </pc:sldMkLst>
        <pc:spChg chg="mod">
          <ac:chgData name="Tomi Toratti" userId="ae0005a5-522f-4051-80ef-4fc30d40120a" providerId="ADAL" clId="{3852DC3A-3B1B-4816-87B0-529FA565D7FA}" dt="2022-05-11T07:06:25.678" v="177" actId="1076"/>
          <ac:spMkLst>
            <pc:docMk/>
            <pc:sldMk cId="2541112368" sldId="300"/>
            <ac:spMk id="2" creationId="{213BD79A-607D-4D2B-94E7-24255FC24225}"/>
          </ac:spMkLst>
        </pc:spChg>
        <pc:spChg chg="mod">
          <ac:chgData name="Tomi Toratti" userId="ae0005a5-522f-4051-80ef-4fc30d40120a" providerId="ADAL" clId="{3852DC3A-3B1B-4816-87B0-529FA565D7FA}" dt="2022-05-11T07:06:21.199" v="176" actId="14100"/>
          <ac:spMkLst>
            <pc:docMk/>
            <pc:sldMk cId="2541112368" sldId="300"/>
            <ac:spMk id="3" creationId="{5043722C-F244-433F-A4D5-4AC9A08957F9}"/>
          </ac:spMkLst>
        </pc:spChg>
      </pc:sldChg>
      <pc:sldChg chg="addSp modSp mod">
        <pc:chgData name="Tomi Toratti" userId="ae0005a5-522f-4051-80ef-4fc30d40120a" providerId="ADAL" clId="{3852DC3A-3B1B-4816-87B0-529FA565D7FA}" dt="2022-05-11T07:04:51.233" v="171" actId="1076"/>
        <pc:sldMkLst>
          <pc:docMk/>
          <pc:sldMk cId="1450524781" sldId="332"/>
        </pc:sldMkLst>
        <pc:spChg chg="add mod">
          <ac:chgData name="Tomi Toratti" userId="ae0005a5-522f-4051-80ef-4fc30d40120a" providerId="ADAL" clId="{3852DC3A-3B1B-4816-87B0-529FA565D7FA}" dt="2022-05-11T07:00:56.433" v="55" actId="1076"/>
          <ac:spMkLst>
            <pc:docMk/>
            <pc:sldMk cId="1450524781" sldId="332"/>
            <ac:spMk id="3" creationId="{0FE07C43-B9A4-565C-5FB8-378138B87040}"/>
          </ac:spMkLst>
        </pc:spChg>
        <pc:spChg chg="add mod">
          <ac:chgData name="Tomi Toratti" userId="ae0005a5-522f-4051-80ef-4fc30d40120a" providerId="ADAL" clId="{3852DC3A-3B1B-4816-87B0-529FA565D7FA}" dt="2022-05-11T07:04:51.233" v="171" actId="1076"/>
          <ac:spMkLst>
            <pc:docMk/>
            <pc:sldMk cId="1450524781" sldId="332"/>
            <ac:spMk id="5" creationId="{3E7BFB5F-6F1D-74F5-B0DB-69D1CADF1D02}"/>
          </ac:spMkLst>
        </pc:spChg>
        <pc:spChg chg="add mod">
          <ac:chgData name="Tomi Toratti" userId="ae0005a5-522f-4051-80ef-4fc30d40120a" providerId="ADAL" clId="{3852DC3A-3B1B-4816-87B0-529FA565D7FA}" dt="2022-05-11T07:04:30.838" v="169" actId="1076"/>
          <ac:spMkLst>
            <pc:docMk/>
            <pc:sldMk cId="1450524781" sldId="332"/>
            <ac:spMk id="6" creationId="{0BCD428D-E46C-1C14-33A3-609930FDD7C3}"/>
          </ac:spMkLst>
        </pc:spChg>
        <pc:picChg chg="mod">
          <ac:chgData name="Tomi Toratti" userId="ae0005a5-522f-4051-80ef-4fc30d40120a" providerId="ADAL" clId="{3852DC3A-3B1B-4816-87B0-529FA565D7FA}" dt="2022-05-11T06:57:53.753" v="50" actId="14100"/>
          <ac:picMkLst>
            <pc:docMk/>
            <pc:sldMk cId="1450524781" sldId="332"/>
            <ac:picMk id="4" creationId="{51C17BFD-6709-DB39-8936-88788DCB82C8}"/>
          </ac:picMkLst>
        </pc:picChg>
        <pc:cxnChg chg="add mod">
          <ac:chgData name="Tomi Toratti" userId="ae0005a5-522f-4051-80ef-4fc30d40120a" providerId="ADAL" clId="{3852DC3A-3B1B-4816-87B0-529FA565D7FA}" dt="2022-05-11T07:04:26.325" v="168" actId="1076"/>
          <ac:cxnSpMkLst>
            <pc:docMk/>
            <pc:sldMk cId="1450524781" sldId="332"/>
            <ac:cxnSpMk id="8" creationId="{D61A507F-3DF7-594C-9E9E-4CB915AC4694}"/>
          </ac:cxnSpMkLst>
        </pc:cxn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90489765-C3E2-4CB7-B84D-62CF613C36E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a:extLst>
              <a:ext uri="{FF2B5EF4-FFF2-40B4-BE49-F238E27FC236}">
                <a16:creationId xmlns:a16="http://schemas.microsoft.com/office/drawing/2014/main" id="{D3FC0F54-AC4C-412C-881B-280C57D7F7A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5EEA080-1C04-4D49-9169-DE53E8619FEC}" type="datetimeFigureOut">
              <a:rPr lang="fi-FI" smtClean="0"/>
              <a:t>20.6.2022</a:t>
            </a:fld>
            <a:endParaRPr lang="fi-FI"/>
          </a:p>
        </p:txBody>
      </p:sp>
      <p:sp>
        <p:nvSpPr>
          <p:cNvPr id="4" name="Alatunnisteen paikkamerkki 3">
            <a:extLst>
              <a:ext uri="{FF2B5EF4-FFF2-40B4-BE49-F238E27FC236}">
                <a16:creationId xmlns:a16="http://schemas.microsoft.com/office/drawing/2014/main" id="{99E0362F-CB3A-4774-B2D6-7578853360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a:extLst>
              <a:ext uri="{FF2B5EF4-FFF2-40B4-BE49-F238E27FC236}">
                <a16:creationId xmlns:a16="http://schemas.microsoft.com/office/drawing/2014/main" id="{67E363F0-F99E-432A-8847-8DBA923B7F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382DFC3-AE31-4F42-9C5D-03354C3C795D}" type="slidenum">
              <a:rPr lang="fi-FI" smtClean="0"/>
              <a:t>‹#›</a:t>
            </a:fld>
            <a:endParaRPr lang="fi-FI"/>
          </a:p>
        </p:txBody>
      </p:sp>
    </p:spTree>
    <p:extLst>
      <p:ext uri="{BB962C8B-B14F-4D97-AF65-F5344CB8AC3E}">
        <p14:creationId xmlns:p14="http://schemas.microsoft.com/office/powerpoint/2010/main" val="38135259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1F00A7-F681-42B1-969F-0E5F86B66BBE}" type="datetimeFigureOut">
              <a:rPr lang="fi-FI" smtClean="0"/>
              <a:t>20.6.2022</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8328E5-66FA-4DD6-A089-E9039BCA9F63}" type="slidenum">
              <a:rPr lang="fi-FI" smtClean="0"/>
              <a:t>‹#›</a:t>
            </a:fld>
            <a:endParaRPr lang="fi-FI"/>
          </a:p>
        </p:txBody>
      </p:sp>
    </p:spTree>
    <p:extLst>
      <p:ext uri="{BB962C8B-B14F-4D97-AF65-F5344CB8AC3E}">
        <p14:creationId xmlns:p14="http://schemas.microsoft.com/office/powerpoint/2010/main" val="104931056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2a037aa8e9_0_18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 name="Google Shape;69;g12a037aa8e9_0_1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2a037aa8e9_0_9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 name="Google Shape;76;g12a037aa8e9_0_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4" name="Google Shape;254;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12a037aa8e9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g12a037aa8e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B1B5D3-8B22-411E-BC3F-B94B85FAA684}" type="slidenum">
              <a:rPr lang="en-US"/>
              <a:pPr/>
              <a:t>19</a:t>
            </a:fld>
            <a:endParaRPr lang="en-U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fi-FI"/>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DF2A059D-C586-417B-8831-0D0DFF7C956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672"/>
            <a:ext cx="12190803" cy="6858671"/>
          </a:xfrm>
          <a:prstGeom prst="rect">
            <a:avLst/>
          </a:prstGeom>
        </p:spPr>
      </p:pic>
      <p:sp>
        <p:nvSpPr>
          <p:cNvPr id="2" name="Otsikko 1">
            <a:extLst>
              <a:ext uri="{FF2B5EF4-FFF2-40B4-BE49-F238E27FC236}">
                <a16:creationId xmlns:a16="http://schemas.microsoft.com/office/drawing/2014/main" id="{6A94CFCD-D8C0-4AE5-9A4C-6FE52079574E}"/>
              </a:ext>
            </a:extLst>
          </p:cNvPr>
          <p:cNvSpPr>
            <a:spLocks noGrp="1"/>
          </p:cNvSpPr>
          <p:nvPr>
            <p:ph type="ctrTitle"/>
          </p:nvPr>
        </p:nvSpPr>
        <p:spPr>
          <a:xfrm>
            <a:off x="1524000" y="1527477"/>
            <a:ext cx="9144000" cy="2387600"/>
          </a:xfrm>
        </p:spPr>
        <p:txBody>
          <a:bodyPr anchor="b"/>
          <a:lstStyle>
            <a:lvl1pPr algn="ctr">
              <a:defRPr sz="6000" b="1">
                <a:solidFill>
                  <a:schemeClr val="bg1">
                    <a:lumMod val="95000"/>
                  </a:schemeClr>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DA727E47-A531-437C-8191-1722EA7805B9}"/>
              </a:ext>
            </a:extLst>
          </p:cNvPr>
          <p:cNvSpPr>
            <a:spLocks noGrp="1"/>
          </p:cNvSpPr>
          <p:nvPr>
            <p:ph type="subTitle" idx="1"/>
          </p:nvPr>
        </p:nvSpPr>
        <p:spPr>
          <a:xfrm>
            <a:off x="1524000" y="4007152"/>
            <a:ext cx="9144000" cy="1655762"/>
          </a:xfrm>
        </p:spPr>
        <p:txBody>
          <a:bodyPr/>
          <a:lstStyle>
            <a:lvl1pPr marL="0" indent="0" algn="ctr">
              <a:buNone/>
              <a:defRPr sz="24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spTree>
    <p:extLst>
      <p:ext uri="{BB962C8B-B14F-4D97-AF65-F5344CB8AC3E}">
        <p14:creationId xmlns:p14="http://schemas.microsoft.com/office/powerpoint/2010/main" val="1533064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ain otsikko">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D4ABB6E6-80E7-4795-8FB7-A45506C015D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 y="-672"/>
            <a:ext cx="12190800" cy="6858669"/>
          </a:xfrm>
          <a:prstGeom prst="rect">
            <a:avLst/>
          </a:prstGeom>
        </p:spPr>
      </p:pic>
      <p:sp>
        <p:nvSpPr>
          <p:cNvPr id="13" name="Otsikko 1">
            <a:extLst>
              <a:ext uri="{FF2B5EF4-FFF2-40B4-BE49-F238E27FC236}">
                <a16:creationId xmlns:a16="http://schemas.microsoft.com/office/drawing/2014/main" id="{7EFAA9E4-7BF1-498D-A750-C2486ADE7117}"/>
              </a:ext>
            </a:extLst>
          </p:cNvPr>
          <p:cNvSpPr>
            <a:spLocks noGrp="1"/>
          </p:cNvSpPr>
          <p:nvPr>
            <p:ph type="title"/>
          </p:nvPr>
        </p:nvSpPr>
        <p:spPr>
          <a:xfrm>
            <a:off x="919223" y="2268899"/>
            <a:ext cx="4023167" cy="2320202"/>
          </a:xfrm>
        </p:spPr>
        <p:txBody>
          <a:bodyPr/>
          <a:lstStyle/>
          <a:p>
            <a:r>
              <a:rPr lang="fi-FI"/>
              <a:t>Muokkaa ots. perustyyl. napsautt.</a:t>
            </a:r>
          </a:p>
        </p:txBody>
      </p:sp>
      <p:sp>
        <p:nvSpPr>
          <p:cNvPr id="14" name="Sisällön paikkamerkki 2">
            <a:extLst>
              <a:ext uri="{FF2B5EF4-FFF2-40B4-BE49-F238E27FC236}">
                <a16:creationId xmlns:a16="http://schemas.microsoft.com/office/drawing/2014/main" id="{789F871C-5B32-4176-87E9-0EA8F2E332B3}"/>
              </a:ext>
            </a:extLst>
          </p:cNvPr>
          <p:cNvSpPr>
            <a:spLocks noGrp="1"/>
          </p:cNvSpPr>
          <p:nvPr>
            <p:ph idx="1"/>
          </p:nvPr>
        </p:nvSpPr>
        <p:spPr>
          <a:xfrm>
            <a:off x="6096000" y="853352"/>
            <a:ext cx="5791200" cy="5130759"/>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5" name="Dian numeron paikkamerkki 5">
            <a:extLst>
              <a:ext uri="{FF2B5EF4-FFF2-40B4-BE49-F238E27FC236}">
                <a16:creationId xmlns:a16="http://schemas.microsoft.com/office/drawing/2014/main" id="{0CA858E3-9A41-42CA-AF6F-8BFE425C7DD2}"/>
              </a:ext>
            </a:extLst>
          </p:cNvPr>
          <p:cNvSpPr>
            <a:spLocks noGrp="1"/>
          </p:cNvSpPr>
          <p:nvPr>
            <p:ph type="sldNum" sz="quarter" idx="4"/>
          </p:nvPr>
        </p:nvSpPr>
        <p:spPr>
          <a:xfrm>
            <a:off x="11044362" y="182562"/>
            <a:ext cx="644055" cy="381981"/>
          </a:xfrm>
          <a:prstGeom prst="rect">
            <a:avLst/>
          </a:prstGeom>
        </p:spPr>
        <p:txBody>
          <a:bodyPr vert="horz" lIns="91440" tIns="45720" rIns="91440" bIns="45720" rtlCol="0" anchor="ctr"/>
          <a:lstStyle>
            <a:lvl1pPr algn="ctr">
              <a:defRPr sz="1400">
                <a:solidFill>
                  <a:schemeClr val="bg1"/>
                </a:solidFill>
              </a:defRPr>
            </a:lvl1pPr>
          </a:lstStyle>
          <a:p>
            <a:fld id="{B338A197-4EA2-4D23-935D-0DB0ED09FF0F}" type="slidenum">
              <a:rPr lang="fi-FI" smtClean="0"/>
              <a:pPr/>
              <a:t>‹#›</a:t>
            </a:fld>
            <a:endParaRPr lang="fi-FI" dirty="0"/>
          </a:p>
        </p:txBody>
      </p:sp>
      <p:sp>
        <p:nvSpPr>
          <p:cNvPr id="16" name="Alatunnisteen paikkamerkki 4">
            <a:extLst>
              <a:ext uri="{FF2B5EF4-FFF2-40B4-BE49-F238E27FC236}">
                <a16:creationId xmlns:a16="http://schemas.microsoft.com/office/drawing/2014/main" id="{65CAA36D-5BE1-48E7-A2CD-96DE10616D4D}"/>
              </a:ext>
            </a:extLst>
          </p:cNvPr>
          <p:cNvSpPr>
            <a:spLocks noGrp="1"/>
          </p:cNvSpPr>
          <p:nvPr>
            <p:ph type="ftr" sz="quarter" idx="3"/>
          </p:nvPr>
        </p:nvSpPr>
        <p:spPr>
          <a:xfrm>
            <a:off x="838200" y="6334918"/>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Standardit ja rakennustuotteiden tuotehyväksyntä</a:t>
            </a:r>
            <a:endParaRPr lang="fi-FI" dirty="0"/>
          </a:p>
        </p:txBody>
      </p:sp>
    </p:spTree>
    <p:extLst>
      <p:ext uri="{BB962C8B-B14F-4D97-AF65-F5344CB8AC3E}">
        <p14:creationId xmlns:p14="http://schemas.microsoft.com/office/powerpoint/2010/main" val="914924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7F7A83F2-C17F-4AFA-A8EA-D2171A4204B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669"/>
            <a:ext cx="12190800" cy="6858669"/>
          </a:xfrm>
          <a:prstGeom prst="rect">
            <a:avLst/>
          </a:prstGeom>
        </p:spPr>
      </p:pic>
      <p:sp>
        <p:nvSpPr>
          <p:cNvPr id="3" name="Otsikko 1">
            <a:extLst>
              <a:ext uri="{FF2B5EF4-FFF2-40B4-BE49-F238E27FC236}">
                <a16:creationId xmlns:a16="http://schemas.microsoft.com/office/drawing/2014/main" id="{BF6216C1-3290-4DC7-B9B6-C29671B8BAC6}"/>
              </a:ext>
            </a:extLst>
          </p:cNvPr>
          <p:cNvSpPr>
            <a:spLocks noGrp="1"/>
          </p:cNvSpPr>
          <p:nvPr>
            <p:ph type="title" hasCustomPrompt="1"/>
          </p:nvPr>
        </p:nvSpPr>
        <p:spPr>
          <a:xfrm>
            <a:off x="352064" y="2662439"/>
            <a:ext cx="11465688" cy="1261379"/>
          </a:xfrm>
        </p:spPr>
        <p:txBody>
          <a:bodyPr/>
          <a:lstStyle>
            <a:lvl1pPr algn="ctr">
              <a:defRPr/>
            </a:lvl1pPr>
          </a:lstStyle>
          <a:p>
            <a:r>
              <a:rPr lang="fi-FI" dirty="0"/>
              <a:t>Kiitos!</a:t>
            </a:r>
          </a:p>
        </p:txBody>
      </p:sp>
      <p:sp>
        <p:nvSpPr>
          <p:cNvPr id="4" name="Tekstin paikkamerkki 3">
            <a:extLst>
              <a:ext uri="{FF2B5EF4-FFF2-40B4-BE49-F238E27FC236}">
                <a16:creationId xmlns:a16="http://schemas.microsoft.com/office/drawing/2014/main" id="{66470317-F7CE-4B32-BC8A-5191CE9B4325}"/>
              </a:ext>
            </a:extLst>
          </p:cNvPr>
          <p:cNvSpPr>
            <a:spLocks noGrp="1"/>
          </p:cNvSpPr>
          <p:nvPr>
            <p:ph type="body" sz="half" idx="2"/>
          </p:nvPr>
        </p:nvSpPr>
        <p:spPr>
          <a:xfrm>
            <a:off x="645069" y="5288163"/>
            <a:ext cx="7609730" cy="73236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Muokkaa tekstin perustyylejä napsauttamalla</a:t>
            </a:r>
          </a:p>
        </p:txBody>
      </p:sp>
    </p:spTree>
    <p:extLst>
      <p:ext uri="{BB962C8B-B14F-4D97-AF65-F5344CB8AC3E}">
        <p14:creationId xmlns:p14="http://schemas.microsoft.com/office/powerpoint/2010/main" val="1004592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uvatekstillinen sisältö">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3CE2D92E-2F5F-4B50-806A-483303F9296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99" y="-669"/>
            <a:ext cx="12190800" cy="6858668"/>
          </a:xfrm>
          <a:prstGeom prst="rect">
            <a:avLst/>
          </a:prstGeom>
        </p:spPr>
      </p:pic>
      <p:sp>
        <p:nvSpPr>
          <p:cNvPr id="9" name="Otsikko 1">
            <a:extLst>
              <a:ext uri="{FF2B5EF4-FFF2-40B4-BE49-F238E27FC236}">
                <a16:creationId xmlns:a16="http://schemas.microsoft.com/office/drawing/2014/main" id="{0CF2A160-ECA0-4F94-88E0-76860DE317C0}"/>
              </a:ext>
            </a:extLst>
          </p:cNvPr>
          <p:cNvSpPr>
            <a:spLocks noGrp="1"/>
          </p:cNvSpPr>
          <p:nvPr>
            <p:ph type="title" hasCustomPrompt="1"/>
          </p:nvPr>
        </p:nvSpPr>
        <p:spPr>
          <a:xfrm>
            <a:off x="347253" y="1073426"/>
            <a:ext cx="11497493" cy="1375575"/>
          </a:xfrm>
        </p:spPr>
        <p:txBody>
          <a:bodyPr>
            <a:normAutofit/>
          </a:bodyPr>
          <a:lstStyle>
            <a:lvl1pPr algn="ctr">
              <a:defRPr sz="4000"/>
            </a:lvl1pPr>
          </a:lstStyle>
          <a:p>
            <a:r>
              <a:rPr lang="fi-FI" dirty="0"/>
              <a:t>Värikoodit</a:t>
            </a:r>
          </a:p>
        </p:txBody>
      </p:sp>
    </p:spTree>
    <p:extLst>
      <p:ext uri="{BB962C8B-B14F-4D97-AF65-F5344CB8AC3E}">
        <p14:creationId xmlns:p14="http://schemas.microsoft.com/office/powerpoint/2010/main" val="23671940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Mukautettu asettelu">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16400571-BECA-44B4-8686-44F32B8A67C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00" y="-669"/>
            <a:ext cx="12190798" cy="6858668"/>
          </a:xfrm>
          <a:prstGeom prst="rect">
            <a:avLst/>
          </a:prstGeom>
        </p:spPr>
      </p:pic>
      <p:sp>
        <p:nvSpPr>
          <p:cNvPr id="7" name="Otsikko 1">
            <a:extLst>
              <a:ext uri="{FF2B5EF4-FFF2-40B4-BE49-F238E27FC236}">
                <a16:creationId xmlns:a16="http://schemas.microsoft.com/office/drawing/2014/main" id="{09AECF0B-3C84-48E1-8D64-C70074B06507}"/>
              </a:ext>
            </a:extLst>
          </p:cNvPr>
          <p:cNvSpPr>
            <a:spLocks noGrp="1"/>
          </p:cNvSpPr>
          <p:nvPr>
            <p:ph type="title" hasCustomPrompt="1"/>
          </p:nvPr>
        </p:nvSpPr>
        <p:spPr>
          <a:xfrm>
            <a:off x="347253" y="677648"/>
            <a:ext cx="11497493" cy="1200646"/>
          </a:xfrm>
        </p:spPr>
        <p:txBody>
          <a:bodyPr>
            <a:normAutofit/>
          </a:bodyPr>
          <a:lstStyle>
            <a:lvl1pPr algn="ctr">
              <a:defRPr sz="4000"/>
            </a:lvl1pPr>
          </a:lstStyle>
          <a:p>
            <a:r>
              <a:rPr lang="fi-FI" dirty="0"/>
              <a:t>Näin lisäät juoksevan otsikon</a:t>
            </a:r>
          </a:p>
        </p:txBody>
      </p:sp>
      <p:sp>
        <p:nvSpPr>
          <p:cNvPr id="10" name="Tekstiruutu 9">
            <a:extLst>
              <a:ext uri="{FF2B5EF4-FFF2-40B4-BE49-F238E27FC236}">
                <a16:creationId xmlns:a16="http://schemas.microsoft.com/office/drawing/2014/main" id="{DAAC86D1-9FFA-4ABA-A3E4-EB6CFBEDCB4A}"/>
              </a:ext>
            </a:extLst>
          </p:cNvPr>
          <p:cNvSpPr txBox="1"/>
          <p:nvPr userDrawn="1"/>
        </p:nvSpPr>
        <p:spPr>
          <a:xfrm>
            <a:off x="6466399" y="2677804"/>
            <a:ext cx="6094674" cy="369332"/>
          </a:xfrm>
          <a:prstGeom prst="rect">
            <a:avLst/>
          </a:prstGeom>
          <a:noFill/>
        </p:spPr>
        <p:txBody>
          <a:bodyPr wrap="square">
            <a:spAutoFit/>
          </a:bodyPr>
          <a:lstStyle/>
          <a:p>
            <a:pPr lvl="0"/>
            <a:r>
              <a:rPr lang="fi-FI" dirty="0"/>
              <a:t>Valitse ylävalikosta ”Lisää” -&gt; ”Ylä- ja alatunniste”</a:t>
            </a:r>
          </a:p>
        </p:txBody>
      </p:sp>
      <p:sp>
        <p:nvSpPr>
          <p:cNvPr id="11" name="Tekstiruutu 10">
            <a:extLst>
              <a:ext uri="{FF2B5EF4-FFF2-40B4-BE49-F238E27FC236}">
                <a16:creationId xmlns:a16="http://schemas.microsoft.com/office/drawing/2014/main" id="{665134CF-E4EB-4F40-BECF-764969EE4026}"/>
              </a:ext>
            </a:extLst>
          </p:cNvPr>
          <p:cNvSpPr txBox="1"/>
          <p:nvPr userDrawn="1"/>
        </p:nvSpPr>
        <p:spPr>
          <a:xfrm>
            <a:off x="6535120" y="4753567"/>
            <a:ext cx="5376573" cy="923330"/>
          </a:xfrm>
          <a:prstGeom prst="rect">
            <a:avLst/>
          </a:prstGeom>
          <a:noFill/>
        </p:spPr>
        <p:txBody>
          <a:bodyPr wrap="square">
            <a:spAutoFit/>
          </a:bodyPr>
          <a:lstStyle/>
          <a:p>
            <a:pPr marL="285750" lvl="0" indent="-285750">
              <a:buFont typeface="Arial" panose="020B0604020202020204" pitchFamily="34" charset="0"/>
              <a:buChar char="•"/>
            </a:pPr>
            <a:r>
              <a:rPr lang="fi-FI" dirty="0"/>
              <a:t>Klikkaa avautuvasta valikosta alatunniste-kohtaa.</a:t>
            </a:r>
          </a:p>
          <a:p>
            <a:pPr marL="285750" lvl="0" indent="-285750">
              <a:buFont typeface="Arial" panose="020B0604020202020204" pitchFamily="34" charset="0"/>
              <a:buChar char="•"/>
            </a:pPr>
            <a:r>
              <a:rPr lang="fi-FI" dirty="0"/>
              <a:t>Kirjoita kenttään esityksen otsikko</a:t>
            </a:r>
          </a:p>
          <a:p>
            <a:pPr marL="285750" lvl="0" indent="-285750">
              <a:buFont typeface="Arial" panose="020B0604020202020204" pitchFamily="34" charset="0"/>
              <a:buChar char="•"/>
            </a:pPr>
            <a:r>
              <a:rPr lang="fi-FI" dirty="0"/>
              <a:t>Klikkaa lopuksi ”Käytä kaikissa”.</a:t>
            </a:r>
          </a:p>
        </p:txBody>
      </p:sp>
    </p:spTree>
    <p:extLst>
      <p:ext uri="{BB962C8B-B14F-4D97-AF65-F5344CB8AC3E}">
        <p14:creationId xmlns:p14="http://schemas.microsoft.com/office/powerpoint/2010/main" val="29474744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Mukautettu asettelu">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19B8E77C-53BE-4B03-87E5-CDB79B97828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00" y="-669"/>
            <a:ext cx="12190798" cy="6858667"/>
          </a:xfrm>
          <a:prstGeom prst="rect">
            <a:avLst/>
          </a:prstGeom>
        </p:spPr>
      </p:pic>
      <p:sp>
        <p:nvSpPr>
          <p:cNvPr id="5" name="Otsikko 1">
            <a:extLst>
              <a:ext uri="{FF2B5EF4-FFF2-40B4-BE49-F238E27FC236}">
                <a16:creationId xmlns:a16="http://schemas.microsoft.com/office/drawing/2014/main" id="{E4686C9F-28C4-4048-8CE1-A93B9FEB68B9}"/>
              </a:ext>
            </a:extLst>
          </p:cNvPr>
          <p:cNvSpPr>
            <a:spLocks noGrp="1"/>
          </p:cNvSpPr>
          <p:nvPr>
            <p:ph type="title" hasCustomPrompt="1"/>
          </p:nvPr>
        </p:nvSpPr>
        <p:spPr>
          <a:xfrm>
            <a:off x="347253" y="677648"/>
            <a:ext cx="11497493" cy="1200646"/>
          </a:xfrm>
        </p:spPr>
        <p:txBody>
          <a:bodyPr>
            <a:normAutofit/>
          </a:bodyPr>
          <a:lstStyle>
            <a:lvl1pPr algn="ctr">
              <a:defRPr sz="4000"/>
            </a:lvl1pPr>
          </a:lstStyle>
          <a:p>
            <a:r>
              <a:rPr lang="fi-FI" dirty="0"/>
              <a:t>Näin valitset haluamasi diapohjan</a:t>
            </a:r>
          </a:p>
        </p:txBody>
      </p:sp>
      <p:sp>
        <p:nvSpPr>
          <p:cNvPr id="7" name="Tekstiruutu 6">
            <a:extLst>
              <a:ext uri="{FF2B5EF4-FFF2-40B4-BE49-F238E27FC236}">
                <a16:creationId xmlns:a16="http://schemas.microsoft.com/office/drawing/2014/main" id="{620D10FC-B4BD-4EEB-9676-4991423D75C3}"/>
              </a:ext>
            </a:extLst>
          </p:cNvPr>
          <p:cNvSpPr txBox="1"/>
          <p:nvPr userDrawn="1"/>
        </p:nvSpPr>
        <p:spPr>
          <a:xfrm>
            <a:off x="6535120" y="4753567"/>
            <a:ext cx="5376573" cy="923330"/>
          </a:xfrm>
          <a:prstGeom prst="rect">
            <a:avLst/>
          </a:prstGeom>
          <a:noFill/>
        </p:spPr>
        <p:txBody>
          <a:bodyPr wrap="square">
            <a:spAutoFit/>
          </a:bodyPr>
          <a:lstStyle/>
          <a:p>
            <a:pPr marL="285750" lvl="0" indent="-285750">
              <a:buFont typeface="Arial" panose="020B0604020202020204" pitchFamily="34" charset="0"/>
              <a:buChar char="•"/>
            </a:pPr>
            <a:r>
              <a:rPr lang="fi-FI" dirty="0"/>
              <a:t>Klikkaa </a:t>
            </a:r>
            <a:r>
              <a:rPr lang="fi-FI" dirty="0" err="1"/>
              <a:t>haluaamasi</a:t>
            </a:r>
            <a:r>
              <a:rPr lang="fi-FI" dirty="0"/>
              <a:t> diaa hiiren oikealla näppäimellä</a:t>
            </a:r>
          </a:p>
          <a:p>
            <a:pPr marL="285750" lvl="0" indent="-285750">
              <a:buFont typeface="Arial" panose="020B0604020202020204" pitchFamily="34" charset="0"/>
              <a:buChar char="•"/>
            </a:pPr>
            <a:r>
              <a:rPr lang="fi-FI" dirty="0"/>
              <a:t>Valitse </a:t>
            </a:r>
            <a:r>
              <a:rPr lang="fi-FI" dirty="0" err="1"/>
              <a:t>valikosto</a:t>
            </a:r>
            <a:r>
              <a:rPr lang="fi-FI" dirty="0"/>
              <a:t> ”Asettelu”</a:t>
            </a:r>
          </a:p>
          <a:p>
            <a:pPr marL="285750" lvl="0" indent="-285750">
              <a:buFont typeface="Arial" panose="020B0604020202020204" pitchFamily="34" charset="0"/>
              <a:buChar char="•"/>
            </a:pPr>
            <a:r>
              <a:rPr lang="fi-FI" dirty="0"/>
              <a:t>Valitse haluamasi diapohja</a:t>
            </a:r>
          </a:p>
        </p:txBody>
      </p:sp>
    </p:spTree>
    <p:extLst>
      <p:ext uri="{BB962C8B-B14F-4D97-AF65-F5344CB8AC3E}">
        <p14:creationId xmlns:p14="http://schemas.microsoft.com/office/powerpoint/2010/main" val="38993374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6FDC4824-48DA-4152-8E13-FF4C4A52FFF7}" type="slidenum">
              <a:rPr lang="fi-FI"/>
              <a:pPr/>
              <a:t>‹#›</a:t>
            </a:fld>
            <a:endParaRPr lang="fi-FI"/>
          </a:p>
        </p:txBody>
      </p:sp>
      <p:sp>
        <p:nvSpPr>
          <p:cNvPr id="3" name="Footer Placeholder 2"/>
          <p:cNvSpPr>
            <a:spLocks noGrp="1"/>
          </p:cNvSpPr>
          <p:nvPr>
            <p:ph type="ftr" sz="quarter" idx="11"/>
          </p:nvPr>
        </p:nvSpPr>
        <p:spPr/>
        <p:txBody>
          <a:bodyPr/>
          <a:lstStyle>
            <a:lvl1pPr>
              <a:defRPr/>
            </a:lvl1pPr>
          </a:lstStyle>
          <a:p>
            <a:r>
              <a:rPr lang="en-GB"/>
              <a:t>Standardit ja rakennustuotteiden tuotehyväksyntä</a:t>
            </a:r>
          </a:p>
        </p:txBody>
      </p:sp>
      <p:sp>
        <p:nvSpPr>
          <p:cNvPr id="4" name="Date Placeholder 3"/>
          <p:cNvSpPr>
            <a:spLocks noGrp="1"/>
          </p:cNvSpPr>
          <p:nvPr>
            <p:ph type="dt" sz="quarter" idx="12"/>
          </p:nvPr>
        </p:nvSpPr>
        <p:spPr/>
        <p:txBody>
          <a:bodyPr/>
          <a:lstStyle>
            <a:lvl1pPr>
              <a:defRPr/>
            </a:lvl1pPr>
          </a:lstStyle>
          <a:p>
            <a:endParaRPr lang="en-GB"/>
          </a:p>
        </p:txBody>
      </p:sp>
    </p:spTree>
    <p:extLst>
      <p:ext uri="{BB962C8B-B14F-4D97-AF65-F5344CB8AC3E}">
        <p14:creationId xmlns:p14="http://schemas.microsoft.com/office/powerpoint/2010/main" val="34388442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Otsikko ja sisältö">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4809" y="325370"/>
            <a:ext cx="10224000" cy="1260000"/>
          </a:xfrm>
        </p:spPr>
        <p:txBody>
          <a:bodyPr>
            <a:normAutofit/>
          </a:bodyPr>
          <a:lstStyle>
            <a:lvl1pPr>
              <a:lnSpc>
                <a:spcPts val="3600"/>
              </a:lnSpc>
              <a:defRPr sz="3200" b="1" baseline="0"/>
            </a:lvl1pPr>
          </a:lstStyle>
          <a:p>
            <a:r>
              <a:rPr lang="fi-FI" noProof="0" dirty="0"/>
              <a:t>&lt;Lisää otsikko&gt;</a:t>
            </a:r>
          </a:p>
        </p:txBody>
      </p:sp>
      <p:sp>
        <p:nvSpPr>
          <p:cNvPr id="5" name="Footer Placeholder 4"/>
          <p:cNvSpPr>
            <a:spLocks noGrp="1"/>
          </p:cNvSpPr>
          <p:nvPr>
            <p:ph type="ftr" sz="quarter" idx="11"/>
          </p:nvPr>
        </p:nvSpPr>
        <p:spPr>
          <a:xfrm>
            <a:off x="502481" y="6290092"/>
            <a:ext cx="8880000" cy="365125"/>
          </a:xfrm>
        </p:spPr>
        <p:txBody>
          <a:bodyPr/>
          <a:lstStyle>
            <a:lvl1pPr algn="l">
              <a:defRPr sz="1200" b="1"/>
            </a:lvl1pPr>
          </a:lstStyle>
          <a:p>
            <a:r>
              <a:rPr lang="fi-FI"/>
              <a:t>Standardit ja rakennustuotteiden tuotehyväksyntä</a:t>
            </a:r>
            <a:endParaRPr lang="fi-FI" dirty="0"/>
          </a:p>
        </p:txBody>
      </p:sp>
      <p:sp>
        <p:nvSpPr>
          <p:cNvPr id="6" name="Slide Number Placeholder 5"/>
          <p:cNvSpPr>
            <a:spLocks noGrp="1"/>
          </p:cNvSpPr>
          <p:nvPr>
            <p:ph type="sldNum" sz="quarter" idx="12"/>
          </p:nvPr>
        </p:nvSpPr>
        <p:spPr>
          <a:xfrm>
            <a:off x="11202505" y="6290092"/>
            <a:ext cx="504687" cy="365125"/>
          </a:xfrm>
        </p:spPr>
        <p:txBody>
          <a:bodyPr/>
          <a:lstStyle>
            <a:lvl1pPr>
              <a:defRPr sz="1200" b="1"/>
            </a:lvl1pPr>
          </a:lstStyle>
          <a:p>
            <a:fld id="{1F4D50CA-F9F4-4F82-9F28-967629681EF9}" type="slidenum">
              <a:rPr lang="fi-FI" smtClean="0"/>
              <a:pPr/>
              <a:t>‹#›</a:t>
            </a:fld>
            <a:endParaRPr lang="fi-FI" dirty="0"/>
          </a:p>
        </p:txBody>
      </p:sp>
      <p:sp>
        <p:nvSpPr>
          <p:cNvPr id="8" name="Content Placeholder 2"/>
          <p:cNvSpPr>
            <a:spLocks noGrp="1"/>
          </p:cNvSpPr>
          <p:nvPr>
            <p:ph idx="1" hasCustomPrompt="1"/>
          </p:nvPr>
        </p:nvSpPr>
        <p:spPr>
          <a:xfrm>
            <a:off x="484809" y="1600341"/>
            <a:ext cx="10224000" cy="4351338"/>
          </a:xfrm>
        </p:spPr>
        <p:txBody>
          <a:bodyPr/>
          <a:lstStyle>
            <a:lvl1pPr>
              <a:lnSpc>
                <a:spcPct val="100000"/>
              </a:lnSpc>
              <a:defRPr sz="2400" baseline="0">
                <a:solidFill>
                  <a:schemeClr val="tx1"/>
                </a:solidFill>
              </a:defRPr>
            </a:lvl1pPr>
            <a:lvl2pPr marL="357188" indent="-171450">
              <a:lnSpc>
                <a:spcPct val="100000"/>
              </a:lnSpc>
              <a:buFont typeface="Calibri" panose="020F0502020204030204" pitchFamily="34" charset="0"/>
              <a:buChar char="‐"/>
              <a:defRPr sz="2200">
                <a:solidFill>
                  <a:schemeClr val="tx1"/>
                </a:solidFill>
              </a:defRPr>
            </a:lvl2pPr>
            <a:lvl3pPr marL="542925" indent="-171450">
              <a:lnSpc>
                <a:spcPct val="100000"/>
              </a:lnSpc>
              <a:buFont typeface="Calibri" panose="020F0502020204030204" pitchFamily="34" charset="0"/>
              <a:buChar char="‐"/>
              <a:defRPr sz="2000">
                <a:solidFill>
                  <a:schemeClr val="tx1"/>
                </a:solidFill>
              </a:defRPr>
            </a:lvl3pPr>
            <a:lvl4pPr marL="715963" indent="-171450">
              <a:lnSpc>
                <a:spcPct val="100000"/>
              </a:lnSpc>
              <a:buFont typeface="Calibri" panose="020F0502020204030204" pitchFamily="34" charset="0"/>
              <a:buChar char="‐"/>
              <a:defRPr sz="1800">
                <a:solidFill>
                  <a:schemeClr val="tx1"/>
                </a:solidFill>
              </a:defRPr>
            </a:lvl4pPr>
            <a:lvl5pPr marL="901700" indent="-171450">
              <a:lnSpc>
                <a:spcPct val="100000"/>
              </a:lnSpc>
              <a:buFont typeface="Calibri" panose="020F0502020204030204" pitchFamily="34" charset="0"/>
              <a:buChar char="‐"/>
              <a:defRPr sz="1800">
                <a:solidFill>
                  <a:schemeClr val="tx1"/>
                </a:solidFill>
              </a:defRPr>
            </a:lvl5pPr>
          </a:lstStyle>
          <a:p>
            <a:pPr lvl="0"/>
            <a:r>
              <a:rPr lang="fi-FI" noProof="0" dirty="0"/>
              <a:t>&lt;Lisää tekstiä&gt;</a:t>
            </a:r>
          </a:p>
          <a:p>
            <a:pPr lvl="1"/>
            <a:r>
              <a:rPr lang="fi-FI" noProof="0" dirty="0"/>
              <a:t>Second </a:t>
            </a:r>
            <a:r>
              <a:rPr lang="fi-FI" noProof="0" dirty="0" err="1"/>
              <a:t>level</a:t>
            </a:r>
            <a:endParaRPr lang="fi-FI" noProof="0" dirty="0"/>
          </a:p>
          <a:p>
            <a:pPr lvl="2"/>
            <a:r>
              <a:rPr lang="fi-FI" noProof="0" dirty="0"/>
              <a:t>Third </a:t>
            </a:r>
            <a:r>
              <a:rPr lang="fi-FI" noProof="0" dirty="0" err="1"/>
              <a:t>level</a:t>
            </a:r>
            <a:endParaRPr lang="fi-FI" noProof="0" dirty="0"/>
          </a:p>
          <a:p>
            <a:pPr lvl="3"/>
            <a:r>
              <a:rPr lang="fi-FI" noProof="0" dirty="0" err="1"/>
              <a:t>Fourth</a:t>
            </a:r>
            <a:r>
              <a:rPr lang="fi-FI" noProof="0" dirty="0"/>
              <a:t> </a:t>
            </a:r>
            <a:r>
              <a:rPr lang="fi-FI" noProof="0" dirty="0" err="1"/>
              <a:t>level</a:t>
            </a:r>
            <a:endParaRPr lang="fi-FI" noProof="0" dirty="0"/>
          </a:p>
          <a:p>
            <a:pPr lvl="4"/>
            <a:r>
              <a:rPr lang="fi-FI" noProof="0" dirty="0" err="1"/>
              <a:t>Fifth</a:t>
            </a:r>
            <a:r>
              <a:rPr lang="fi-FI" noProof="0" dirty="0"/>
              <a:t> </a:t>
            </a:r>
            <a:r>
              <a:rPr lang="fi-FI" noProof="0" dirty="0" err="1"/>
              <a:t>level</a:t>
            </a:r>
            <a:endParaRPr lang="fi-FI" noProof="0" dirty="0"/>
          </a:p>
        </p:txBody>
      </p:sp>
      <p:sp>
        <p:nvSpPr>
          <p:cNvPr id="9" name="Rectangle 8"/>
          <p:cNvSpPr/>
          <p:nvPr userDrawn="1"/>
        </p:nvSpPr>
        <p:spPr>
          <a:xfrm>
            <a:off x="12329491" y="-1"/>
            <a:ext cx="2492820" cy="3856384"/>
          </a:xfrm>
          <a:prstGeom prst="rect">
            <a:avLst/>
          </a:prstGeom>
          <a:noFill/>
          <a:ln w="9525" cap="flat" cmpd="sng" algn="ctr">
            <a:solidFill>
              <a:srgbClr val="626971">
                <a:lumMod val="60000"/>
                <a:lumOff val="40000"/>
              </a:srgbClr>
            </a:solidFill>
            <a:prstDash val="solid"/>
          </a:ln>
          <a:effectLst/>
        </p:spPr>
        <p:txBody>
          <a:bodyPr rtlCol="0" anchor="t"/>
          <a:lstStyle>
            <a:defPPr>
              <a:defRPr lang="fi-FI"/>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0" marR="0" lvl="0" indent="0" algn="l" defTabSz="914400" rtl="0" eaLnBrk="1" fontAlgn="base" latinLnBrk="0" hangingPunct="1">
              <a:lnSpc>
                <a:spcPct val="100000"/>
              </a:lnSpc>
              <a:spcBef>
                <a:spcPct val="0"/>
              </a:spcBef>
              <a:spcAft>
                <a:spcPts val="300"/>
              </a:spcAft>
              <a:buClrTx/>
              <a:buSzTx/>
              <a:buFontTx/>
              <a:buNone/>
              <a:tabLst/>
              <a:defRPr/>
            </a:pPr>
            <a:r>
              <a:rPr kumimoji="0" lang="fi-FI" sz="1000" b="1" i="0" u="none" strike="noStrike" kern="1200" cap="none" spc="0" normalizeH="0" baseline="0" noProof="0" dirty="0">
                <a:ln>
                  <a:noFill/>
                </a:ln>
                <a:solidFill>
                  <a:srgbClr val="626971"/>
                </a:solidFill>
                <a:effectLst/>
                <a:uLnTx/>
                <a:uFillTx/>
                <a:latin typeface="Helvetica"/>
              </a:rPr>
              <a:t>Ohje</a:t>
            </a:r>
          </a:p>
          <a:p>
            <a:pPr marL="171450" marR="0" lvl="0" indent="-171450" algn="l" defTabSz="914400" rtl="0" eaLnBrk="1" fontAlgn="base" latinLnBrk="0" hangingPunct="1">
              <a:lnSpc>
                <a:spcPct val="100000"/>
              </a:lnSpc>
              <a:spcBef>
                <a:spcPct val="0"/>
              </a:spcBef>
              <a:spcAft>
                <a:spcPts val="300"/>
              </a:spcAft>
              <a:buClrTx/>
              <a:buSzTx/>
              <a:buFont typeface="Arial" panose="020B0604020202020204" pitchFamily="34" charset="0"/>
              <a:buChar char="•"/>
              <a:tabLst/>
              <a:defRPr/>
            </a:pPr>
            <a:r>
              <a:rPr kumimoji="0" lang="fi-FI" sz="1000" b="0" i="0" u="none" strike="noStrike" kern="1200" cap="none" spc="0" normalizeH="0" baseline="0" noProof="0" dirty="0">
                <a:ln>
                  <a:noFill/>
                </a:ln>
                <a:solidFill>
                  <a:srgbClr val="626971"/>
                </a:solidFill>
                <a:effectLst/>
                <a:uLnTx/>
                <a:uFillTx/>
                <a:latin typeface="Helvetica"/>
              </a:rPr>
              <a:t>Tämä on perustekstidia, jota tulee käyttää aina kun mahdollista. </a:t>
            </a:r>
          </a:p>
          <a:p>
            <a:pPr marL="171450" marR="0" lvl="0" indent="-171450" algn="l" defTabSz="914400" rtl="0" eaLnBrk="1" fontAlgn="base" latinLnBrk="0" hangingPunct="1">
              <a:lnSpc>
                <a:spcPct val="100000"/>
              </a:lnSpc>
              <a:spcBef>
                <a:spcPct val="0"/>
              </a:spcBef>
              <a:spcAft>
                <a:spcPts val="300"/>
              </a:spcAft>
              <a:buClrTx/>
              <a:buSzTx/>
              <a:buFont typeface="Arial" panose="020B0604020202020204" pitchFamily="34" charset="0"/>
              <a:buChar char="•"/>
              <a:tabLst/>
              <a:defRPr/>
            </a:pPr>
            <a:r>
              <a:rPr kumimoji="0" lang="fi-FI" sz="1000" b="0" i="0" u="none" strike="noStrike" kern="1200" cap="none" spc="0" normalizeH="0" baseline="0" noProof="0" dirty="0">
                <a:ln>
                  <a:noFill/>
                </a:ln>
                <a:solidFill>
                  <a:srgbClr val="626971"/>
                </a:solidFill>
                <a:effectLst/>
                <a:uLnTx/>
                <a:uFillTx/>
                <a:latin typeface="Helvetica"/>
              </a:rPr>
              <a:t>Myös </a:t>
            </a:r>
            <a:r>
              <a:rPr kumimoji="0" lang="fi-FI" sz="1000" b="0" i="0" u="none" strike="noStrike" kern="1200" cap="none" spc="0" normalizeH="0" baseline="0" noProof="0" dirty="0" err="1">
                <a:ln>
                  <a:noFill/>
                </a:ln>
                <a:solidFill>
                  <a:srgbClr val="626971"/>
                </a:solidFill>
                <a:effectLst/>
                <a:uLnTx/>
                <a:uFillTx/>
                <a:latin typeface="Helvetica"/>
              </a:rPr>
              <a:t>kaksipalstaiset</a:t>
            </a:r>
            <a:r>
              <a:rPr kumimoji="0" lang="fi-FI" sz="1000" b="0" i="0" u="none" strike="noStrike" kern="1200" cap="none" spc="0" normalizeH="0" baseline="0" noProof="0" dirty="0">
                <a:ln>
                  <a:noFill/>
                </a:ln>
                <a:solidFill>
                  <a:srgbClr val="626971"/>
                </a:solidFill>
                <a:effectLst/>
                <a:uLnTx/>
                <a:uFillTx/>
                <a:latin typeface="Helvetica"/>
              </a:rPr>
              <a:t>  tekstidiat ovat suositeltavia. </a:t>
            </a:r>
          </a:p>
          <a:p>
            <a:pPr marL="171450" marR="0" lvl="0" indent="-171450" algn="l" defTabSz="914400" rtl="0" eaLnBrk="1" fontAlgn="base" latinLnBrk="0" hangingPunct="1">
              <a:lnSpc>
                <a:spcPct val="100000"/>
              </a:lnSpc>
              <a:spcBef>
                <a:spcPct val="0"/>
              </a:spcBef>
              <a:spcAft>
                <a:spcPts val="300"/>
              </a:spcAft>
              <a:buClrTx/>
              <a:buSzTx/>
              <a:buFont typeface="Arial" panose="020B0604020202020204" pitchFamily="34" charset="0"/>
              <a:buChar char="•"/>
              <a:tabLst/>
              <a:defRPr/>
            </a:pPr>
            <a:r>
              <a:rPr kumimoji="0" lang="fi-FI" sz="1000" b="0" i="0" u="none" strike="noStrike" kern="1200" cap="none" spc="0" normalizeH="0" baseline="0" noProof="0" dirty="0">
                <a:ln>
                  <a:noFill/>
                </a:ln>
                <a:solidFill>
                  <a:srgbClr val="626971"/>
                </a:solidFill>
                <a:effectLst/>
                <a:uLnTx/>
                <a:uFillTx/>
                <a:latin typeface="Helvetica"/>
              </a:rPr>
              <a:t>Näiden oikeassa laidassa olevat graafiset elementit tekevät esityksen ilmeestä tunnistettavan ja johdonmukaisen.</a:t>
            </a:r>
          </a:p>
          <a:p>
            <a:pPr marL="171450" marR="0" lvl="0" indent="-171450" algn="l" defTabSz="914400" rtl="0" eaLnBrk="1" fontAlgn="base" latinLnBrk="0" hangingPunct="1">
              <a:lnSpc>
                <a:spcPct val="100000"/>
              </a:lnSpc>
              <a:spcBef>
                <a:spcPct val="0"/>
              </a:spcBef>
              <a:spcAft>
                <a:spcPts val="300"/>
              </a:spcAft>
              <a:buClrTx/>
              <a:buSzTx/>
              <a:buFont typeface="Arial" panose="020B0604020202020204" pitchFamily="34" charset="0"/>
              <a:buChar char="•"/>
              <a:tabLst/>
              <a:defRPr/>
            </a:pPr>
            <a:r>
              <a:rPr kumimoji="0" lang="fi-FI" sz="1000" b="0" i="0" u="none" strike="noStrike" kern="1200" cap="none" spc="0" normalizeH="0" baseline="0" noProof="0" dirty="0">
                <a:ln>
                  <a:noFill/>
                </a:ln>
                <a:solidFill>
                  <a:srgbClr val="626971"/>
                </a:solidFill>
                <a:effectLst/>
                <a:uLnTx/>
                <a:uFillTx/>
                <a:latin typeface="Helvetica"/>
              </a:rPr>
              <a:t>Muuta tarvittaessa alatunnisteen tietoihin organisaatiosi nimi valitsemalla valikosta Lisää &gt; Ylä- ja alatunniste. </a:t>
            </a:r>
          </a:p>
          <a:p>
            <a:pPr marL="171450" marR="0" lvl="0" indent="-171450" algn="l" defTabSz="914400" rtl="0" eaLnBrk="1" fontAlgn="base" latinLnBrk="0" hangingPunct="1">
              <a:lnSpc>
                <a:spcPct val="100000"/>
              </a:lnSpc>
              <a:spcBef>
                <a:spcPct val="0"/>
              </a:spcBef>
              <a:spcAft>
                <a:spcPts val="300"/>
              </a:spcAft>
              <a:buClrTx/>
              <a:buSzTx/>
              <a:buFont typeface="Arial" panose="020B0604020202020204" pitchFamily="34" charset="0"/>
              <a:buChar char="•"/>
              <a:tabLst/>
              <a:defRPr/>
            </a:pPr>
            <a:r>
              <a:rPr kumimoji="0" lang="fi-FI" sz="1000" b="0" i="0" u="none" strike="noStrike" kern="1200" cap="none" spc="0" normalizeH="0" baseline="0" noProof="0" dirty="0">
                <a:ln>
                  <a:noFill/>
                </a:ln>
                <a:solidFill>
                  <a:srgbClr val="626971"/>
                </a:solidFill>
                <a:effectLst/>
                <a:uLnTx/>
                <a:uFillTx/>
                <a:latin typeface="Helvetica"/>
              </a:rPr>
              <a:t>Käytä esityksissä sivunumeroita ja päivämäärää, jotka on valmiiksi asetettu alatunnisteen tietoihin.</a:t>
            </a:r>
          </a:p>
          <a:p>
            <a:pPr marL="0" marR="0" lvl="0" indent="0" algn="l" defTabSz="914400" rtl="0" eaLnBrk="1" fontAlgn="base" latinLnBrk="0" hangingPunct="1">
              <a:lnSpc>
                <a:spcPct val="100000"/>
              </a:lnSpc>
              <a:spcBef>
                <a:spcPct val="0"/>
              </a:spcBef>
              <a:spcAft>
                <a:spcPts val="300"/>
              </a:spcAft>
              <a:buClrTx/>
              <a:buSzTx/>
              <a:buFontTx/>
              <a:buNone/>
              <a:tabLst/>
              <a:defRPr/>
            </a:pPr>
            <a:endParaRPr kumimoji="0" lang="fi-FI" sz="1000" b="0" i="0" u="none" strike="noStrike" kern="1200" cap="none" spc="0" normalizeH="0" baseline="0" noProof="0" dirty="0">
              <a:ln>
                <a:noFill/>
              </a:ln>
              <a:solidFill>
                <a:srgbClr val="626971"/>
              </a:solidFill>
              <a:effectLst/>
              <a:uLnTx/>
              <a:uFillTx/>
              <a:latin typeface="Helvetica"/>
            </a:endParaRPr>
          </a:p>
        </p:txBody>
      </p:sp>
    </p:spTree>
    <p:extLst>
      <p:ext uri="{BB962C8B-B14F-4D97-AF65-F5344CB8AC3E}">
        <p14:creationId xmlns:p14="http://schemas.microsoft.com/office/powerpoint/2010/main" val="3576073038"/>
      </p:ext>
    </p:extLst>
  </p:cSld>
  <p:clrMapOvr>
    <a:masterClrMapping/>
  </p:clrMapOvr>
  <p:extLst>
    <p:ext uri="{DCECCB84-F9BA-43D5-87BE-67443E8EF086}">
      <p15:sldGuideLst xmlns:p15="http://schemas.microsoft.com/office/powerpoint/2012/main">
        <p15:guide id="0" orient="horz" pos="2160">
          <p15:clr>
            <a:srgbClr val="FBAE40"/>
          </p15:clr>
        </p15:guide>
        <p15:guide id="1" pos="50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Iso kuva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4810" y="5738190"/>
            <a:ext cx="11222381" cy="564954"/>
          </a:xfrm>
        </p:spPr>
        <p:txBody>
          <a:bodyPr>
            <a:normAutofit/>
          </a:bodyPr>
          <a:lstStyle>
            <a:lvl1pPr>
              <a:lnSpc>
                <a:spcPts val="3600"/>
              </a:lnSpc>
              <a:defRPr sz="3200" b="1" baseline="0"/>
            </a:lvl1pPr>
          </a:lstStyle>
          <a:p>
            <a:r>
              <a:rPr lang="fi-FI" noProof="0" dirty="0"/>
              <a:t>&lt;Lisää otsikko&gt;</a:t>
            </a:r>
          </a:p>
        </p:txBody>
      </p:sp>
      <p:sp>
        <p:nvSpPr>
          <p:cNvPr id="8" name="Picture Placeholder 7"/>
          <p:cNvSpPr>
            <a:spLocks noGrp="1"/>
          </p:cNvSpPr>
          <p:nvPr>
            <p:ph type="pic" sz="quarter" idx="14" hasCustomPrompt="1"/>
          </p:nvPr>
        </p:nvSpPr>
        <p:spPr>
          <a:xfrm>
            <a:off x="636103" y="397565"/>
            <a:ext cx="10959383" cy="5192098"/>
          </a:xfrm>
        </p:spPr>
        <p:txBody>
          <a:bodyPr>
            <a:normAutofit/>
          </a:bodyPr>
          <a:lstStyle>
            <a:lvl1pPr>
              <a:defRPr sz="1400">
                <a:solidFill>
                  <a:schemeClr val="bg1"/>
                </a:solidFill>
              </a:defRPr>
            </a:lvl1pPr>
          </a:lstStyle>
          <a:p>
            <a:r>
              <a:rPr lang="fi-FI" dirty="0"/>
              <a:t>&lt;Lisää kuva napsauttamalla&gt;</a:t>
            </a:r>
          </a:p>
        </p:txBody>
      </p:sp>
      <p:sp>
        <p:nvSpPr>
          <p:cNvPr id="9" name="Footer Placeholder 4"/>
          <p:cNvSpPr>
            <a:spLocks noGrp="1"/>
          </p:cNvSpPr>
          <p:nvPr>
            <p:ph type="ftr" sz="quarter" idx="11"/>
          </p:nvPr>
        </p:nvSpPr>
        <p:spPr>
          <a:xfrm>
            <a:off x="502481" y="6290092"/>
            <a:ext cx="8880000" cy="365125"/>
          </a:xfrm>
        </p:spPr>
        <p:txBody>
          <a:bodyPr/>
          <a:lstStyle>
            <a:lvl1pPr algn="l">
              <a:defRPr sz="1200" b="1"/>
            </a:lvl1pPr>
          </a:lstStyle>
          <a:p>
            <a:r>
              <a:rPr lang="fi-FI"/>
              <a:t>Standardit ja rakennustuotteiden tuotehyväksyntä</a:t>
            </a:r>
            <a:endParaRPr lang="fi-FI" dirty="0"/>
          </a:p>
        </p:txBody>
      </p:sp>
      <p:sp>
        <p:nvSpPr>
          <p:cNvPr id="10" name="Slide Number Placeholder 5"/>
          <p:cNvSpPr>
            <a:spLocks noGrp="1"/>
          </p:cNvSpPr>
          <p:nvPr>
            <p:ph type="sldNum" sz="quarter" idx="12"/>
          </p:nvPr>
        </p:nvSpPr>
        <p:spPr>
          <a:xfrm>
            <a:off x="11202505" y="6290092"/>
            <a:ext cx="504687" cy="365125"/>
          </a:xfrm>
        </p:spPr>
        <p:txBody>
          <a:bodyPr/>
          <a:lstStyle>
            <a:lvl1pPr>
              <a:defRPr sz="1200" b="1"/>
            </a:lvl1pPr>
          </a:lstStyle>
          <a:p>
            <a:fld id="{1F4D50CA-F9F4-4F82-9F28-967629681EF9}" type="slidenum">
              <a:rPr lang="fi-FI" smtClean="0"/>
              <a:pPr/>
              <a:t>‹#›</a:t>
            </a:fld>
            <a:endParaRPr lang="fi-FI" dirty="0"/>
          </a:p>
        </p:txBody>
      </p:sp>
    </p:spTree>
    <p:extLst>
      <p:ext uri="{BB962C8B-B14F-4D97-AF65-F5344CB8AC3E}">
        <p14:creationId xmlns:p14="http://schemas.microsoft.com/office/powerpoint/2010/main" val="8587776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2_Otsikko ja sisältö">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4809" y="325370"/>
            <a:ext cx="10224000" cy="1260000"/>
          </a:xfrm>
        </p:spPr>
        <p:txBody>
          <a:bodyPr>
            <a:normAutofit/>
          </a:bodyPr>
          <a:lstStyle>
            <a:lvl1pPr>
              <a:lnSpc>
                <a:spcPts val="3600"/>
              </a:lnSpc>
              <a:defRPr sz="3200" b="1" baseline="0"/>
            </a:lvl1pPr>
          </a:lstStyle>
          <a:p>
            <a:r>
              <a:rPr lang="fi-FI" noProof="0" dirty="0"/>
              <a:t>&lt;Lisää otsikko&gt;</a:t>
            </a:r>
          </a:p>
        </p:txBody>
      </p:sp>
      <p:sp>
        <p:nvSpPr>
          <p:cNvPr id="5" name="Footer Placeholder 4"/>
          <p:cNvSpPr>
            <a:spLocks noGrp="1"/>
          </p:cNvSpPr>
          <p:nvPr>
            <p:ph type="ftr" sz="quarter" idx="11"/>
          </p:nvPr>
        </p:nvSpPr>
        <p:spPr>
          <a:xfrm>
            <a:off x="502481" y="6290092"/>
            <a:ext cx="8880000" cy="365125"/>
          </a:xfrm>
        </p:spPr>
        <p:txBody>
          <a:bodyPr/>
          <a:lstStyle>
            <a:lvl1pPr algn="l">
              <a:defRPr sz="1200" b="1"/>
            </a:lvl1pPr>
          </a:lstStyle>
          <a:p>
            <a:r>
              <a:rPr lang="fi-FI"/>
              <a:t>Standardit ja rakennustuotteiden tuotehyväksyntä</a:t>
            </a:r>
            <a:endParaRPr lang="fi-FI" dirty="0"/>
          </a:p>
        </p:txBody>
      </p:sp>
      <p:sp>
        <p:nvSpPr>
          <p:cNvPr id="6" name="Slide Number Placeholder 5"/>
          <p:cNvSpPr>
            <a:spLocks noGrp="1"/>
          </p:cNvSpPr>
          <p:nvPr>
            <p:ph type="sldNum" sz="quarter" idx="12"/>
          </p:nvPr>
        </p:nvSpPr>
        <p:spPr>
          <a:xfrm>
            <a:off x="11202505" y="6290092"/>
            <a:ext cx="504687" cy="365125"/>
          </a:xfrm>
        </p:spPr>
        <p:txBody>
          <a:bodyPr/>
          <a:lstStyle>
            <a:lvl1pPr>
              <a:defRPr sz="1200" b="1"/>
            </a:lvl1pPr>
          </a:lstStyle>
          <a:p>
            <a:fld id="{1F4D50CA-F9F4-4F82-9F28-967629681EF9}" type="slidenum">
              <a:rPr lang="fi-FI" smtClean="0"/>
              <a:pPr/>
              <a:t>‹#›</a:t>
            </a:fld>
            <a:endParaRPr lang="fi-FI" dirty="0"/>
          </a:p>
        </p:txBody>
      </p:sp>
      <p:sp>
        <p:nvSpPr>
          <p:cNvPr id="8" name="Content Placeholder 2"/>
          <p:cNvSpPr>
            <a:spLocks noGrp="1"/>
          </p:cNvSpPr>
          <p:nvPr>
            <p:ph idx="1" hasCustomPrompt="1"/>
          </p:nvPr>
        </p:nvSpPr>
        <p:spPr>
          <a:xfrm>
            <a:off x="484809" y="1600341"/>
            <a:ext cx="10224000" cy="4351338"/>
          </a:xfrm>
        </p:spPr>
        <p:txBody>
          <a:bodyPr/>
          <a:lstStyle>
            <a:lvl1pPr>
              <a:lnSpc>
                <a:spcPct val="100000"/>
              </a:lnSpc>
              <a:defRPr sz="2400" baseline="0">
                <a:solidFill>
                  <a:schemeClr val="tx1"/>
                </a:solidFill>
              </a:defRPr>
            </a:lvl1pPr>
            <a:lvl2pPr marL="357188" indent="-171450">
              <a:lnSpc>
                <a:spcPct val="100000"/>
              </a:lnSpc>
              <a:buFont typeface="Calibri" panose="020F0502020204030204" pitchFamily="34" charset="0"/>
              <a:buChar char="‐"/>
              <a:defRPr sz="2200">
                <a:solidFill>
                  <a:schemeClr val="tx1"/>
                </a:solidFill>
              </a:defRPr>
            </a:lvl2pPr>
            <a:lvl3pPr marL="542925" indent="-171450">
              <a:lnSpc>
                <a:spcPct val="100000"/>
              </a:lnSpc>
              <a:buFont typeface="Calibri" panose="020F0502020204030204" pitchFamily="34" charset="0"/>
              <a:buChar char="‐"/>
              <a:defRPr sz="2000">
                <a:solidFill>
                  <a:schemeClr val="tx1"/>
                </a:solidFill>
              </a:defRPr>
            </a:lvl3pPr>
            <a:lvl4pPr marL="715963" indent="-171450">
              <a:lnSpc>
                <a:spcPct val="100000"/>
              </a:lnSpc>
              <a:buFont typeface="Calibri" panose="020F0502020204030204" pitchFamily="34" charset="0"/>
              <a:buChar char="‐"/>
              <a:defRPr sz="1800">
                <a:solidFill>
                  <a:schemeClr val="tx1"/>
                </a:solidFill>
              </a:defRPr>
            </a:lvl4pPr>
            <a:lvl5pPr marL="901700" indent="-171450">
              <a:lnSpc>
                <a:spcPct val="100000"/>
              </a:lnSpc>
              <a:buFont typeface="Calibri" panose="020F0502020204030204" pitchFamily="34" charset="0"/>
              <a:buChar char="‐"/>
              <a:defRPr sz="1800">
                <a:solidFill>
                  <a:schemeClr val="tx1"/>
                </a:solidFill>
              </a:defRPr>
            </a:lvl5pPr>
          </a:lstStyle>
          <a:p>
            <a:pPr lvl="0"/>
            <a:r>
              <a:rPr lang="fi-FI" noProof="0" dirty="0"/>
              <a:t>&lt;Lisää tekstiä&gt;</a:t>
            </a:r>
          </a:p>
          <a:p>
            <a:pPr lvl="1"/>
            <a:r>
              <a:rPr lang="fi-FI" noProof="0" dirty="0"/>
              <a:t>Second </a:t>
            </a:r>
            <a:r>
              <a:rPr lang="fi-FI" noProof="0" dirty="0" err="1"/>
              <a:t>level</a:t>
            </a:r>
            <a:endParaRPr lang="fi-FI" noProof="0" dirty="0"/>
          </a:p>
          <a:p>
            <a:pPr lvl="2"/>
            <a:r>
              <a:rPr lang="fi-FI" noProof="0" dirty="0"/>
              <a:t>Third </a:t>
            </a:r>
            <a:r>
              <a:rPr lang="fi-FI" noProof="0" dirty="0" err="1"/>
              <a:t>level</a:t>
            </a:r>
            <a:endParaRPr lang="fi-FI" noProof="0" dirty="0"/>
          </a:p>
          <a:p>
            <a:pPr lvl="3"/>
            <a:r>
              <a:rPr lang="fi-FI" noProof="0" dirty="0" err="1"/>
              <a:t>Fourth</a:t>
            </a:r>
            <a:r>
              <a:rPr lang="fi-FI" noProof="0" dirty="0"/>
              <a:t> </a:t>
            </a:r>
            <a:r>
              <a:rPr lang="fi-FI" noProof="0" dirty="0" err="1"/>
              <a:t>level</a:t>
            </a:r>
            <a:endParaRPr lang="fi-FI" noProof="0" dirty="0"/>
          </a:p>
          <a:p>
            <a:pPr lvl="4"/>
            <a:r>
              <a:rPr lang="fi-FI" noProof="0" dirty="0" err="1"/>
              <a:t>Fifth</a:t>
            </a:r>
            <a:r>
              <a:rPr lang="fi-FI" noProof="0" dirty="0"/>
              <a:t> </a:t>
            </a:r>
            <a:r>
              <a:rPr lang="fi-FI" noProof="0" dirty="0" err="1"/>
              <a:t>level</a:t>
            </a:r>
            <a:endParaRPr lang="fi-FI" noProof="0" dirty="0"/>
          </a:p>
        </p:txBody>
      </p:sp>
      <p:sp>
        <p:nvSpPr>
          <p:cNvPr id="9" name="Rectangle 8"/>
          <p:cNvSpPr/>
          <p:nvPr userDrawn="1"/>
        </p:nvSpPr>
        <p:spPr>
          <a:xfrm>
            <a:off x="12329491" y="-1"/>
            <a:ext cx="2492820" cy="3856384"/>
          </a:xfrm>
          <a:prstGeom prst="rect">
            <a:avLst/>
          </a:prstGeom>
          <a:noFill/>
          <a:ln w="9525" cap="flat" cmpd="sng" algn="ctr">
            <a:solidFill>
              <a:srgbClr val="626971">
                <a:lumMod val="60000"/>
                <a:lumOff val="40000"/>
              </a:srgbClr>
            </a:solidFill>
            <a:prstDash val="solid"/>
          </a:ln>
          <a:effectLst/>
        </p:spPr>
        <p:txBody>
          <a:bodyPr rtlCol="0" anchor="t"/>
          <a:lstStyle>
            <a:defPPr>
              <a:defRPr lang="fi-FI"/>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0" marR="0" lvl="0" indent="0" algn="l" defTabSz="914400" rtl="0" eaLnBrk="1" fontAlgn="base" latinLnBrk="0" hangingPunct="1">
              <a:lnSpc>
                <a:spcPct val="100000"/>
              </a:lnSpc>
              <a:spcBef>
                <a:spcPct val="0"/>
              </a:spcBef>
              <a:spcAft>
                <a:spcPts val="300"/>
              </a:spcAft>
              <a:buClrTx/>
              <a:buSzTx/>
              <a:buFontTx/>
              <a:buNone/>
              <a:tabLst/>
              <a:defRPr/>
            </a:pPr>
            <a:r>
              <a:rPr kumimoji="0" lang="fi-FI" sz="1000" b="1" i="0" u="none" strike="noStrike" kern="1200" cap="none" spc="0" normalizeH="0" baseline="0" noProof="0" dirty="0">
                <a:ln>
                  <a:noFill/>
                </a:ln>
                <a:solidFill>
                  <a:srgbClr val="626971"/>
                </a:solidFill>
                <a:effectLst/>
                <a:uLnTx/>
                <a:uFillTx/>
                <a:latin typeface="Helvetica"/>
              </a:rPr>
              <a:t>Ohje</a:t>
            </a:r>
          </a:p>
          <a:p>
            <a:pPr marL="171450" marR="0" lvl="0" indent="-171450" algn="l" defTabSz="914400" rtl="0" eaLnBrk="1" fontAlgn="base" latinLnBrk="0" hangingPunct="1">
              <a:lnSpc>
                <a:spcPct val="100000"/>
              </a:lnSpc>
              <a:spcBef>
                <a:spcPct val="0"/>
              </a:spcBef>
              <a:spcAft>
                <a:spcPts val="300"/>
              </a:spcAft>
              <a:buClrTx/>
              <a:buSzTx/>
              <a:buFont typeface="Arial" panose="020B0604020202020204" pitchFamily="34" charset="0"/>
              <a:buChar char="•"/>
              <a:tabLst/>
              <a:defRPr/>
            </a:pPr>
            <a:r>
              <a:rPr kumimoji="0" lang="fi-FI" sz="1000" b="0" i="0" u="none" strike="noStrike" kern="1200" cap="none" spc="0" normalizeH="0" baseline="0" noProof="0" dirty="0">
                <a:ln>
                  <a:noFill/>
                </a:ln>
                <a:solidFill>
                  <a:srgbClr val="626971"/>
                </a:solidFill>
                <a:effectLst/>
                <a:uLnTx/>
                <a:uFillTx/>
                <a:latin typeface="Helvetica"/>
              </a:rPr>
              <a:t>Tämä on perustekstidia, jota tulee käyttää aina kun mahdollista. </a:t>
            </a:r>
          </a:p>
          <a:p>
            <a:pPr marL="171450" marR="0" lvl="0" indent="-171450" algn="l" defTabSz="914400" rtl="0" eaLnBrk="1" fontAlgn="base" latinLnBrk="0" hangingPunct="1">
              <a:lnSpc>
                <a:spcPct val="100000"/>
              </a:lnSpc>
              <a:spcBef>
                <a:spcPct val="0"/>
              </a:spcBef>
              <a:spcAft>
                <a:spcPts val="300"/>
              </a:spcAft>
              <a:buClrTx/>
              <a:buSzTx/>
              <a:buFont typeface="Arial" panose="020B0604020202020204" pitchFamily="34" charset="0"/>
              <a:buChar char="•"/>
              <a:tabLst/>
              <a:defRPr/>
            </a:pPr>
            <a:r>
              <a:rPr kumimoji="0" lang="fi-FI" sz="1000" b="0" i="0" u="none" strike="noStrike" kern="1200" cap="none" spc="0" normalizeH="0" baseline="0" noProof="0" dirty="0">
                <a:ln>
                  <a:noFill/>
                </a:ln>
                <a:solidFill>
                  <a:srgbClr val="626971"/>
                </a:solidFill>
                <a:effectLst/>
                <a:uLnTx/>
                <a:uFillTx/>
                <a:latin typeface="Helvetica"/>
              </a:rPr>
              <a:t>Myös </a:t>
            </a:r>
            <a:r>
              <a:rPr kumimoji="0" lang="fi-FI" sz="1000" b="0" i="0" u="none" strike="noStrike" kern="1200" cap="none" spc="0" normalizeH="0" baseline="0" noProof="0" dirty="0" err="1">
                <a:ln>
                  <a:noFill/>
                </a:ln>
                <a:solidFill>
                  <a:srgbClr val="626971"/>
                </a:solidFill>
                <a:effectLst/>
                <a:uLnTx/>
                <a:uFillTx/>
                <a:latin typeface="Helvetica"/>
              </a:rPr>
              <a:t>kaksipalstaiset</a:t>
            </a:r>
            <a:r>
              <a:rPr kumimoji="0" lang="fi-FI" sz="1000" b="0" i="0" u="none" strike="noStrike" kern="1200" cap="none" spc="0" normalizeH="0" baseline="0" noProof="0" dirty="0">
                <a:ln>
                  <a:noFill/>
                </a:ln>
                <a:solidFill>
                  <a:srgbClr val="626971"/>
                </a:solidFill>
                <a:effectLst/>
                <a:uLnTx/>
                <a:uFillTx/>
                <a:latin typeface="Helvetica"/>
              </a:rPr>
              <a:t>  tekstidiat ovat suositeltavia. </a:t>
            </a:r>
          </a:p>
          <a:p>
            <a:pPr marL="171450" marR="0" lvl="0" indent="-171450" algn="l" defTabSz="914400" rtl="0" eaLnBrk="1" fontAlgn="base" latinLnBrk="0" hangingPunct="1">
              <a:lnSpc>
                <a:spcPct val="100000"/>
              </a:lnSpc>
              <a:spcBef>
                <a:spcPct val="0"/>
              </a:spcBef>
              <a:spcAft>
                <a:spcPts val="300"/>
              </a:spcAft>
              <a:buClrTx/>
              <a:buSzTx/>
              <a:buFont typeface="Arial" panose="020B0604020202020204" pitchFamily="34" charset="0"/>
              <a:buChar char="•"/>
              <a:tabLst/>
              <a:defRPr/>
            </a:pPr>
            <a:r>
              <a:rPr kumimoji="0" lang="fi-FI" sz="1000" b="0" i="0" u="none" strike="noStrike" kern="1200" cap="none" spc="0" normalizeH="0" baseline="0" noProof="0" dirty="0">
                <a:ln>
                  <a:noFill/>
                </a:ln>
                <a:solidFill>
                  <a:srgbClr val="626971"/>
                </a:solidFill>
                <a:effectLst/>
                <a:uLnTx/>
                <a:uFillTx/>
                <a:latin typeface="Helvetica"/>
              </a:rPr>
              <a:t>Näiden oikeassa laidassa olevat graafiset elementit tekevät esityksen ilmeestä tunnistettavan ja johdonmukaisen.</a:t>
            </a:r>
          </a:p>
          <a:p>
            <a:pPr marL="171450" marR="0" lvl="0" indent="-171450" algn="l" defTabSz="914400" rtl="0" eaLnBrk="1" fontAlgn="base" latinLnBrk="0" hangingPunct="1">
              <a:lnSpc>
                <a:spcPct val="100000"/>
              </a:lnSpc>
              <a:spcBef>
                <a:spcPct val="0"/>
              </a:spcBef>
              <a:spcAft>
                <a:spcPts val="300"/>
              </a:spcAft>
              <a:buClrTx/>
              <a:buSzTx/>
              <a:buFont typeface="Arial" panose="020B0604020202020204" pitchFamily="34" charset="0"/>
              <a:buChar char="•"/>
              <a:tabLst/>
              <a:defRPr/>
            </a:pPr>
            <a:r>
              <a:rPr kumimoji="0" lang="fi-FI" sz="1000" b="0" i="0" u="none" strike="noStrike" kern="1200" cap="none" spc="0" normalizeH="0" baseline="0" noProof="0" dirty="0">
                <a:ln>
                  <a:noFill/>
                </a:ln>
                <a:solidFill>
                  <a:srgbClr val="626971"/>
                </a:solidFill>
                <a:effectLst/>
                <a:uLnTx/>
                <a:uFillTx/>
                <a:latin typeface="Helvetica"/>
              </a:rPr>
              <a:t>Muuta tarvittaessa alatunnisteen tietoihin organisaatiosi nimi valitsemalla valikosta Lisää &gt; Ylä- ja alatunniste. </a:t>
            </a:r>
          </a:p>
          <a:p>
            <a:pPr marL="171450" marR="0" lvl="0" indent="-171450" algn="l" defTabSz="914400" rtl="0" eaLnBrk="1" fontAlgn="base" latinLnBrk="0" hangingPunct="1">
              <a:lnSpc>
                <a:spcPct val="100000"/>
              </a:lnSpc>
              <a:spcBef>
                <a:spcPct val="0"/>
              </a:spcBef>
              <a:spcAft>
                <a:spcPts val="300"/>
              </a:spcAft>
              <a:buClrTx/>
              <a:buSzTx/>
              <a:buFont typeface="Arial" panose="020B0604020202020204" pitchFamily="34" charset="0"/>
              <a:buChar char="•"/>
              <a:tabLst/>
              <a:defRPr/>
            </a:pPr>
            <a:r>
              <a:rPr kumimoji="0" lang="fi-FI" sz="1000" b="0" i="0" u="none" strike="noStrike" kern="1200" cap="none" spc="0" normalizeH="0" baseline="0" noProof="0" dirty="0">
                <a:ln>
                  <a:noFill/>
                </a:ln>
                <a:solidFill>
                  <a:srgbClr val="626971"/>
                </a:solidFill>
                <a:effectLst/>
                <a:uLnTx/>
                <a:uFillTx/>
                <a:latin typeface="Helvetica"/>
              </a:rPr>
              <a:t>Käytä esityksissä sivunumeroita ja päivämäärää, jotka on valmiiksi asetettu alatunnisteen tietoihin.</a:t>
            </a:r>
          </a:p>
          <a:p>
            <a:pPr marL="0" marR="0" lvl="0" indent="0" algn="l" defTabSz="914400" rtl="0" eaLnBrk="1" fontAlgn="base" latinLnBrk="0" hangingPunct="1">
              <a:lnSpc>
                <a:spcPct val="100000"/>
              </a:lnSpc>
              <a:spcBef>
                <a:spcPct val="0"/>
              </a:spcBef>
              <a:spcAft>
                <a:spcPts val="300"/>
              </a:spcAft>
              <a:buClrTx/>
              <a:buSzTx/>
              <a:buFontTx/>
              <a:buNone/>
              <a:tabLst/>
              <a:defRPr/>
            </a:pPr>
            <a:endParaRPr kumimoji="0" lang="fi-FI" sz="1000" b="0" i="0" u="none" strike="noStrike" kern="1200" cap="none" spc="0" normalizeH="0" baseline="0" noProof="0" dirty="0">
              <a:ln>
                <a:noFill/>
              </a:ln>
              <a:solidFill>
                <a:srgbClr val="626971"/>
              </a:solidFill>
              <a:effectLst/>
              <a:uLnTx/>
              <a:uFillTx/>
              <a:latin typeface="Helvetica"/>
            </a:endParaRPr>
          </a:p>
        </p:txBody>
      </p:sp>
    </p:spTree>
    <p:extLst>
      <p:ext uri="{BB962C8B-B14F-4D97-AF65-F5344CB8AC3E}">
        <p14:creationId xmlns:p14="http://schemas.microsoft.com/office/powerpoint/2010/main" val="2006430052"/>
      </p:ext>
    </p:extLst>
  </p:cSld>
  <p:clrMapOvr>
    <a:masterClrMapping/>
  </p:clrMapOvr>
  <p:extLst>
    <p:ext uri="{DCECCB84-F9BA-43D5-87BE-67443E8EF086}">
      <p15:sldGuideLst xmlns:p15="http://schemas.microsoft.com/office/powerpoint/2012/main">
        <p15:guide id="0" orient="horz" pos="2160">
          <p15:clr>
            <a:srgbClr val="FBAE40"/>
          </p15:clr>
        </p15:guide>
        <p15:guide id="1" pos="508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ukautettu asettelu">
  <p:cSld name="7_Mukautettu asettelu">
    <p:spTree>
      <p:nvGrpSpPr>
        <p:cNvPr id="1" name="Shape 57"/>
        <p:cNvGrpSpPr/>
        <p:nvPr/>
      </p:nvGrpSpPr>
      <p:grpSpPr>
        <a:xfrm>
          <a:off x="0" y="0"/>
          <a:ext cx="0" cy="0"/>
          <a:chOff x="0" y="0"/>
          <a:chExt cx="0" cy="0"/>
        </a:xfrm>
      </p:grpSpPr>
      <p:pic>
        <p:nvPicPr>
          <p:cNvPr id="58" name="Google Shape;58;g12a037aa8e9_0_85"/>
          <p:cNvPicPr preferRelativeResize="0"/>
          <p:nvPr/>
        </p:nvPicPr>
        <p:blipFill rotWithShape="1">
          <a:blip r:embed="rId2">
            <a:alphaModFix/>
          </a:blip>
          <a:srcRect/>
          <a:stretch/>
        </p:blipFill>
        <p:spPr>
          <a:xfrm>
            <a:off x="1" y="-672"/>
            <a:ext cx="12190801" cy="6858669"/>
          </a:xfrm>
          <a:prstGeom prst="rect">
            <a:avLst/>
          </a:prstGeom>
          <a:noFill/>
          <a:ln>
            <a:noFill/>
          </a:ln>
        </p:spPr>
      </p:pic>
      <p:sp>
        <p:nvSpPr>
          <p:cNvPr id="59" name="Google Shape;59;g12a037aa8e9_0_85"/>
          <p:cNvSpPr txBox="1">
            <a:spLocks noGrp="1"/>
          </p:cNvSpPr>
          <p:nvPr>
            <p:ph type="body" idx="1"/>
          </p:nvPr>
        </p:nvSpPr>
        <p:spPr>
          <a:xfrm>
            <a:off x="1749365" y="963559"/>
            <a:ext cx="3737100" cy="3096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60" name="Google Shape;60;g12a037aa8e9_0_85"/>
          <p:cNvSpPr txBox="1">
            <a:spLocks noGrp="1"/>
          </p:cNvSpPr>
          <p:nvPr>
            <p:ph type="body" idx="2"/>
          </p:nvPr>
        </p:nvSpPr>
        <p:spPr>
          <a:xfrm>
            <a:off x="805064" y="1706422"/>
            <a:ext cx="51579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1" name="Google Shape;61;g12a037aa8e9_0_85"/>
          <p:cNvSpPr txBox="1">
            <a:spLocks noGrp="1"/>
          </p:cNvSpPr>
          <p:nvPr>
            <p:ph type="body" idx="3"/>
          </p:nvPr>
        </p:nvSpPr>
        <p:spPr>
          <a:xfrm>
            <a:off x="6485234" y="1706422"/>
            <a:ext cx="51831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2" name="Google Shape;62;g12a037aa8e9_0_85"/>
          <p:cNvSpPr txBox="1">
            <a:spLocks noGrp="1"/>
          </p:cNvSpPr>
          <p:nvPr>
            <p:ph type="body" idx="4"/>
          </p:nvPr>
        </p:nvSpPr>
        <p:spPr>
          <a:xfrm>
            <a:off x="7457613" y="959551"/>
            <a:ext cx="3737100" cy="3096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pic>
        <p:nvPicPr>
          <p:cNvPr id="63" name="Google Shape;63;g12a037aa8e9_0_85"/>
          <p:cNvPicPr preferRelativeResize="0"/>
          <p:nvPr/>
        </p:nvPicPr>
        <p:blipFill rotWithShape="1">
          <a:blip r:embed="rId3">
            <a:alphaModFix/>
          </a:blip>
          <a:srcRect/>
          <a:stretch/>
        </p:blipFill>
        <p:spPr>
          <a:xfrm>
            <a:off x="9326130" y="5598342"/>
            <a:ext cx="1674832" cy="297367"/>
          </a:xfrm>
          <a:prstGeom prst="rect">
            <a:avLst/>
          </a:prstGeom>
          <a:noFill/>
          <a:ln>
            <a:noFill/>
          </a:ln>
        </p:spPr>
      </p:pic>
      <p:pic>
        <p:nvPicPr>
          <p:cNvPr id="64" name="Google Shape;64;g12a037aa8e9_0_85" descr="Kuva, joka sisältää kohteen teksti, clipart-kuva&#10;&#10;Kuvaus luotu automaattisesti"/>
          <p:cNvPicPr preferRelativeResize="0"/>
          <p:nvPr/>
        </p:nvPicPr>
        <p:blipFill rotWithShape="1">
          <a:blip r:embed="rId4">
            <a:alphaModFix/>
          </a:blip>
          <a:srcRect/>
          <a:stretch/>
        </p:blipFill>
        <p:spPr>
          <a:xfrm>
            <a:off x="11280942" y="5508229"/>
            <a:ext cx="387480" cy="387480"/>
          </a:xfrm>
          <a:prstGeom prst="rect">
            <a:avLst/>
          </a:prstGeom>
          <a:noFill/>
          <a:ln>
            <a:noFill/>
          </a:ln>
        </p:spPr>
      </p:pic>
      <p:sp>
        <p:nvSpPr>
          <p:cNvPr id="65" name="Google Shape;65;g12a037aa8e9_0_85"/>
          <p:cNvSpPr txBox="1">
            <a:spLocks noGrp="1"/>
          </p:cNvSpPr>
          <p:nvPr>
            <p:ph type="sldNum" idx="12"/>
          </p:nvPr>
        </p:nvSpPr>
        <p:spPr>
          <a:xfrm>
            <a:off x="11044362" y="182562"/>
            <a:ext cx="644100" cy="381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sz="1400" b="0" i="0" u="none" strike="noStrike" cap="none">
                <a:solidFill>
                  <a:schemeClr val="lt1"/>
                </a:solidFill>
                <a:latin typeface="Calibri"/>
                <a:ea typeface="Calibri"/>
                <a:cs typeface="Calibri"/>
                <a:sym typeface="Calibri"/>
              </a:defRPr>
            </a:lvl1pPr>
            <a:lvl2pPr marL="0" lvl="1" indent="0" algn="ctr" rtl="0">
              <a:spcBef>
                <a:spcPts val="0"/>
              </a:spcBef>
              <a:buNone/>
              <a:defRPr sz="1400" b="0" i="0" u="none" strike="noStrike" cap="none">
                <a:solidFill>
                  <a:schemeClr val="lt1"/>
                </a:solidFill>
                <a:latin typeface="Calibri"/>
                <a:ea typeface="Calibri"/>
                <a:cs typeface="Calibri"/>
                <a:sym typeface="Calibri"/>
              </a:defRPr>
            </a:lvl2pPr>
            <a:lvl3pPr marL="0" lvl="2" indent="0" algn="ctr" rtl="0">
              <a:spcBef>
                <a:spcPts val="0"/>
              </a:spcBef>
              <a:buNone/>
              <a:defRPr sz="1400" b="0" i="0" u="none" strike="noStrike" cap="none">
                <a:solidFill>
                  <a:schemeClr val="lt1"/>
                </a:solidFill>
                <a:latin typeface="Calibri"/>
                <a:ea typeface="Calibri"/>
                <a:cs typeface="Calibri"/>
                <a:sym typeface="Calibri"/>
              </a:defRPr>
            </a:lvl3pPr>
            <a:lvl4pPr marL="0" lvl="3" indent="0" algn="ctr" rtl="0">
              <a:spcBef>
                <a:spcPts val="0"/>
              </a:spcBef>
              <a:buNone/>
              <a:defRPr sz="1400" b="0" i="0" u="none" strike="noStrike" cap="none">
                <a:solidFill>
                  <a:schemeClr val="lt1"/>
                </a:solidFill>
                <a:latin typeface="Calibri"/>
                <a:ea typeface="Calibri"/>
                <a:cs typeface="Calibri"/>
                <a:sym typeface="Calibri"/>
              </a:defRPr>
            </a:lvl4pPr>
            <a:lvl5pPr marL="0" lvl="4" indent="0" algn="ctr" rtl="0">
              <a:spcBef>
                <a:spcPts val="0"/>
              </a:spcBef>
              <a:buNone/>
              <a:defRPr sz="1400" b="0" i="0" u="none" strike="noStrike" cap="none">
                <a:solidFill>
                  <a:schemeClr val="lt1"/>
                </a:solidFill>
                <a:latin typeface="Calibri"/>
                <a:ea typeface="Calibri"/>
                <a:cs typeface="Calibri"/>
                <a:sym typeface="Calibri"/>
              </a:defRPr>
            </a:lvl5pPr>
            <a:lvl6pPr marL="0" lvl="5" indent="0" algn="ctr" rtl="0">
              <a:spcBef>
                <a:spcPts val="0"/>
              </a:spcBef>
              <a:buNone/>
              <a:defRPr sz="1400" b="0" i="0" u="none" strike="noStrike" cap="none">
                <a:solidFill>
                  <a:schemeClr val="lt1"/>
                </a:solidFill>
                <a:latin typeface="Calibri"/>
                <a:ea typeface="Calibri"/>
                <a:cs typeface="Calibri"/>
                <a:sym typeface="Calibri"/>
              </a:defRPr>
            </a:lvl6pPr>
            <a:lvl7pPr marL="0" lvl="6" indent="0" algn="ctr" rtl="0">
              <a:spcBef>
                <a:spcPts val="0"/>
              </a:spcBef>
              <a:buNone/>
              <a:defRPr sz="1400" b="0" i="0" u="none" strike="noStrike" cap="none">
                <a:solidFill>
                  <a:schemeClr val="lt1"/>
                </a:solidFill>
                <a:latin typeface="Calibri"/>
                <a:ea typeface="Calibri"/>
                <a:cs typeface="Calibri"/>
                <a:sym typeface="Calibri"/>
              </a:defRPr>
            </a:lvl7pPr>
            <a:lvl8pPr marL="0" lvl="7" indent="0" algn="ctr" rtl="0">
              <a:spcBef>
                <a:spcPts val="0"/>
              </a:spcBef>
              <a:buNone/>
              <a:defRPr sz="1400" b="0" i="0" u="none" strike="noStrike" cap="none">
                <a:solidFill>
                  <a:schemeClr val="lt1"/>
                </a:solidFill>
                <a:latin typeface="Calibri"/>
                <a:ea typeface="Calibri"/>
                <a:cs typeface="Calibri"/>
                <a:sym typeface="Calibri"/>
              </a:defRPr>
            </a:lvl8pPr>
            <a:lvl9pPr marL="0" lvl="8" indent="0" algn="ctr" rtl="0">
              <a:spcBef>
                <a:spcPts val="0"/>
              </a:spcBef>
              <a:buNone/>
              <a:defRPr sz="14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fi-FI"/>
              <a:t>‹#›</a:t>
            </a:fld>
            <a:endParaRPr/>
          </a:p>
        </p:txBody>
      </p:sp>
      <p:sp>
        <p:nvSpPr>
          <p:cNvPr id="66" name="Google Shape;66;g12a037aa8e9_0_85"/>
          <p:cNvSpPr txBox="1">
            <a:spLocks noGrp="1"/>
          </p:cNvSpPr>
          <p:nvPr>
            <p:ph type="ftr" idx="11"/>
          </p:nvPr>
        </p:nvSpPr>
        <p:spPr>
          <a:xfrm>
            <a:off x="838200" y="6334918"/>
            <a:ext cx="41148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200">
                <a:solidFill>
                  <a:srgbClr val="88888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r>
              <a:rPr lang="fi-FI"/>
              <a:t>Standardit ja rakennustuotteiden tuotehyväksyntä</a:t>
            </a:r>
            <a:endParaRPr/>
          </a:p>
        </p:txBody>
      </p:sp>
    </p:spTree>
    <p:extLst>
      <p:ext uri="{BB962C8B-B14F-4D97-AF65-F5344CB8AC3E}">
        <p14:creationId xmlns:p14="http://schemas.microsoft.com/office/powerpoint/2010/main" val="3663620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9364444A-81A7-46A1-8DCD-455F63D357B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672"/>
            <a:ext cx="12190803" cy="6858670"/>
          </a:xfrm>
          <a:prstGeom prst="rect">
            <a:avLst/>
          </a:prstGeom>
        </p:spPr>
      </p:pic>
      <p:sp>
        <p:nvSpPr>
          <p:cNvPr id="2" name="Otsikko 1">
            <a:extLst>
              <a:ext uri="{FF2B5EF4-FFF2-40B4-BE49-F238E27FC236}">
                <a16:creationId xmlns:a16="http://schemas.microsoft.com/office/drawing/2014/main" id="{6AB345FF-E6C8-4EFA-9FCD-612F79EDC1D2}"/>
              </a:ext>
            </a:extLst>
          </p:cNvPr>
          <p:cNvSpPr>
            <a:spLocks noGrp="1"/>
          </p:cNvSpPr>
          <p:nvPr>
            <p:ph type="title"/>
          </p:nvPr>
        </p:nvSpPr>
        <p:spPr>
          <a:xfrm>
            <a:off x="325289" y="2672413"/>
            <a:ext cx="11553959" cy="1255532"/>
          </a:xfrm>
        </p:spPr>
        <p:txBody>
          <a:bodyPr/>
          <a:lstStyle>
            <a:lvl1pPr algn="ctr">
              <a:defRPr b="1">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38130329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51FB4D9-AA73-437D-A36C-890F4FCD9DBB}"/>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7566F132-F0C0-4123-9264-DF3DFE5840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5B2EE010-3E20-4DD6-A8DD-EBFFF8778576}"/>
              </a:ext>
            </a:extLst>
          </p:cNvPr>
          <p:cNvSpPr>
            <a:spLocks noGrp="1"/>
          </p:cNvSpPr>
          <p:nvPr>
            <p:ph type="dt" sz="half" idx="10"/>
          </p:nvPr>
        </p:nvSpPr>
        <p:spPr/>
        <p:txBody>
          <a:bodyPr/>
          <a:lstStyle/>
          <a:p>
            <a:endParaRPr lang="fi-FI"/>
          </a:p>
        </p:txBody>
      </p:sp>
      <p:sp>
        <p:nvSpPr>
          <p:cNvPr id="5" name="Alatunnisteen paikkamerkki 4">
            <a:extLst>
              <a:ext uri="{FF2B5EF4-FFF2-40B4-BE49-F238E27FC236}">
                <a16:creationId xmlns:a16="http://schemas.microsoft.com/office/drawing/2014/main" id="{3CC8B373-B6FA-4648-949F-9DCB433D20C7}"/>
              </a:ext>
            </a:extLst>
          </p:cNvPr>
          <p:cNvSpPr>
            <a:spLocks noGrp="1"/>
          </p:cNvSpPr>
          <p:nvPr>
            <p:ph type="ftr" sz="quarter" idx="11"/>
          </p:nvPr>
        </p:nvSpPr>
        <p:spPr/>
        <p:txBody>
          <a:bodyPr/>
          <a:lstStyle/>
          <a:p>
            <a:r>
              <a:rPr lang="fi-FI"/>
              <a:t>Standardit ja rakennustuotteiden tuotehyväksyntä</a:t>
            </a:r>
          </a:p>
        </p:txBody>
      </p:sp>
      <p:sp>
        <p:nvSpPr>
          <p:cNvPr id="6" name="Dian numeron paikkamerkki 5">
            <a:extLst>
              <a:ext uri="{FF2B5EF4-FFF2-40B4-BE49-F238E27FC236}">
                <a16:creationId xmlns:a16="http://schemas.microsoft.com/office/drawing/2014/main" id="{FC26EB0B-C0D8-4869-8F40-AD925DE38C46}"/>
              </a:ext>
            </a:extLst>
          </p:cNvPr>
          <p:cNvSpPr>
            <a:spLocks noGrp="1"/>
          </p:cNvSpPr>
          <p:nvPr>
            <p:ph type="sldNum" sz="quarter" idx="12"/>
          </p:nvPr>
        </p:nvSpPr>
        <p:spPr/>
        <p:txBody>
          <a:bodyPr/>
          <a:lstStyle/>
          <a:p>
            <a:fld id="{C7917F76-F3F9-4D36-97B8-4FE6DD678CE9}" type="slidenum">
              <a:rPr lang="fi-FI" smtClean="0"/>
              <a:t>‹#›</a:t>
            </a:fld>
            <a:endParaRPr lang="fi-FI"/>
          </a:p>
        </p:txBody>
      </p:sp>
    </p:spTree>
    <p:extLst>
      <p:ext uri="{BB962C8B-B14F-4D97-AF65-F5344CB8AC3E}">
        <p14:creationId xmlns:p14="http://schemas.microsoft.com/office/powerpoint/2010/main" val="32375638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E5E308A-5246-42C8-9560-74B5A483A367}"/>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1DAA883C-0766-4320-9F46-8B978EB3C61C}"/>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F55C479-85AD-4A4A-8FE3-460CF0F27FE5}"/>
              </a:ext>
            </a:extLst>
          </p:cNvPr>
          <p:cNvSpPr>
            <a:spLocks noGrp="1"/>
          </p:cNvSpPr>
          <p:nvPr>
            <p:ph type="dt" sz="half" idx="10"/>
          </p:nvPr>
        </p:nvSpPr>
        <p:spPr/>
        <p:txBody>
          <a:bodyPr/>
          <a:lstStyle/>
          <a:p>
            <a:endParaRPr lang="fi-FI"/>
          </a:p>
        </p:txBody>
      </p:sp>
      <p:sp>
        <p:nvSpPr>
          <p:cNvPr id="5" name="Alatunnisteen paikkamerkki 4">
            <a:extLst>
              <a:ext uri="{FF2B5EF4-FFF2-40B4-BE49-F238E27FC236}">
                <a16:creationId xmlns:a16="http://schemas.microsoft.com/office/drawing/2014/main" id="{46502F7D-3D8B-4683-A0BC-C4DF7D66E895}"/>
              </a:ext>
            </a:extLst>
          </p:cNvPr>
          <p:cNvSpPr>
            <a:spLocks noGrp="1"/>
          </p:cNvSpPr>
          <p:nvPr>
            <p:ph type="ftr" sz="quarter" idx="11"/>
          </p:nvPr>
        </p:nvSpPr>
        <p:spPr/>
        <p:txBody>
          <a:bodyPr/>
          <a:lstStyle/>
          <a:p>
            <a:r>
              <a:rPr lang="fi-FI"/>
              <a:t>Standardit ja rakennustuotteiden tuotehyväksyntä</a:t>
            </a:r>
          </a:p>
        </p:txBody>
      </p:sp>
      <p:sp>
        <p:nvSpPr>
          <p:cNvPr id="6" name="Dian numeron paikkamerkki 5">
            <a:extLst>
              <a:ext uri="{FF2B5EF4-FFF2-40B4-BE49-F238E27FC236}">
                <a16:creationId xmlns:a16="http://schemas.microsoft.com/office/drawing/2014/main" id="{F724B207-FE5C-4DE8-8785-7B8B614E3140}"/>
              </a:ext>
            </a:extLst>
          </p:cNvPr>
          <p:cNvSpPr>
            <a:spLocks noGrp="1"/>
          </p:cNvSpPr>
          <p:nvPr>
            <p:ph type="sldNum" sz="quarter" idx="12"/>
          </p:nvPr>
        </p:nvSpPr>
        <p:spPr/>
        <p:txBody>
          <a:bodyPr/>
          <a:lstStyle/>
          <a:p>
            <a:fld id="{C7917F76-F3F9-4D36-97B8-4FE6DD678CE9}" type="slidenum">
              <a:rPr lang="fi-FI" smtClean="0"/>
              <a:t>‹#›</a:t>
            </a:fld>
            <a:endParaRPr lang="fi-FI"/>
          </a:p>
        </p:txBody>
      </p:sp>
    </p:spTree>
    <p:extLst>
      <p:ext uri="{BB962C8B-B14F-4D97-AF65-F5344CB8AC3E}">
        <p14:creationId xmlns:p14="http://schemas.microsoft.com/office/powerpoint/2010/main" val="6869896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E6ACD4D-1788-4F71-8C26-F95BF625F996}"/>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F102CD52-8E69-4028-9AA9-9785DCB302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896423D3-0710-4FBA-AF55-EEC7F5C179D7}"/>
              </a:ext>
            </a:extLst>
          </p:cNvPr>
          <p:cNvSpPr>
            <a:spLocks noGrp="1"/>
          </p:cNvSpPr>
          <p:nvPr>
            <p:ph type="dt" sz="half" idx="10"/>
          </p:nvPr>
        </p:nvSpPr>
        <p:spPr/>
        <p:txBody>
          <a:bodyPr/>
          <a:lstStyle/>
          <a:p>
            <a:endParaRPr lang="fi-FI"/>
          </a:p>
        </p:txBody>
      </p:sp>
      <p:sp>
        <p:nvSpPr>
          <p:cNvPr id="5" name="Alatunnisteen paikkamerkki 4">
            <a:extLst>
              <a:ext uri="{FF2B5EF4-FFF2-40B4-BE49-F238E27FC236}">
                <a16:creationId xmlns:a16="http://schemas.microsoft.com/office/drawing/2014/main" id="{EB022F4A-B2B5-449A-8DF9-828E707355EA}"/>
              </a:ext>
            </a:extLst>
          </p:cNvPr>
          <p:cNvSpPr>
            <a:spLocks noGrp="1"/>
          </p:cNvSpPr>
          <p:nvPr>
            <p:ph type="ftr" sz="quarter" idx="11"/>
          </p:nvPr>
        </p:nvSpPr>
        <p:spPr/>
        <p:txBody>
          <a:bodyPr/>
          <a:lstStyle/>
          <a:p>
            <a:r>
              <a:rPr lang="fi-FI"/>
              <a:t>Standardit ja rakennustuotteiden tuotehyväksyntä</a:t>
            </a:r>
          </a:p>
        </p:txBody>
      </p:sp>
      <p:sp>
        <p:nvSpPr>
          <p:cNvPr id="6" name="Dian numeron paikkamerkki 5">
            <a:extLst>
              <a:ext uri="{FF2B5EF4-FFF2-40B4-BE49-F238E27FC236}">
                <a16:creationId xmlns:a16="http://schemas.microsoft.com/office/drawing/2014/main" id="{D30204D0-C6E2-43D4-9E62-1AB27FA592A0}"/>
              </a:ext>
            </a:extLst>
          </p:cNvPr>
          <p:cNvSpPr>
            <a:spLocks noGrp="1"/>
          </p:cNvSpPr>
          <p:nvPr>
            <p:ph type="sldNum" sz="quarter" idx="12"/>
          </p:nvPr>
        </p:nvSpPr>
        <p:spPr/>
        <p:txBody>
          <a:bodyPr/>
          <a:lstStyle/>
          <a:p>
            <a:fld id="{C7917F76-F3F9-4D36-97B8-4FE6DD678CE9}" type="slidenum">
              <a:rPr lang="fi-FI" smtClean="0"/>
              <a:t>‹#›</a:t>
            </a:fld>
            <a:endParaRPr lang="fi-FI"/>
          </a:p>
        </p:txBody>
      </p:sp>
    </p:spTree>
    <p:extLst>
      <p:ext uri="{BB962C8B-B14F-4D97-AF65-F5344CB8AC3E}">
        <p14:creationId xmlns:p14="http://schemas.microsoft.com/office/powerpoint/2010/main" val="2079770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076105-651F-45B9-A75D-8F72AEFA0415}"/>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492E7935-C45B-42C0-80B2-A031B0BDAA8E}"/>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57B73EB4-0E9D-47AF-8060-EE1143CC1446}"/>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52F0A391-8EA1-4519-8347-6309933510B4}"/>
              </a:ext>
            </a:extLst>
          </p:cNvPr>
          <p:cNvSpPr>
            <a:spLocks noGrp="1"/>
          </p:cNvSpPr>
          <p:nvPr>
            <p:ph type="dt" sz="half" idx="10"/>
          </p:nvPr>
        </p:nvSpPr>
        <p:spPr/>
        <p:txBody>
          <a:bodyPr/>
          <a:lstStyle/>
          <a:p>
            <a:endParaRPr lang="fi-FI"/>
          </a:p>
        </p:txBody>
      </p:sp>
      <p:sp>
        <p:nvSpPr>
          <p:cNvPr id="6" name="Alatunnisteen paikkamerkki 5">
            <a:extLst>
              <a:ext uri="{FF2B5EF4-FFF2-40B4-BE49-F238E27FC236}">
                <a16:creationId xmlns:a16="http://schemas.microsoft.com/office/drawing/2014/main" id="{31CE5524-01D9-49EC-A374-6963A131FE94}"/>
              </a:ext>
            </a:extLst>
          </p:cNvPr>
          <p:cNvSpPr>
            <a:spLocks noGrp="1"/>
          </p:cNvSpPr>
          <p:nvPr>
            <p:ph type="ftr" sz="quarter" idx="11"/>
          </p:nvPr>
        </p:nvSpPr>
        <p:spPr/>
        <p:txBody>
          <a:bodyPr/>
          <a:lstStyle/>
          <a:p>
            <a:r>
              <a:rPr lang="fi-FI"/>
              <a:t>Standardit ja rakennustuotteiden tuotehyväksyntä</a:t>
            </a:r>
          </a:p>
        </p:txBody>
      </p:sp>
      <p:sp>
        <p:nvSpPr>
          <p:cNvPr id="7" name="Dian numeron paikkamerkki 6">
            <a:extLst>
              <a:ext uri="{FF2B5EF4-FFF2-40B4-BE49-F238E27FC236}">
                <a16:creationId xmlns:a16="http://schemas.microsoft.com/office/drawing/2014/main" id="{940015A3-32C2-4DE5-94FB-071A0E999DC1}"/>
              </a:ext>
            </a:extLst>
          </p:cNvPr>
          <p:cNvSpPr>
            <a:spLocks noGrp="1"/>
          </p:cNvSpPr>
          <p:nvPr>
            <p:ph type="sldNum" sz="quarter" idx="12"/>
          </p:nvPr>
        </p:nvSpPr>
        <p:spPr/>
        <p:txBody>
          <a:bodyPr/>
          <a:lstStyle/>
          <a:p>
            <a:fld id="{C7917F76-F3F9-4D36-97B8-4FE6DD678CE9}" type="slidenum">
              <a:rPr lang="fi-FI" smtClean="0"/>
              <a:t>‹#›</a:t>
            </a:fld>
            <a:endParaRPr lang="fi-FI"/>
          </a:p>
        </p:txBody>
      </p:sp>
    </p:spTree>
    <p:extLst>
      <p:ext uri="{BB962C8B-B14F-4D97-AF65-F5344CB8AC3E}">
        <p14:creationId xmlns:p14="http://schemas.microsoft.com/office/powerpoint/2010/main" val="7934999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7E07196-C033-485D-AC01-95FE2A49A02A}"/>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08F1DC38-B949-4433-8345-B76FCDDCF7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B5F33622-C4F1-4EA2-B908-1C680FFF182C}"/>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8C9DA29B-7BAB-4640-B221-4A9312BE67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7F8D7D7E-D63D-4BC7-B3EF-723D1CF0420D}"/>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E988A973-EC85-4486-ADB2-D1C48D1F02F2}"/>
              </a:ext>
            </a:extLst>
          </p:cNvPr>
          <p:cNvSpPr>
            <a:spLocks noGrp="1"/>
          </p:cNvSpPr>
          <p:nvPr>
            <p:ph type="dt" sz="half" idx="10"/>
          </p:nvPr>
        </p:nvSpPr>
        <p:spPr/>
        <p:txBody>
          <a:bodyPr/>
          <a:lstStyle/>
          <a:p>
            <a:endParaRPr lang="fi-FI"/>
          </a:p>
        </p:txBody>
      </p:sp>
      <p:sp>
        <p:nvSpPr>
          <p:cNvPr id="8" name="Alatunnisteen paikkamerkki 7">
            <a:extLst>
              <a:ext uri="{FF2B5EF4-FFF2-40B4-BE49-F238E27FC236}">
                <a16:creationId xmlns:a16="http://schemas.microsoft.com/office/drawing/2014/main" id="{7834DF13-28B9-4E81-8ECD-65F111E7FE16}"/>
              </a:ext>
            </a:extLst>
          </p:cNvPr>
          <p:cNvSpPr>
            <a:spLocks noGrp="1"/>
          </p:cNvSpPr>
          <p:nvPr>
            <p:ph type="ftr" sz="quarter" idx="11"/>
          </p:nvPr>
        </p:nvSpPr>
        <p:spPr/>
        <p:txBody>
          <a:bodyPr/>
          <a:lstStyle/>
          <a:p>
            <a:r>
              <a:rPr lang="fi-FI"/>
              <a:t>Standardit ja rakennustuotteiden tuotehyväksyntä</a:t>
            </a:r>
          </a:p>
        </p:txBody>
      </p:sp>
      <p:sp>
        <p:nvSpPr>
          <p:cNvPr id="9" name="Dian numeron paikkamerkki 8">
            <a:extLst>
              <a:ext uri="{FF2B5EF4-FFF2-40B4-BE49-F238E27FC236}">
                <a16:creationId xmlns:a16="http://schemas.microsoft.com/office/drawing/2014/main" id="{DBEDEA76-1755-4F81-953C-7CB65D9EC2FC}"/>
              </a:ext>
            </a:extLst>
          </p:cNvPr>
          <p:cNvSpPr>
            <a:spLocks noGrp="1"/>
          </p:cNvSpPr>
          <p:nvPr>
            <p:ph type="sldNum" sz="quarter" idx="12"/>
          </p:nvPr>
        </p:nvSpPr>
        <p:spPr/>
        <p:txBody>
          <a:bodyPr/>
          <a:lstStyle/>
          <a:p>
            <a:fld id="{C7917F76-F3F9-4D36-97B8-4FE6DD678CE9}" type="slidenum">
              <a:rPr lang="fi-FI" smtClean="0"/>
              <a:t>‹#›</a:t>
            </a:fld>
            <a:endParaRPr lang="fi-FI"/>
          </a:p>
        </p:txBody>
      </p:sp>
    </p:spTree>
    <p:extLst>
      <p:ext uri="{BB962C8B-B14F-4D97-AF65-F5344CB8AC3E}">
        <p14:creationId xmlns:p14="http://schemas.microsoft.com/office/powerpoint/2010/main" val="7739037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BA5C60C-0660-42F7-B342-239350BCE963}"/>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3E2D4659-9B13-4239-A079-C7924563EDFF}"/>
              </a:ext>
            </a:extLst>
          </p:cNvPr>
          <p:cNvSpPr>
            <a:spLocks noGrp="1"/>
          </p:cNvSpPr>
          <p:nvPr>
            <p:ph type="dt" sz="half" idx="10"/>
          </p:nvPr>
        </p:nvSpPr>
        <p:spPr/>
        <p:txBody>
          <a:bodyPr/>
          <a:lstStyle/>
          <a:p>
            <a:endParaRPr lang="fi-FI"/>
          </a:p>
        </p:txBody>
      </p:sp>
      <p:sp>
        <p:nvSpPr>
          <p:cNvPr id="4" name="Alatunnisteen paikkamerkki 3">
            <a:extLst>
              <a:ext uri="{FF2B5EF4-FFF2-40B4-BE49-F238E27FC236}">
                <a16:creationId xmlns:a16="http://schemas.microsoft.com/office/drawing/2014/main" id="{3233C8DD-F155-4055-B263-D5ABAF898BDD}"/>
              </a:ext>
            </a:extLst>
          </p:cNvPr>
          <p:cNvSpPr>
            <a:spLocks noGrp="1"/>
          </p:cNvSpPr>
          <p:nvPr>
            <p:ph type="ftr" sz="quarter" idx="11"/>
          </p:nvPr>
        </p:nvSpPr>
        <p:spPr/>
        <p:txBody>
          <a:bodyPr/>
          <a:lstStyle/>
          <a:p>
            <a:r>
              <a:rPr lang="fi-FI"/>
              <a:t>Standardit ja rakennustuotteiden tuotehyväksyntä</a:t>
            </a:r>
          </a:p>
        </p:txBody>
      </p:sp>
      <p:sp>
        <p:nvSpPr>
          <p:cNvPr id="5" name="Dian numeron paikkamerkki 4">
            <a:extLst>
              <a:ext uri="{FF2B5EF4-FFF2-40B4-BE49-F238E27FC236}">
                <a16:creationId xmlns:a16="http://schemas.microsoft.com/office/drawing/2014/main" id="{17A9F4CD-4A1D-47A5-91E6-857A81CCA6A5}"/>
              </a:ext>
            </a:extLst>
          </p:cNvPr>
          <p:cNvSpPr>
            <a:spLocks noGrp="1"/>
          </p:cNvSpPr>
          <p:nvPr>
            <p:ph type="sldNum" sz="quarter" idx="12"/>
          </p:nvPr>
        </p:nvSpPr>
        <p:spPr/>
        <p:txBody>
          <a:bodyPr/>
          <a:lstStyle/>
          <a:p>
            <a:fld id="{C7917F76-F3F9-4D36-97B8-4FE6DD678CE9}" type="slidenum">
              <a:rPr lang="fi-FI" smtClean="0"/>
              <a:t>‹#›</a:t>
            </a:fld>
            <a:endParaRPr lang="fi-FI"/>
          </a:p>
        </p:txBody>
      </p:sp>
    </p:spTree>
    <p:extLst>
      <p:ext uri="{BB962C8B-B14F-4D97-AF65-F5344CB8AC3E}">
        <p14:creationId xmlns:p14="http://schemas.microsoft.com/office/powerpoint/2010/main" val="14393611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004C9191-2B33-4E61-A039-B2B0B7F828D6}"/>
              </a:ext>
            </a:extLst>
          </p:cNvPr>
          <p:cNvSpPr>
            <a:spLocks noGrp="1"/>
          </p:cNvSpPr>
          <p:nvPr>
            <p:ph type="dt" sz="half" idx="10"/>
          </p:nvPr>
        </p:nvSpPr>
        <p:spPr/>
        <p:txBody>
          <a:bodyPr/>
          <a:lstStyle/>
          <a:p>
            <a:endParaRPr lang="fi-FI"/>
          </a:p>
        </p:txBody>
      </p:sp>
      <p:sp>
        <p:nvSpPr>
          <p:cNvPr id="3" name="Alatunnisteen paikkamerkki 2">
            <a:extLst>
              <a:ext uri="{FF2B5EF4-FFF2-40B4-BE49-F238E27FC236}">
                <a16:creationId xmlns:a16="http://schemas.microsoft.com/office/drawing/2014/main" id="{4CEF600C-EF01-4606-A126-8B1F9E45828B}"/>
              </a:ext>
            </a:extLst>
          </p:cNvPr>
          <p:cNvSpPr>
            <a:spLocks noGrp="1"/>
          </p:cNvSpPr>
          <p:nvPr>
            <p:ph type="ftr" sz="quarter" idx="11"/>
          </p:nvPr>
        </p:nvSpPr>
        <p:spPr/>
        <p:txBody>
          <a:bodyPr/>
          <a:lstStyle/>
          <a:p>
            <a:r>
              <a:rPr lang="fi-FI"/>
              <a:t>Standardit ja rakennustuotteiden tuotehyväksyntä</a:t>
            </a:r>
          </a:p>
        </p:txBody>
      </p:sp>
      <p:sp>
        <p:nvSpPr>
          <p:cNvPr id="4" name="Dian numeron paikkamerkki 3">
            <a:extLst>
              <a:ext uri="{FF2B5EF4-FFF2-40B4-BE49-F238E27FC236}">
                <a16:creationId xmlns:a16="http://schemas.microsoft.com/office/drawing/2014/main" id="{FC7A7DBF-3722-4683-BFA4-F5AEAFF48CE2}"/>
              </a:ext>
            </a:extLst>
          </p:cNvPr>
          <p:cNvSpPr>
            <a:spLocks noGrp="1"/>
          </p:cNvSpPr>
          <p:nvPr>
            <p:ph type="sldNum" sz="quarter" idx="12"/>
          </p:nvPr>
        </p:nvSpPr>
        <p:spPr/>
        <p:txBody>
          <a:bodyPr/>
          <a:lstStyle/>
          <a:p>
            <a:fld id="{C7917F76-F3F9-4D36-97B8-4FE6DD678CE9}" type="slidenum">
              <a:rPr lang="fi-FI" smtClean="0"/>
              <a:t>‹#›</a:t>
            </a:fld>
            <a:endParaRPr lang="fi-FI"/>
          </a:p>
        </p:txBody>
      </p:sp>
    </p:spTree>
    <p:extLst>
      <p:ext uri="{BB962C8B-B14F-4D97-AF65-F5344CB8AC3E}">
        <p14:creationId xmlns:p14="http://schemas.microsoft.com/office/powerpoint/2010/main" val="25966743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9ADDA1E-FEB7-4FA8-A3ED-9138494C90D8}"/>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400CE676-0C55-4062-8A39-850D2AD1AC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D59A8289-4955-4469-B40B-FC625850F3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F2E77448-75B9-4DF1-87F3-8804080D8258}"/>
              </a:ext>
            </a:extLst>
          </p:cNvPr>
          <p:cNvSpPr>
            <a:spLocks noGrp="1"/>
          </p:cNvSpPr>
          <p:nvPr>
            <p:ph type="dt" sz="half" idx="10"/>
          </p:nvPr>
        </p:nvSpPr>
        <p:spPr/>
        <p:txBody>
          <a:bodyPr/>
          <a:lstStyle/>
          <a:p>
            <a:endParaRPr lang="fi-FI"/>
          </a:p>
        </p:txBody>
      </p:sp>
      <p:sp>
        <p:nvSpPr>
          <p:cNvPr id="6" name="Alatunnisteen paikkamerkki 5">
            <a:extLst>
              <a:ext uri="{FF2B5EF4-FFF2-40B4-BE49-F238E27FC236}">
                <a16:creationId xmlns:a16="http://schemas.microsoft.com/office/drawing/2014/main" id="{5D0456E1-9205-47CF-AE40-EDFDCC199849}"/>
              </a:ext>
            </a:extLst>
          </p:cNvPr>
          <p:cNvSpPr>
            <a:spLocks noGrp="1"/>
          </p:cNvSpPr>
          <p:nvPr>
            <p:ph type="ftr" sz="quarter" idx="11"/>
          </p:nvPr>
        </p:nvSpPr>
        <p:spPr/>
        <p:txBody>
          <a:bodyPr/>
          <a:lstStyle/>
          <a:p>
            <a:r>
              <a:rPr lang="fi-FI"/>
              <a:t>Standardit ja rakennustuotteiden tuotehyväksyntä</a:t>
            </a:r>
          </a:p>
        </p:txBody>
      </p:sp>
      <p:sp>
        <p:nvSpPr>
          <p:cNvPr id="7" name="Dian numeron paikkamerkki 6">
            <a:extLst>
              <a:ext uri="{FF2B5EF4-FFF2-40B4-BE49-F238E27FC236}">
                <a16:creationId xmlns:a16="http://schemas.microsoft.com/office/drawing/2014/main" id="{C15B5622-B043-4F48-AAF3-7B70BD0CE340}"/>
              </a:ext>
            </a:extLst>
          </p:cNvPr>
          <p:cNvSpPr>
            <a:spLocks noGrp="1"/>
          </p:cNvSpPr>
          <p:nvPr>
            <p:ph type="sldNum" sz="quarter" idx="12"/>
          </p:nvPr>
        </p:nvSpPr>
        <p:spPr/>
        <p:txBody>
          <a:bodyPr/>
          <a:lstStyle/>
          <a:p>
            <a:fld id="{C7917F76-F3F9-4D36-97B8-4FE6DD678CE9}" type="slidenum">
              <a:rPr lang="fi-FI" smtClean="0"/>
              <a:t>‹#›</a:t>
            </a:fld>
            <a:endParaRPr lang="fi-FI"/>
          </a:p>
        </p:txBody>
      </p:sp>
    </p:spTree>
    <p:extLst>
      <p:ext uri="{BB962C8B-B14F-4D97-AF65-F5344CB8AC3E}">
        <p14:creationId xmlns:p14="http://schemas.microsoft.com/office/powerpoint/2010/main" val="27368108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45420D7-A3E1-4B4E-BCC3-0FD8581B0E74}"/>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AAB8350B-307A-445F-8E5D-4822F8D630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855F0D23-F4D1-4C9E-B0FA-5FD1A23773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88A0F6A4-5666-4409-8C2F-221A9850A751}"/>
              </a:ext>
            </a:extLst>
          </p:cNvPr>
          <p:cNvSpPr>
            <a:spLocks noGrp="1"/>
          </p:cNvSpPr>
          <p:nvPr>
            <p:ph type="dt" sz="half" idx="10"/>
          </p:nvPr>
        </p:nvSpPr>
        <p:spPr/>
        <p:txBody>
          <a:bodyPr/>
          <a:lstStyle/>
          <a:p>
            <a:endParaRPr lang="fi-FI"/>
          </a:p>
        </p:txBody>
      </p:sp>
      <p:sp>
        <p:nvSpPr>
          <p:cNvPr id="6" name="Alatunnisteen paikkamerkki 5">
            <a:extLst>
              <a:ext uri="{FF2B5EF4-FFF2-40B4-BE49-F238E27FC236}">
                <a16:creationId xmlns:a16="http://schemas.microsoft.com/office/drawing/2014/main" id="{B0E06B3F-F458-4E31-B279-22FB5EB174CB}"/>
              </a:ext>
            </a:extLst>
          </p:cNvPr>
          <p:cNvSpPr>
            <a:spLocks noGrp="1"/>
          </p:cNvSpPr>
          <p:nvPr>
            <p:ph type="ftr" sz="quarter" idx="11"/>
          </p:nvPr>
        </p:nvSpPr>
        <p:spPr/>
        <p:txBody>
          <a:bodyPr/>
          <a:lstStyle/>
          <a:p>
            <a:r>
              <a:rPr lang="fi-FI"/>
              <a:t>Standardit ja rakennustuotteiden tuotehyväksyntä</a:t>
            </a:r>
          </a:p>
        </p:txBody>
      </p:sp>
      <p:sp>
        <p:nvSpPr>
          <p:cNvPr id="7" name="Dian numeron paikkamerkki 6">
            <a:extLst>
              <a:ext uri="{FF2B5EF4-FFF2-40B4-BE49-F238E27FC236}">
                <a16:creationId xmlns:a16="http://schemas.microsoft.com/office/drawing/2014/main" id="{6EE58A83-9AB6-4129-B202-AD8F8FB53AFB}"/>
              </a:ext>
            </a:extLst>
          </p:cNvPr>
          <p:cNvSpPr>
            <a:spLocks noGrp="1"/>
          </p:cNvSpPr>
          <p:nvPr>
            <p:ph type="sldNum" sz="quarter" idx="12"/>
          </p:nvPr>
        </p:nvSpPr>
        <p:spPr/>
        <p:txBody>
          <a:bodyPr/>
          <a:lstStyle/>
          <a:p>
            <a:fld id="{C7917F76-F3F9-4D36-97B8-4FE6DD678CE9}" type="slidenum">
              <a:rPr lang="fi-FI" smtClean="0"/>
              <a:t>‹#›</a:t>
            </a:fld>
            <a:endParaRPr lang="fi-FI"/>
          </a:p>
        </p:txBody>
      </p:sp>
    </p:spTree>
    <p:extLst>
      <p:ext uri="{BB962C8B-B14F-4D97-AF65-F5344CB8AC3E}">
        <p14:creationId xmlns:p14="http://schemas.microsoft.com/office/powerpoint/2010/main" val="8867580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3EA4390-1C64-4033-A4D0-2C548ACAD39D}"/>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54570A88-208D-4E31-BC84-618D6ADBDB85}"/>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F07DDFEE-EA0A-4D01-BB2F-6CD16AF4797E}"/>
              </a:ext>
            </a:extLst>
          </p:cNvPr>
          <p:cNvSpPr>
            <a:spLocks noGrp="1"/>
          </p:cNvSpPr>
          <p:nvPr>
            <p:ph type="dt" sz="half" idx="10"/>
          </p:nvPr>
        </p:nvSpPr>
        <p:spPr/>
        <p:txBody>
          <a:bodyPr/>
          <a:lstStyle/>
          <a:p>
            <a:endParaRPr lang="fi-FI"/>
          </a:p>
        </p:txBody>
      </p:sp>
      <p:sp>
        <p:nvSpPr>
          <p:cNvPr id="5" name="Alatunnisteen paikkamerkki 4">
            <a:extLst>
              <a:ext uri="{FF2B5EF4-FFF2-40B4-BE49-F238E27FC236}">
                <a16:creationId xmlns:a16="http://schemas.microsoft.com/office/drawing/2014/main" id="{06C1088A-B117-42DB-A482-C77C9EFB0A43}"/>
              </a:ext>
            </a:extLst>
          </p:cNvPr>
          <p:cNvSpPr>
            <a:spLocks noGrp="1"/>
          </p:cNvSpPr>
          <p:nvPr>
            <p:ph type="ftr" sz="quarter" idx="11"/>
          </p:nvPr>
        </p:nvSpPr>
        <p:spPr/>
        <p:txBody>
          <a:bodyPr/>
          <a:lstStyle/>
          <a:p>
            <a:r>
              <a:rPr lang="fi-FI"/>
              <a:t>Standardit ja rakennustuotteiden tuotehyväksyntä</a:t>
            </a:r>
          </a:p>
        </p:txBody>
      </p:sp>
      <p:sp>
        <p:nvSpPr>
          <p:cNvPr id="6" name="Dian numeron paikkamerkki 5">
            <a:extLst>
              <a:ext uri="{FF2B5EF4-FFF2-40B4-BE49-F238E27FC236}">
                <a16:creationId xmlns:a16="http://schemas.microsoft.com/office/drawing/2014/main" id="{19CE8400-8572-41E4-8627-887BCC79F08B}"/>
              </a:ext>
            </a:extLst>
          </p:cNvPr>
          <p:cNvSpPr>
            <a:spLocks noGrp="1"/>
          </p:cNvSpPr>
          <p:nvPr>
            <p:ph type="sldNum" sz="quarter" idx="12"/>
          </p:nvPr>
        </p:nvSpPr>
        <p:spPr/>
        <p:txBody>
          <a:bodyPr/>
          <a:lstStyle/>
          <a:p>
            <a:fld id="{C7917F76-F3F9-4D36-97B8-4FE6DD678CE9}" type="slidenum">
              <a:rPr lang="fi-FI" smtClean="0"/>
              <a:t>‹#›</a:t>
            </a:fld>
            <a:endParaRPr lang="fi-FI"/>
          </a:p>
        </p:txBody>
      </p:sp>
    </p:spTree>
    <p:extLst>
      <p:ext uri="{BB962C8B-B14F-4D97-AF65-F5344CB8AC3E}">
        <p14:creationId xmlns:p14="http://schemas.microsoft.com/office/powerpoint/2010/main" val="692203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pic>
        <p:nvPicPr>
          <p:cNvPr id="20" name="Kuva 19">
            <a:extLst>
              <a:ext uri="{FF2B5EF4-FFF2-40B4-BE49-F238E27FC236}">
                <a16:creationId xmlns:a16="http://schemas.microsoft.com/office/drawing/2014/main" id="{8F8489F7-2C61-4981-BABE-1BAB735182F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672"/>
            <a:ext cx="12190802" cy="6858670"/>
          </a:xfrm>
          <a:prstGeom prst="rect">
            <a:avLst/>
          </a:prstGeom>
        </p:spPr>
      </p:pic>
      <p:sp>
        <p:nvSpPr>
          <p:cNvPr id="14" name="Tekstin paikkamerkki 2">
            <a:extLst>
              <a:ext uri="{FF2B5EF4-FFF2-40B4-BE49-F238E27FC236}">
                <a16:creationId xmlns:a16="http://schemas.microsoft.com/office/drawing/2014/main" id="{AC2777D5-7557-4052-9FE7-F6E167878EA3}"/>
              </a:ext>
            </a:extLst>
          </p:cNvPr>
          <p:cNvSpPr>
            <a:spLocks noGrp="1"/>
          </p:cNvSpPr>
          <p:nvPr>
            <p:ph type="body" idx="1" hasCustomPrompt="1"/>
          </p:nvPr>
        </p:nvSpPr>
        <p:spPr>
          <a:xfrm>
            <a:off x="1749365" y="963559"/>
            <a:ext cx="3737035" cy="30965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Tekijät</a:t>
            </a:r>
          </a:p>
        </p:txBody>
      </p:sp>
      <p:sp>
        <p:nvSpPr>
          <p:cNvPr id="15" name="Sisällön paikkamerkki 3">
            <a:extLst>
              <a:ext uri="{FF2B5EF4-FFF2-40B4-BE49-F238E27FC236}">
                <a16:creationId xmlns:a16="http://schemas.microsoft.com/office/drawing/2014/main" id="{2F36C328-7FFC-4E11-A975-AE5BA565F34A}"/>
              </a:ext>
            </a:extLst>
          </p:cNvPr>
          <p:cNvSpPr>
            <a:spLocks noGrp="1"/>
          </p:cNvSpPr>
          <p:nvPr>
            <p:ph sz="half" idx="2"/>
          </p:nvPr>
        </p:nvSpPr>
        <p:spPr>
          <a:xfrm>
            <a:off x="805064" y="1706422"/>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7" name="Sisällön paikkamerkki 5">
            <a:extLst>
              <a:ext uri="{FF2B5EF4-FFF2-40B4-BE49-F238E27FC236}">
                <a16:creationId xmlns:a16="http://schemas.microsoft.com/office/drawing/2014/main" id="{6199C634-53E2-4609-A047-4469D26FA235}"/>
              </a:ext>
            </a:extLst>
          </p:cNvPr>
          <p:cNvSpPr>
            <a:spLocks noGrp="1"/>
          </p:cNvSpPr>
          <p:nvPr>
            <p:ph sz="quarter" idx="4"/>
          </p:nvPr>
        </p:nvSpPr>
        <p:spPr>
          <a:xfrm>
            <a:off x="6485234" y="1706422"/>
            <a:ext cx="5183188" cy="3684588"/>
          </a:xfrm>
        </p:spPr>
        <p:txBody>
          <a:bodyPr/>
          <a:lstStyle>
            <a:lvl5pPr>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a:t>
            </a:r>
            <a:r>
              <a:rPr lang="fi-FI" dirty="0" err="1"/>
              <a:t>tasow</a:t>
            </a:r>
            <a:endParaRPr lang="fi-FI" dirty="0"/>
          </a:p>
        </p:txBody>
      </p:sp>
      <p:sp>
        <p:nvSpPr>
          <p:cNvPr id="18" name="Tekstin paikkamerkki 2">
            <a:extLst>
              <a:ext uri="{FF2B5EF4-FFF2-40B4-BE49-F238E27FC236}">
                <a16:creationId xmlns:a16="http://schemas.microsoft.com/office/drawing/2014/main" id="{07FEA2E7-46E0-4FBF-A265-4BF8327701EC}"/>
              </a:ext>
            </a:extLst>
          </p:cNvPr>
          <p:cNvSpPr>
            <a:spLocks noGrp="1"/>
          </p:cNvSpPr>
          <p:nvPr>
            <p:ph type="body" idx="10" hasCustomPrompt="1"/>
          </p:nvPr>
        </p:nvSpPr>
        <p:spPr>
          <a:xfrm>
            <a:off x="7457613" y="959551"/>
            <a:ext cx="3737035" cy="30965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Lisätietoa</a:t>
            </a:r>
          </a:p>
        </p:txBody>
      </p:sp>
      <p:pic>
        <p:nvPicPr>
          <p:cNvPr id="3" name="Kuva 2">
            <a:extLst>
              <a:ext uri="{FF2B5EF4-FFF2-40B4-BE49-F238E27FC236}">
                <a16:creationId xmlns:a16="http://schemas.microsoft.com/office/drawing/2014/main" id="{B84FF529-9012-499B-BAEB-BA8742833EB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26130" y="5598342"/>
            <a:ext cx="1674832" cy="297367"/>
          </a:xfrm>
          <a:prstGeom prst="rect">
            <a:avLst/>
          </a:prstGeom>
        </p:spPr>
      </p:pic>
      <p:pic>
        <p:nvPicPr>
          <p:cNvPr id="6" name="Kuva 5" descr="Kuva, joka sisältää kohteen teksti, clipart-kuva&#10;&#10;Kuvaus luotu automaattisesti">
            <a:extLst>
              <a:ext uri="{FF2B5EF4-FFF2-40B4-BE49-F238E27FC236}">
                <a16:creationId xmlns:a16="http://schemas.microsoft.com/office/drawing/2014/main" id="{20D648A0-8630-4CD4-9C9B-5BBF4098690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280942" y="5508229"/>
            <a:ext cx="387480" cy="387480"/>
          </a:xfrm>
          <a:prstGeom prst="rect">
            <a:avLst/>
          </a:prstGeom>
        </p:spPr>
      </p:pic>
      <p:sp>
        <p:nvSpPr>
          <p:cNvPr id="19" name="Dian numeron paikkamerkki 5">
            <a:extLst>
              <a:ext uri="{FF2B5EF4-FFF2-40B4-BE49-F238E27FC236}">
                <a16:creationId xmlns:a16="http://schemas.microsoft.com/office/drawing/2014/main" id="{7FFA6D06-1A67-4140-B430-D6EA905ED63A}"/>
              </a:ext>
            </a:extLst>
          </p:cNvPr>
          <p:cNvSpPr>
            <a:spLocks noGrp="1"/>
          </p:cNvSpPr>
          <p:nvPr>
            <p:ph type="sldNum" sz="quarter" idx="11"/>
          </p:nvPr>
        </p:nvSpPr>
        <p:spPr>
          <a:xfrm>
            <a:off x="11044362" y="182562"/>
            <a:ext cx="644055" cy="381981"/>
          </a:xfrm>
          <a:prstGeom prst="rect">
            <a:avLst/>
          </a:prstGeom>
        </p:spPr>
        <p:txBody>
          <a:bodyPr vert="horz" lIns="91440" tIns="45720" rIns="91440" bIns="45720" rtlCol="0" anchor="ctr"/>
          <a:lstStyle>
            <a:lvl1pPr algn="ctr">
              <a:defRPr sz="1400">
                <a:solidFill>
                  <a:schemeClr val="bg1"/>
                </a:solidFill>
              </a:defRPr>
            </a:lvl1pPr>
          </a:lstStyle>
          <a:p>
            <a:fld id="{B338A197-4EA2-4D23-935D-0DB0ED09FF0F}" type="slidenum">
              <a:rPr lang="fi-FI" smtClean="0"/>
              <a:pPr/>
              <a:t>‹#›</a:t>
            </a:fld>
            <a:endParaRPr lang="fi-FI" dirty="0"/>
          </a:p>
        </p:txBody>
      </p:sp>
      <p:sp>
        <p:nvSpPr>
          <p:cNvPr id="23" name="Alatunnisteen paikkamerkki 4">
            <a:extLst>
              <a:ext uri="{FF2B5EF4-FFF2-40B4-BE49-F238E27FC236}">
                <a16:creationId xmlns:a16="http://schemas.microsoft.com/office/drawing/2014/main" id="{0FFF0871-DF73-4D8E-8F62-6ACBBC300C35}"/>
              </a:ext>
            </a:extLst>
          </p:cNvPr>
          <p:cNvSpPr>
            <a:spLocks noGrp="1"/>
          </p:cNvSpPr>
          <p:nvPr>
            <p:ph type="ftr" sz="quarter" idx="3"/>
          </p:nvPr>
        </p:nvSpPr>
        <p:spPr>
          <a:xfrm>
            <a:off x="838200" y="6334918"/>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Standardit ja rakennustuotteiden tuotehyväksyntä</a:t>
            </a:r>
            <a:endParaRPr lang="fi-FI" dirty="0"/>
          </a:p>
        </p:txBody>
      </p:sp>
    </p:spTree>
    <p:extLst>
      <p:ext uri="{BB962C8B-B14F-4D97-AF65-F5344CB8AC3E}">
        <p14:creationId xmlns:p14="http://schemas.microsoft.com/office/powerpoint/2010/main" val="13855565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CBBD1917-8602-4B53-99EA-8BE7DA0FC421}"/>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3423BD4E-AE48-4BDE-BF5E-5FD7E77FDECD}"/>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B6696EA2-1ADD-4C9F-AA86-732302A0A000}"/>
              </a:ext>
            </a:extLst>
          </p:cNvPr>
          <p:cNvSpPr>
            <a:spLocks noGrp="1"/>
          </p:cNvSpPr>
          <p:nvPr>
            <p:ph type="dt" sz="half" idx="10"/>
          </p:nvPr>
        </p:nvSpPr>
        <p:spPr/>
        <p:txBody>
          <a:bodyPr/>
          <a:lstStyle/>
          <a:p>
            <a:endParaRPr lang="fi-FI"/>
          </a:p>
        </p:txBody>
      </p:sp>
      <p:sp>
        <p:nvSpPr>
          <p:cNvPr id="5" name="Alatunnisteen paikkamerkki 4">
            <a:extLst>
              <a:ext uri="{FF2B5EF4-FFF2-40B4-BE49-F238E27FC236}">
                <a16:creationId xmlns:a16="http://schemas.microsoft.com/office/drawing/2014/main" id="{7D1157FB-A98F-427A-B9CA-D25D99A3D919}"/>
              </a:ext>
            </a:extLst>
          </p:cNvPr>
          <p:cNvSpPr>
            <a:spLocks noGrp="1"/>
          </p:cNvSpPr>
          <p:nvPr>
            <p:ph type="ftr" sz="quarter" idx="11"/>
          </p:nvPr>
        </p:nvSpPr>
        <p:spPr/>
        <p:txBody>
          <a:bodyPr/>
          <a:lstStyle/>
          <a:p>
            <a:r>
              <a:rPr lang="fi-FI"/>
              <a:t>Standardit ja rakennustuotteiden tuotehyväksyntä</a:t>
            </a:r>
          </a:p>
        </p:txBody>
      </p:sp>
      <p:sp>
        <p:nvSpPr>
          <p:cNvPr id="6" name="Dian numeron paikkamerkki 5">
            <a:extLst>
              <a:ext uri="{FF2B5EF4-FFF2-40B4-BE49-F238E27FC236}">
                <a16:creationId xmlns:a16="http://schemas.microsoft.com/office/drawing/2014/main" id="{45C5896B-0EE3-48E4-BC34-9E34B03C997C}"/>
              </a:ext>
            </a:extLst>
          </p:cNvPr>
          <p:cNvSpPr>
            <a:spLocks noGrp="1"/>
          </p:cNvSpPr>
          <p:nvPr>
            <p:ph type="sldNum" sz="quarter" idx="12"/>
          </p:nvPr>
        </p:nvSpPr>
        <p:spPr/>
        <p:txBody>
          <a:bodyPr/>
          <a:lstStyle/>
          <a:p>
            <a:fld id="{C7917F76-F3F9-4D36-97B8-4FE6DD678CE9}" type="slidenum">
              <a:rPr lang="fi-FI" smtClean="0"/>
              <a:t>‹#›</a:t>
            </a:fld>
            <a:endParaRPr lang="fi-FI"/>
          </a:p>
        </p:txBody>
      </p:sp>
    </p:spTree>
    <p:extLst>
      <p:ext uri="{BB962C8B-B14F-4D97-AF65-F5344CB8AC3E}">
        <p14:creationId xmlns:p14="http://schemas.microsoft.com/office/powerpoint/2010/main" val="3688690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Mukautettu asettelu">
    <p:spTree>
      <p:nvGrpSpPr>
        <p:cNvPr id="1" name=""/>
        <p:cNvGrpSpPr/>
        <p:nvPr/>
      </p:nvGrpSpPr>
      <p:grpSpPr>
        <a:xfrm>
          <a:off x="0" y="0"/>
          <a:ext cx="0" cy="0"/>
          <a:chOff x="0" y="0"/>
          <a:chExt cx="0" cy="0"/>
        </a:xfrm>
      </p:grpSpPr>
      <p:sp>
        <p:nvSpPr>
          <p:cNvPr id="6" name="Otsikko 1">
            <a:extLst>
              <a:ext uri="{FF2B5EF4-FFF2-40B4-BE49-F238E27FC236}">
                <a16:creationId xmlns:a16="http://schemas.microsoft.com/office/drawing/2014/main" id="{3D379838-E477-4BD5-A3F3-E59CF427A06B}"/>
              </a:ext>
            </a:extLst>
          </p:cNvPr>
          <p:cNvSpPr>
            <a:spLocks noGrp="1"/>
          </p:cNvSpPr>
          <p:nvPr>
            <p:ph type="title"/>
          </p:nvPr>
        </p:nvSpPr>
        <p:spPr>
          <a:xfrm>
            <a:off x="838200" y="365125"/>
            <a:ext cx="10515600" cy="1325563"/>
          </a:xfrm>
        </p:spPr>
        <p:txBody>
          <a:bodyPr/>
          <a:lstStyle/>
          <a:p>
            <a:r>
              <a:rPr lang="fi-FI"/>
              <a:t>Muokkaa ots. perustyyl. napsautt.</a:t>
            </a:r>
          </a:p>
        </p:txBody>
      </p:sp>
      <p:sp>
        <p:nvSpPr>
          <p:cNvPr id="7" name="Sisällön paikkamerkki 2">
            <a:extLst>
              <a:ext uri="{FF2B5EF4-FFF2-40B4-BE49-F238E27FC236}">
                <a16:creationId xmlns:a16="http://schemas.microsoft.com/office/drawing/2014/main" id="{A3CE7D94-2E58-4994-ADBC-9E302C739CEF}"/>
              </a:ext>
            </a:extLst>
          </p:cNvPr>
          <p:cNvSpPr>
            <a:spLocks noGrp="1"/>
          </p:cNvSpPr>
          <p:nvPr>
            <p:ph idx="1"/>
          </p:nvPr>
        </p:nvSpPr>
        <p:spPr>
          <a:xfrm>
            <a:off x="838200" y="1825625"/>
            <a:ext cx="10515600" cy="4351338"/>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1" name="Dian numeron paikkamerkki 5">
            <a:extLst>
              <a:ext uri="{FF2B5EF4-FFF2-40B4-BE49-F238E27FC236}">
                <a16:creationId xmlns:a16="http://schemas.microsoft.com/office/drawing/2014/main" id="{6062E1E1-D3D4-4C3A-8945-CA3768E6BB93}"/>
              </a:ext>
            </a:extLst>
          </p:cNvPr>
          <p:cNvSpPr>
            <a:spLocks noGrp="1"/>
          </p:cNvSpPr>
          <p:nvPr>
            <p:ph type="sldNum" sz="quarter" idx="4"/>
          </p:nvPr>
        </p:nvSpPr>
        <p:spPr>
          <a:xfrm>
            <a:off x="11044362" y="182562"/>
            <a:ext cx="644055" cy="381981"/>
          </a:xfrm>
          <a:prstGeom prst="rect">
            <a:avLst/>
          </a:prstGeom>
        </p:spPr>
        <p:txBody>
          <a:bodyPr vert="horz" lIns="91440" tIns="45720" rIns="91440" bIns="45720" rtlCol="0" anchor="ctr"/>
          <a:lstStyle>
            <a:lvl1pPr algn="ctr">
              <a:defRPr sz="1400">
                <a:solidFill>
                  <a:schemeClr val="bg1"/>
                </a:solidFill>
              </a:defRPr>
            </a:lvl1pPr>
          </a:lstStyle>
          <a:p>
            <a:fld id="{B338A197-4EA2-4D23-935D-0DB0ED09FF0F}" type="slidenum">
              <a:rPr lang="fi-FI" smtClean="0"/>
              <a:pPr/>
              <a:t>‹#›</a:t>
            </a:fld>
            <a:endParaRPr lang="fi-FI" dirty="0"/>
          </a:p>
        </p:txBody>
      </p:sp>
      <p:sp>
        <p:nvSpPr>
          <p:cNvPr id="12" name="Alatunnisteen paikkamerkki 4">
            <a:extLst>
              <a:ext uri="{FF2B5EF4-FFF2-40B4-BE49-F238E27FC236}">
                <a16:creationId xmlns:a16="http://schemas.microsoft.com/office/drawing/2014/main" id="{98F5F651-3EDA-4788-8C5D-6AD1266F122E}"/>
              </a:ext>
            </a:extLst>
          </p:cNvPr>
          <p:cNvSpPr>
            <a:spLocks noGrp="1"/>
          </p:cNvSpPr>
          <p:nvPr>
            <p:ph type="ftr" sz="quarter" idx="3"/>
          </p:nvPr>
        </p:nvSpPr>
        <p:spPr>
          <a:xfrm>
            <a:off x="838200" y="6334918"/>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Standardit ja rakennustuotteiden tuotehyväksyntä</a:t>
            </a:r>
            <a:endParaRPr lang="fi-FI" dirty="0"/>
          </a:p>
        </p:txBody>
      </p:sp>
    </p:spTree>
    <p:extLst>
      <p:ext uri="{BB962C8B-B14F-4D97-AF65-F5344CB8AC3E}">
        <p14:creationId xmlns:p14="http://schemas.microsoft.com/office/powerpoint/2010/main" val="191676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Mukautettu asettelu">
    <p:spTree>
      <p:nvGrpSpPr>
        <p:cNvPr id="1" name=""/>
        <p:cNvGrpSpPr/>
        <p:nvPr/>
      </p:nvGrpSpPr>
      <p:grpSpPr>
        <a:xfrm>
          <a:off x="0" y="0"/>
          <a:ext cx="0" cy="0"/>
          <a:chOff x="0" y="0"/>
          <a:chExt cx="0" cy="0"/>
        </a:xfrm>
      </p:grpSpPr>
      <p:sp>
        <p:nvSpPr>
          <p:cNvPr id="8" name="Otsikko 1">
            <a:extLst>
              <a:ext uri="{FF2B5EF4-FFF2-40B4-BE49-F238E27FC236}">
                <a16:creationId xmlns:a16="http://schemas.microsoft.com/office/drawing/2014/main" id="{298B5277-0C43-4164-ADE9-2CB623E6FFEE}"/>
              </a:ext>
            </a:extLst>
          </p:cNvPr>
          <p:cNvSpPr>
            <a:spLocks noGrp="1"/>
          </p:cNvSpPr>
          <p:nvPr>
            <p:ph type="title"/>
          </p:nvPr>
        </p:nvSpPr>
        <p:spPr>
          <a:xfrm>
            <a:off x="838200" y="365125"/>
            <a:ext cx="10515600" cy="1325563"/>
          </a:xfrm>
        </p:spPr>
        <p:txBody>
          <a:bodyPr/>
          <a:lstStyle/>
          <a:p>
            <a:r>
              <a:rPr lang="fi-FI"/>
              <a:t>Muokkaa ots. perustyyl. napsautt.</a:t>
            </a:r>
          </a:p>
        </p:txBody>
      </p:sp>
      <p:sp>
        <p:nvSpPr>
          <p:cNvPr id="9" name="Sisällön paikkamerkki 2">
            <a:extLst>
              <a:ext uri="{FF2B5EF4-FFF2-40B4-BE49-F238E27FC236}">
                <a16:creationId xmlns:a16="http://schemas.microsoft.com/office/drawing/2014/main" id="{CF3F5E64-265E-4730-8D61-D3177CC2853E}"/>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Sisällön paikkamerkki 3">
            <a:extLst>
              <a:ext uri="{FF2B5EF4-FFF2-40B4-BE49-F238E27FC236}">
                <a16:creationId xmlns:a16="http://schemas.microsoft.com/office/drawing/2014/main" id="{3E05789F-091C-4863-A174-9C06589ADD48}"/>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1" name="Dian numeron paikkamerkki 5">
            <a:extLst>
              <a:ext uri="{FF2B5EF4-FFF2-40B4-BE49-F238E27FC236}">
                <a16:creationId xmlns:a16="http://schemas.microsoft.com/office/drawing/2014/main" id="{520A203E-5D40-4463-B04D-758ABC640254}"/>
              </a:ext>
            </a:extLst>
          </p:cNvPr>
          <p:cNvSpPr>
            <a:spLocks noGrp="1"/>
          </p:cNvSpPr>
          <p:nvPr>
            <p:ph type="sldNum" sz="quarter" idx="4"/>
          </p:nvPr>
        </p:nvSpPr>
        <p:spPr>
          <a:xfrm>
            <a:off x="11044362" y="182562"/>
            <a:ext cx="644055" cy="381981"/>
          </a:xfrm>
          <a:prstGeom prst="rect">
            <a:avLst/>
          </a:prstGeom>
        </p:spPr>
        <p:txBody>
          <a:bodyPr vert="horz" lIns="91440" tIns="45720" rIns="91440" bIns="45720" rtlCol="0" anchor="ctr"/>
          <a:lstStyle>
            <a:lvl1pPr algn="ctr">
              <a:defRPr sz="1400">
                <a:solidFill>
                  <a:schemeClr val="bg1"/>
                </a:solidFill>
              </a:defRPr>
            </a:lvl1pPr>
          </a:lstStyle>
          <a:p>
            <a:fld id="{B338A197-4EA2-4D23-935D-0DB0ED09FF0F}" type="slidenum">
              <a:rPr lang="fi-FI" smtClean="0"/>
              <a:pPr/>
              <a:t>‹#›</a:t>
            </a:fld>
            <a:endParaRPr lang="fi-FI" dirty="0"/>
          </a:p>
        </p:txBody>
      </p:sp>
      <p:sp>
        <p:nvSpPr>
          <p:cNvPr id="12" name="Alatunnisteen paikkamerkki 4">
            <a:extLst>
              <a:ext uri="{FF2B5EF4-FFF2-40B4-BE49-F238E27FC236}">
                <a16:creationId xmlns:a16="http://schemas.microsoft.com/office/drawing/2014/main" id="{3CA6FF5C-33B0-45AE-9250-D02F26578C5C}"/>
              </a:ext>
            </a:extLst>
          </p:cNvPr>
          <p:cNvSpPr>
            <a:spLocks noGrp="1"/>
          </p:cNvSpPr>
          <p:nvPr>
            <p:ph type="ftr" sz="quarter" idx="3"/>
          </p:nvPr>
        </p:nvSpPr>
        <p:spPr>
          <a:xfrm>
            <a:off x="838200" y="6334918"/>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Standardit ja rakennustuotteiden tuotehyväksyntä</a:t>
            </a:r>
            <a:endParaRPr lang="fi-FI" dirty="0"/>
          </a:p>
        </p:txBody>
      </p:sp>
    </p:spTree>
    <p:extLst>
      <p:ext uri="{BB962C8B-B14F-4D97-AF65-F5344CB8AC3E}">
        <p14:creationId xmlns:p14="http://schemas.microsoft.com/office/powerpoint/2010/main" val="540484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Mukautettu asettelu">
    <p:spTree>
      <p:nvGrpSpPr>
        <p:cNvPr id="1" name=""/>
        <p:cNvGrpSpPr/>
        <p:nvPr/>
      </p:nvGrpSpPr>
      <p:grpSpPr>
        <a:xfrm>
          <a:off x="0" y="0"/>
          <a:ext cx="0" cy="0"/>
          <a:chOff x="0" y="0"/>
          <a:chExt cx="0" cy="0"/>
        </a:xfrm>
      </p:grpSpPr>
      <p:sp>
        <p:nvSpPr>
          <p:cNvPr id="12" name="Otsikko 1">
            <a:extLst>
              <a:ext uri="{FF2B5EF4-FFF2-40B4-BE49-F238E27FC236}">
                <a16:creationId xmlns:a16="http://schemas.microsoft.com/office/drawing/2014/main" id="{CA792F92-A30E-47FD-B22F-08B8D05B1F69}"/>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13" name="Tekstin paikkamerkki 2">
            <a:extLst>
              <a:ext uri="{FF2B5EF4-FFF2-40B4-BE49-F238E27FC236}">
                <a16:creationId xmlns:a16="http://schemas.microsoft.com/office/drawing/2014/main" id="{2410F679-4B63-4122-A718-3CE9462C5F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4" name="Sisällön paikkamerkki 3">
            <a:extLst>
              <a:ext uri="{FF2B5EF4-FFF2-40B4-BE49-F238E27FC236}">
                <a16:creationId xmlns:a16="http://schemas.microsoft.com/office/drawing/2014/main" id="{72AD8AE3-83B0-429A-956A-7663EFCDDC91}"/>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5" name="Tekstin paikkamerkki 4">
            <a:extLst>
              <a:ext uri="{FF2B5EF4-FFF2-40B4-BE49-F238E27FC236}">
                <a16:creationId xmlns:a16="http://schemas.microsoft.com/office/drawing/2014/main" id="{421AE9D4-82CD-4420-9431-8BBBDF5917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6" name="Sisällön paikkamerkki 5">
            <a:extLst>
              <a:ext uri="{FF2B5EF4-FFF2-40B4-BE49-F238E27FC236}">
                <a16:creationId xmlns:a16="http://schemas.microsoft.com/office/drawing/2014/main" id="{BF0C3A42-0C0C-4B17-B972-36379CE62428}"/>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Dian numeron paikkamerkki 5">
            <a:extLst>
              <a:ext uri="{FF2B5EF4-FFF2-40B4-BE49-F238E27FC236}">
                <a16:creationId xmlns:a16="http://schemas.microsoft.com/office/drawing/2014/main" id="{507FA6C4-DB4F-45CB-A8F2-6B5E8473D4F4}"/>
              </a:ext>
            </a:extLst>
          </p:cNvPr>
          <p:cNvSpPr>
            <a:spLocks noGrp="1"/>
          </p:cNvSpPr>
          <p:nvPr>
            <p:ph type="sldNum" sz="quarter" idx="10"/>
          </p:nvPr>
        </p:nvSpPr>
        <p:spPr>
          <a:xfrm>
            <a:off x="11044362" y="182562"/>
            <a:ext cx="644055" cy="381981"/>
          </a:xfrm>
          <a:prstGeom prst="rect">
            <a:avLst/>
          </a:prstGeom>
        </p:spPr>
        <p:txBody>
          <a:bodyPr vert="horz" lIns="91440" tIns="45720" rIns="91440" bIns="45720" rtlCol="0" anchor="ctr"/>
          <a:lstStyle>
            <a:lvl1pPr algn="ctr">
              <a:defRPr sz="1400">
                <a:solidFill>
                  <a:schemeClr val="bg1"/>
                </a:solidFill>
              </a:defRPr>
            </a:lvl1pPr>
          </a:lstStyle>
          <a:p>
            <a:fld id="{B338A197-4EA2-4D23-935D-0DB0ED09FF0F}" type="slidenum">
              <a:rPr lang="fi-FI" smtClean="0"/>
              <a:pPr/>
              <a:t>‹#›</a:t>
            </a:fld>
            <a:endParaRPr lang="fi-FI" dirty="0"/>
          </a:p>
        </p:txBody>
      </p:sp>
      <p:sp>
        <p:nvSpPr>
          <p:cNvPr id="11" name="Alatunnisteen paikkamerkki 4">
            <a:extLst>
              <a:ext uri="{FF2B5EF4-FFF2-40B4-BE49-F238E27FC236}">
                <a16:creationId xmlns:a16="http://schemas.microsoft.com/office/drawing/2014/main" id="{37F2208A-C131-40D2-A03D-9247EAC62A99}"/>
              </a:ext>
            </a:extLst>
          </p:cNvPr>
          <p:cNvSpPr>
            <a:spLocks noGrp="1"/>
          </p:cNvSpPr>
          <p:nvPr>
            <p:ph type="ftr" sz="quarter" idx="11"/>
          </p:nvPr>
        </p:nvSpPr>
        <p:spPr>
          <a:xfrm>
            <a:off x="838200" y="6334918"/>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Standardit ja rakennustuotteiden tuotehyväksyntä</a:t>
            </a:r>
            <a:endParaRPr lang="fi-FI" dirty="0"/>
          </a:p>
        </p:txBody>
      </p:sp>
    </p:spTree>
    <p:extLst>
      <p:ext uri="{BB962C8B-B14F-4D97-AF65-F5344CB8AC3E}">
        <p14:creationId xmlns:p14="http://schemas.microsoft.com/office/powerpoint/2010/main" val="583147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Mukautettu asettelu">
    <p:spTree>
      <p:nvGrpSpPr>
        <p:cNvPr id="1" name=""/>
        <p:cNvGrpSpPr/>
        <p:nvPr/>
      </p:nvGrpSpPr>
      <p:grpSpPr>
        <a:xfrm>
          <a:off x="0" y="0"/>
          <a:ext cx="0" cy="0"/>
          <a:chOff x="0" y="0"/>
          <a:chExt cx="0" cy="0"/>
        </a:xfrm>
      </p:grpSpPr>
      <p:sp>
        <p:nvSpPr>
          <p:cNvPr id="12" name="Otsikko 1">
            <a:extLst>
              <a:ext uri="{FF2B5EF4-FFF2-40B4-BE49-F238E27FC236}">
                <a16:creationId xmlns:a16="http://schemas.microsoft.com/office/drawing/2014/main" id="{6F043E34-EDCF-4E3B-B99F-FA6241BF861D}"/>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13" name="Kuvan paikkamerkki 2">
            <a:extLst>
              <a:ext uri="{FF2B5EF4-FFF2-40B4-BE49-F238E27FC236}">
                <a16:creationId xmlns:a16="http://schemas.microsoft.com/office/drawing/2014/main" id="{5F442498-0D6B-4627-B2E4-9B451C16D1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14" name="Tekstin paikkamerkki 3">
            <a:extLst>
              <a:ext uri="{FF2B5EF4-FFF2-40B4-BE49-F238E27FC236}">
                <a16:creationId xmlns:a16="http://schemas.microsoft.com/office/drawing/2014/main" id="{C5F70F69-AD34-40CE-9B8E-82EC2C6E9B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Muokkaa tekstin perustyylejä napsauttamalla</a:t>
            </a:r>
          </a:p>
        </p:txBody>
      </p:sp>
      <p:sp>
        <p:nvSpPr>
          <p:cNvPr id="15" name="Dian numeron paikkamerkki 5">
            <a:extLst>
              <a:ext uri="{FF2B5EF4-FFF2-40B4-BE49-F238E27FC236}">
                <a16:creationId xmlns:a16="http://schemas.microsoft.com/office/drawing/2014/main" id="{5CF24820-87DF-4D33-AF12-1E3F14E70DF2}"/>
              </a:ext>
            </a:extLst>
          </p:cNvPr>
          <p:cNvSpPr>
            <a:spLocks noGrp="1"/>
          </p:cNvSpPr>
          <p:nvPr>
            <p:ph type="sldNum" sz="quarter" idx="4"/>
          </p:nvPr>
        </p:nvSpPr>
        <p:spPr>
          <a:xfrm>
            <a:off x="11044362" y="182562"/>
            <a:ext cx="644055" cy="381981"/>
          </a:xfrm>
          <a:prstGeom prst="rect">
            <a:avLst/>
          </a:prstGeom>
        </p:spPr>
        <p:txBody>
          <a:bodyPr vert="horz" lIns="91440" tIns="45720" rIns="91440" bIns="45720" rtlCol="0" anchor="ctr"/>
          <a:lstStyle>
            <a:lvl1pPr algn="ctr">
              <a:defRPr sz="1400">
                <a:solidFill>
                  <a:schemeClr val="bg1"/>
                </a:solidFill>
              </a:defRPr>
            </a:lvl1pPr>
          </a:lstStyle>
          <a:p>
            <a:fld id="{B338A197-4EA2-4D23-935D-0DB0ED09FF0F}" type="slidenum">
              <a:rPr lang="fi-FI" smtClean="0"/>
              <a:pPr/>
              <a:t>‹#›</a:t>
            </a:fld>
            <a:endParaRPr lang="fi-FI" dirty="0"/>
          </a:p>
        </p:txBody>
      </p:sp>
      <p:sp>
        <p:nvSpPr>
          <p:cNvPr id="16" name="Alatunnisteen paikkamerkki 4">
            <a:extLst>
              <a:ext uri="{FF2B5EF4-FFF2-40B4-BE49-F238E27FC236}">
                <a16:creationId xmlns:a16="http://schemas.microsoft.com/office/drawing/2014/main" id="{7A5D4779-3C2F-4969-AF7D-ADC05B66C634}"/>
              </a:ext>
            </a:extLst>
          </p:cNvPr>
          <p:cNvSpPr>
            <a:spLocks noGrp="1"/>
          </p:cNvSpPr>
          <p:nvPr>
            <p:ph type="ftr" sz="quarter" idx="3"/>
          </p:nvPr>
        </p:nvSpPr>
        <p:spPr>
          <a:xfrm>
            <a:off x="838200" y="6334918"/>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Standardit ja rakennustuotteiden tuotehyväksyntä</a:t>
            </a:r>
            <a:endParaRPr lang="fi-FI" dirty="0"/>
          </a:p>
        </p:txBody>
      </p:sp>
    </p:spTree>
    <p:extLst>
      <p:ext uri="{BB962C8B-B14F-4D97-AF65-F5344CB8AC3E}">
        <p14:creationId xmlns:p14="http://schemas.microsoft.com/office/powerpoint/2010/main" val="3506020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san ylätunniste">
    <p:spTree>
      <p:nvGrpSpPr>
        <p:cNvPr id="1" name=""/>
        <p:cNvGrpSpPr/>
        <p:nvPr/>
      </p:nvGrpSpPr>
      <p:grpSpPr>
        <a:xfrm>
          <a:off x="0" y="0"/>
          <a:ext cx="0" cy="0"/>
          <a:chOff x="0" y="0"/>
          <a:chExt cx="0" cy="0"/>
        </a:xfrm>
      </p:grpSpPr>
      <p:sp>
        <p:nvSpPr>
          <p:cNvPr id="16" name="Dian numeron paikkamerkki 5">
            <a:extLst>
              <a:ext uri="{FF2B5EF4-FFF2-40B4-BE49-F238E27FC236}">
                <a16:creationId xmlns:a16="http://schemas.microsoft.com/office/drawing/2014/main" id="{3F876F5B-74AB-4F09-91AD-E1C72CA6470D}"/>
              </a:ext>
            </a:extLst>
          </p:cNvPr>
          <p:cNvSpPr>
            <a:spLocks noGrp="1"/>
          </p:cNvSpPr>
          <p:nvPr>
            <p:ph type="sldNum" sz="quarter" idx="4"/>
          </p:nvPr>
        </p:nvSpPr>
        <p:spPr>
          <a:xfrm>
            <a:off x="11044362" y="182562"/>
            <a:ext cx="644055" cy="381981"/>
          </a:xfrm>
          <a:prstGeom prst="rect">
            <a:avLst/>
          </a:prstGeom>
        </p:spPr>
        <p:txBody>
          <a:bodyPr vert="horz" lIns="91440" tIns="45720" rIns="91440" bIns="45720" rtlCol="0" anchor="ctr"/>
          <a:lstStyle>
            <a:lvl1pPr algn="ctr">
              <a:defRPr sz="1400">
                <a:solidFill>
                  <a:schemeClr val="bg1"/>
                </a:solidFill>
              </a:defRPr>
            </a:lvl1pPr>
          </a:lstStyle>
          <a:p>
            <a:fld id="{B338A197-4EA2-4D23-935D-0DB0ED09FF0F}" type="slidenum">
              <a:rPr lang="fi-FI" smtClean="0"/>
              <a:pPr/>
              <a:t>‹#›</a:t>
            </a:fld>
            <a:endParaRPr lang="fi-FI" dirty="0"/>
          </a:p>
        </p:txBody>
      </p:sp>
      <p:sp>
        <p:nvSpPr>
          <p:cNvPr id="17" name="Alatunnisteen paikkamerkki 4">
            <a:extLst>
              <a:ext uri="{FF2B5EF4-FFF2-40B4-BE49-F238E27FC236}">
                <a16:creationId xmlns:a16="http://schemas.microsoft.com/office/drawing/2014/main" id="{3123CB8B-324C-4854-BD45-82408E221CA6}"/>
              </a:ext>
            </a:extLst>
          </p:cNvPr>
          <p:cNvSpPr>
            <a:spLocks noGrp="1"/>
          </p:cNvSpPr>
          <p:nvPr>
            <p:ph type="ftr" sz="quarter" idx="3"/>
          </p:nvPr>
        </p:nvSpPr>
        <p:spPr>
          <a:xfrm>
            <a:off x="838200" y="6334918"/>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Standardit ja rakennustuotteiden tuotehyväksyntä</a:t>
            </a:r>
            <a:endParaRPr lang="fi-FI" dirty="0"/>
          </a:p>
        </p:txBody>
      </p:sp>
    </p:spTree>
    <p:extLst>
      <p:ext uri="{BB962C8B-B14F-4D97-AF65-F5344CB8AC3E}">
        <p14:creationId xmlns:p14="http://schemas.microsoft.com/office/powerpoint/2010/main" val="2597519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7" name="Kuvan paikkamerkki 2">
            <a:extLst>
              <a:ext uri="{FF2B5EF4-FFF2-40B4-BE49-F238E27FC236}">
                <a16:creationId xmlns:a16="http://schemas.microsoft.com/office/drawing/2014/main" id="{B79D8567-472F-4C91-9A91-1E967E78744C}"/>
              </a:ext>
            </a:extLst>
          </p:cNvPr>
          <p:cNvSpPr>
            <a:spLocks noGrp="1"/>
          </p:cNvSpPr>
          <p:nvPr>
            <p:ph type="pic" idx="1"/>
          </p:nvPr>
        </p:nvSpPr>
        <p:spPr>
          <a:xfrm>
            <a:off x="838199" y="992187"/>
            <a:ext cx="1059577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11" name="Dian numeron paikkamerkki 5">
            <a:extLst>
              <a:ext uri="{FF2B5EF4-FFF2-40B4-BE49-F238E27FC236}">
                <a16:creationId xmlns:a16="http://schemas.microsoft.com/office/drawing/2014/main" id="{2042AE1A-5ABC-4B8D-B394-5BBBF8954C5A}"/>
              </a:ext>
            </a:extLst>
          </p:cNvPr>
          <p:cNvSpPr>
            <a:spLocks noGrp="1"/>
          </p:cNvSpPr>
          <p:nvPr>
            <p:ph type="sldNum" sz="quarter" idx="4"/>
          </p:nvPr>
        </p:nvSpPr>
        <p:spPr>
          <a:xfrm>
            <a:off x="11044362" y="182562"/>
            <a:ext cx="644055" cy="381981"/>
          </a:xfrm>
          <a:prstGeom prst="rect">
            <a:avLst/>
          </a:prstGeom>
        </p:spPr>
        <p:txBody>
          <a:bodyPr vert="horz" lIns="91440" tIns="45720" rIns="91440" bIns="45720" rtlCol="0" anchor="ctr"/>
          <a:lstStyle>
            <a:lvl1pPr algn="ctr">
              <a:defRPr sz="1400">
                <a:solidFill>
                  <a:schemeClr val="bg1"/>
                </a:solidFill>
              </a:defRPr>
            </a:lvl1pPr>
          </a:lstStyle>
          <a:p>
            <a:fld id="{B338A197-4EA2-4D23-935D-0DB0ED09FF0F}" type="slidenum">
              <a:rPr lang="fi-FI" smtClean="0"/>
              <a:pPr/>
              <a:t>‹#›</a:t>
            </a:fld>
            <a:endParaRPr lang="fi-FI" dirty="0"/>
          </a:p>
        </p:txBody>
      </p:sp>
      <p:sp>
        <p:nvSpPr>
          <p:cNvPr id="12" name="Alatunnisteen paikkamerkki 4">
            <a:extLst>
              <a:ext uri="{FF2B5EF4-FFF2-40B4-BE49-F238E27FC236}">
                <a16:creationId xmlns:a16="http://schemas.microsoft.com/office/drawing/2014/main" id="{655B127D-3E2A-4C24-B9FC-E3BBD173AF54}"/>
              </a:ext>
            </a:extLst>
          </p:cNvPr>
          <p:cNvSpPr>
            <a:spLocks noGrp="1"/>
          </p:cNvSpPr>
          <p:nvPr>
            <p:ph type="ftr" sz="quarter" idx="3"/>
          </p:nvPr>
        </p:nvSpPr>
        <p:spPr>
          <a:xfrm>
            <a:off x="838200" y="6334918"/>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Standardit ja rakennustuotteiden tuotehyväksyntä</a:t>
            </a:r>
            <a:endParaRPr lang="fi-FI" dirty="0"/>
          </a:p>
        </p:txBody>
      </p:sp>
    </p:spTree>
    <p:extLst>
      <p:ext uri="{BB962C8B-B14F-4D97-AF65-F5344CB8AC3E}">
        <p14:creationId xmlns:p14="http://schemas.microsoft.com/office/powerpoint/2010/main" val="1994194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FEEFE603-17B0-4B41-B810-39A18F3163D9}"/>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p:blipFill>
        <p:spPr>
          <a:xfrm>
            <a:off x="1" y="-672"/>
            <a:ext cx="12190802" cy="6858669"/>
          </a:xfrm>
          <a:prstGeom prst="rect">
            <a:avLst/>
          </a:prstGeom>
        </p:spPr>
      </p:pic>
      <p:sp>
        <p:nvSpPr>
          <p:cNvPr id="2" name="Otsikon paikkamerkki 1">
            <a:extLst>
              <a:ext uri="{FF2B5EF4-FFF2-40B4-BE49-F238E27FC236}">
                <a16:creationId xmlns:a16="http://schemas.microsoft.com/office/drawing/2014/main" id="{DD350126-2E3D-44CE-BB17-62EAC45DBB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D0CD7825-6BA7-4852-B5E0-624841714B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Alatunnisteen paikkamerkki 4">
            <a:extLst>
              <a:ext uri="{FF2B5EF4-FFF2-40B4-BE49-F238E27FC236}">
                <a16:creationId xmlns:a16="http://schemas.microsoft.com/office/drawing/2014/main" id="{77CB3238-5337-4E6A-9192-E88168F7C0D0}"/>
              </a:ext>
            </a:extLst>
          </p:cNvPr>
          <p:cNvSpPr>
            <a:spLocks noGrp="1"/>
          </p:cNvSpPr>
          <p:nvPr>
            <p:ph type="ftr" sz="quarter" idx="3"/>
          </p:nvPr>
        </p:nvSpPr>
        <p:spPr>
          <a:xfrm>
            <a:off x="838200" y="6334918"/>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Standardit ja rakennustuotteiden tuotehyväksyntä</a:t>
            </a:r>
            <a:endParaRPr lang="fi-FI" dirty="0"/>
          </a:p>
        </p:txBody>
      </p:sp>
      <p:sp>
        <p:nvSpPr>
          <p:cNvPr id="6" name="Dian numeron paikkamerkki 5">
            <a:extLst>
              <a:ext uri="{FF2B5EF4-FFF2-40B4-BE49-F238E27FC236}">
                <a16:creationId xmlns:a16="http://schemas.microsoft.com/office/drawing/2014/main" id="{B61EA3C3-95EB-4005-A0A6-66B41BFD70FB}"/>
              </a:ext>
            </a:extLst>
          </p:cNvPr>
          <p:cNvSpPr>
            <a:spLocks noGrp="1"/>
          </p:cNvSpPr>
          <p:nvPr>
            <p:ph type="sldNum" sz="quarter" idx="4"/>
          </p:nvPr>
        </p:nvSpPr>
        <p:spPr>
          <a:xfrm>
            <a:off x="11044362" y="182562"/>
            <a:ext cx="644055" cy="381981"/>
          </a:xfrm>
          <a:prstGeom prst="rect">
            <a:avLst/>
          </a:prstGeom>
        </p:spPr>
        <p:txBody>
          <a:bodyPr vert="horz" lIns="91440" tIns="45720" rIns="91440" bIns="45720" rtlCol="0" anchor="ctr"/>
          <a:lstStyle>
            <a:lvl1pPr algn="ctr">
              <a:defRPr sz="1400">
                <a:solidFill>
                  <a:schemeClr val="bg1"/>
                </a:solidFill>
              </a:defRPr>
            </a:lvl1pPr>
          </a:lstStyle>
          <a:p>
            <a:fld id="{B338A197-4EA2-4D23-935D-0DB0ED09FF0F}" type="slidenum">
              <a:rPr lang="fi-FI" smtClean="0"/>
              <a:pPr/>
              <a:t>‹#›</a:t>
            </a:fld>
            <a:endParaRPr lang="fi-FI" dirty="0"/>
          </a:p>
        </p:txBody>
      </p:sp>
    </p:spTree>
    <p:extLst>
      <p:ext uri="{BB962C8B-B14F-4D97-AF65-F5344CB8AC3E}">
        <p14:creationId xmlns:p14="http://schemas.microsoft.com/office/powerpoint/2010/main" val="4005451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64" r:id="rId6"/>
    <p:sldLayoutId id="2147483663" r:id="rId7"/>
    <p:sldLayoutId id="2147483651" r:id="rId8"/>
    <p:sldLayoutId id="2147483652" r:id="rId9"/>
    <p:sldLayoutId id="2147483654" r:id="rId10"/>
    <p:sldLayoutId id="2147483655" r:id="rId11"/>
    <p:sldLayoutId id="2147483656" r:id="rId12"/>
    <p:sldLayoutId id="2147483665" r:id="rId13"/>
    <p:sldLayoutId id="2147483666" r:id="rId14"/>
    <p:sldLayoutId id="2147483667" r:id="rId15"/>
    <p:sldLayoutId id="2147483668" r:id="rId16"/>
    <p:sldLayoutId id="2147483669" r:id="rId17"/>
    <p:sldLayoutId id="2147483670" r:id="rId18"/>
    <p:sldLayoutId id="2147483683" r:id="rId19"/>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95FA0439-64E2-4272-8A76-32B0551600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510BB717-735F-4D33-AC58-4AD9359D84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50EFBE0B-CE7F-41FA-8F77-6B50C924AD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a:p>
        </p:txBody>
      </p:sp>
      <p:sp>
        <p:nvSpPr>
          <p:cNvPr id="5" name="Alatunnisteen paikkamerkki 4">
            <a:extLst>
              <a:ext uri="{FF2B5EF4-FFF2-40B4-BE49-F238E27FC236}">
                <a16:creationId xmlns:a16="http://schemas.microsoft.com/office/drawing/2014/main" id="{E213C744-8B6F-4677-97C5-0BFCF2030F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a:t>Standardit ja rakennustuotteiden tuotehyväksyntä</a:t>
            </a:r>
          </a:p>
        </p:txBody>
      </p:sp>
      <p:sp>
        <p:nvSpPr>
          <p:cNvPr id="6" name="Dian numeron paikkamerkki 5">
            <a:extLst>
              <a:ext uri="{FF2B5EF4-FFF2-40B4-BE49-F238E27FC236}">
                <a16:creationId xmlns:a16="http://schemas.microsoft.com/office/drawing/2014/main" id="{4FE69893-2AD1-4B66-8A25-674BF2AB8B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917F76-F3F9-4D36-97B8-4FE6DD678CE9}" type="slidenum">
              <a:rPr lang="fi-FI" smtClean="0"/>
              <a:t>‹#›</a:t>
            </a:fld>
            <a:endParaRPr lang="fi-FI"/>
          </a:p>
        </p:txBody>
      </p:sp>
    </p:spTree>
    <p:extLst>
      <p:ext uri="{BB962C8B-B14F-4D97-AF65-F5344CB8AC3E}">
        <p14:creationId xmlns:p14="http://schemas.microsoft.com/office/powerpoint/2010/main" val="327963662"/>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hyperlink" Target="mailto:yritysabc@abc.fi" TargetMode="Externa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pic>
        <p:nvPicPr>
          <p:cNvPr id="71" name="Google Shape;71;g12a037aa8e9_0_180" descr="Kuva, joka sisältää kohteen teksti, puutavara&#10;&#10;Kuvaus luotu automaattisesti"/>
          <p:cNvPicPr preferRelativeResize="0"/>
          <p:nvPr/>
        </p:nvPicPr>
        <p:blipFill rotWithShape="1">
          <a:blip r:embed="rId3">
            <a:alphaModFix/>
          </a:blip>
          <a:srcRect/>
          <a:stretch/>
        </p:blipFill>
        <p:spPr>
          <a:xfrm>
            <a:off x="325289" y="313562"/>
            <a:ext cx="11541420" cy="5744338"/>
          </a:xfrm>
          <a:prstGeom prst="rect">
            <a:avLst/>
          </a:prstGeom>
          <a:noFill/>
          <a:ln>
            <a:noFill/>
          </a:ln>
        </p:spPr>
      </p:pic>
      <p:sp>
        <p:nvSpPr>
          <p:cNvPr id="72" name="Google Shape;72;g12a037aa8e9_0_180"/>
          <p:cNvSpPr txBox="1">
            <a:spLocks noGrp="1"/>
          </p:cNvSpPr>
          <p:nvPr>
            <p:ph type="ctrTitle"/>
          </p:nvPr>
        </p:nvSpPr>
        <p:spPr>
          <a:xfrm>
            <a:off x="1524000" y="1527477"/>
            <a:ext cx="9144000" cy="2387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F2F2F2"/>
              </a:buClr>
              <a:buSzPts val="6000"/>
              <a:buFont typeface="Calibri"/>
              <a:buNone/>
            </a:pPr>
            <a:r>
              <a:rPr lang="fi-FI"/>
              <a:t>Teollinen puurakentaminen</a:t>
            </a:r>
            <a:endParaRPr/>
          </a:p>
        </p:txBody>
      </p:sp>
      <p:sp>
        <p:nvSpPr>
          <p:cNvPr id="73" name="Google Shape;73;g12a037aa8e9_0_180"/>
          <p:cNvSpPr txBox="1">
            <a:spLocks noGrp="1"/>
          </p:cNvSpPr>
          <p:nvPr>
            <p:ph type="subTitle" idx="1"/>
          </p:nvPr>
        </p:nvSpPr>
        <p:spPr>
          <a:xfrm>
            <a:off x="1524000" y="4007152"/>
            <a:ext cx="9144000" cy="16557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2F2F2"/>
              </a:buClr>
              <a:buSzPts val="2400"/>
              <a:buNone/>
            </a:pPr>
            <a:r>
              <a:rPr lang="fi-FI"/>
              <a:t>Opetusmateriaalia teollisen puurakentamisen koulutukseen</a:t>
            </a:r>
            <a:endParaRPr/>
          </a:p>
          <a:p>
            <a:pPr marL="0" lvl="0" indent="0" algn="ctr" rtl="0">
              <a:lnSpc>
                <a:spcPct val="90000"/>
              </a:lnSpc>
              <a:spcBef>
                <a:spcPts val="0"/>
              </a:spcBef>
              <a:spcAft>
                <a:spcPts val="0"/>
              </a:spcAft>
              <a:buClr>
                <a:srgbClr val="F2F2F2"/>
              </a:buClr>
              <a:buSzPts val="2400"/>
              <a:buNone/>
            </a:pPr>
            <a:r>
              <a:rPr lang="fi-FI"/>
              <a:t>2022</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068498" y="142807"/>
            <a:ext cx="566454" cy="365125"/>
          </a:xfrm>
        </p:spPr>
        <p:txBody>
          <a:bodyPr/>
          <a:lstStyle/>
          <a:p>
            <a:fld id="{1F4D50CA-F9F4-4F82-9F28-967629681EF9}" type="slidenum">
              <a:rPr lang="fi-FI" smtClean="0"/>
              <a:pPr/>
              <a:t>10</a:t>
            </a:fld>
            <a:endParaRPr lang="fi-FI" dirty="0"/>
          </a:p>
        </p:txBody>
      </p:sp>
      <p:sp>
        <p:nvSpPr>
          <p:cNvPr id="7" name="Rectangle 3"/>
          <p:cNvSpPr>
            <a:spLocks noGrp="1" noChangeArrowheads="1"/>
          </p:cNvSpPr>
          <p:nvPr>
            <p:ph idx="1"/>
          </p:nvPr>
        </p:nvSpPr>
        <p:spPr>
          <a:xfrm>
            <a:off x="561303" y="1282044"/>
            <a:ext cx="6699033" cy="4717332"/>
          </a:xfrm>
        </p:spPr>
        <p:txBody>
          <a:bodyPr>
            <a:normAutofit lnSpcReduction="10000"/>
          </a:bodyPr>
          <a:lstStyle/>
          <a:p>
            <a:pPr marL="457200" indent="-457200">
              <a:buFontTx/>
              <a:buAutoNum type="alphaUcPeriod"/>
            </a:pPr>
            <a:r>
              <a:rPr lang="fi-FI" dirty="0"/>
              <a:t>Prosessin laatu</a:t>
            </a:r>
          </a:p>
          <a:p>
            <a:pPr marL="720000" lvl="1"/>
            <a:r>
              <a:rPr lang="fi-FI" dirty="0"/>
              <a:t>Suunnittelu ja toteutus standardit määrittä</a:t>
            </a:r>
          </a:p>
          <a:p>
            <a:pPr marL="720000" lvl="1"/>
            <a:r>
              <a:rPr lang="fi-FI" dirty="0"/>
              <a:t>Suunnittelun ja rakentamisen prosessit </a:t>
            </a:r>
          </a:p>
          <a:p>
            <a:pPr marL="720000" lvl="1"/>
            <a:r>
              <a:rPr lang="fi-FI" dirty="0"/>
              <a:t>Osapuolten välinen yhteistyö ja kommunikointi</a:t>
            </a:r>
          </a:p>
          <a:p>
            <a:pPr marL="720000" lvl="1"/>
            <a:r>
              <a:rPr lang="fi-FI" dirty="0"/>
              <a:t>Laadunvalvonta toteutuksessa</a:t>
            </a:r>
            <a:br>
              <a:rPr lang="fi-FI" dirty="0"/>
            </a:br>
            <a:endParaRPr lang="fi-FI" dirty="0"/>
          </a:p>
          <a:p>
            <a:pPr marL="457200" indent="-457200">
              <a:buFont typeface="+mj-lt"/>
              <a:buAutoNum type="alphaUcPeriod" startAt="2"/>
            </a:pPr>
            <a:r>
              <a:rPr lang="fi-FI" dirty="0"/>
              <a:t>Tuotteen laatu</a:t>
            </a:r>
          </a:p>
          <a:p>
            <a:pPr marL="720000" lvl="1"/>
            <a:r>
              <a:rPr lang="fi-FI" dirty="0"/>
              <a:t>Tuotestandardit määrittää</a:t>
            </a:r>
          </a:p>
          <a:p>
            <a:pPr marL="720000" lvl="1"/>
            <a:r>
              <a:rPr lang="fi-FI" dirty="0"/>
              <a:t>Laatu liittyy tuotteen ominaisuuksiin: tekninen, visuaalinen, ekolooginen, terveellisyys, pitkäikäisyys jne. </a:t>
            </a:r>
          </a:p>
          <a:p>
            <a:pPr marL="720000" lvl="1"/>
            <a:r>
              <a:rPr lang="fi-FI" dirty="0"/>
              <a:t>Laadunvalvonta tuotannossa</a:t>
            </a:r>
          </a:p>
          <a:p>
            <a:pPr marL="0" indent="0">
              <a:buNone/>
            </a:pPr>
            <a:endParaRPr lang="fi-FI"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9086" y="909689"/>
            <a:ext cx="4059266" cy="2705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9086" y="3677936"/>
            <a:ext cx="4059266" cy="2624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tsikko 1">
            <a:extLst>
              <a:ext uri="{FF2B5EF4-FFF2-40B4-BE49-F238E27FC236}">
                <a16:creationId xmlns:a16="http://schemas.microsoft.com/office/drawing/2014/main" id="{10B5D8DC-0A26-4E33-8000-E8C9BE426F2A}"/>
              </a:ext>
            </a:extLst>
          </p:cNvPr>
          <p:cNvSpPr txBox="1">
            <a:spLocks/>
          </p:cNvSpPr>
          <p:nvPr/>
        </p:nvSpPr>
        <p:spPr>
          <a:xfrm>
            <a:off x="1115097" y="-43519"/>
            <a:ext cx="10515600" cy="1325563"/>
          </a:xfrm>
          <a:prstGeom prst="rect">
            <a:avLst/>
          </a:prstGeom>
        </p:spPr>
        <p:txBody>
          <a:bodyPr vert="horz" lIns="91440" tIns="45720" rIns="91440" bIns="45720" rtlCol="0" anchor="ctr">
            <a:normAutofit/>
          </a:bodyPr>
          <a:lstStyle>
            <a:lvl1pPr algn="l" defTabSz="914400" rtl="0" eaLnBrk="1" latinLnBrk="0" hangingPunct="1">
              <a:lnSpc>
                <a:spcPts val="3600"/>
              </a:lnSpc>
              <a:spcBef>
                <a:spcPct val="0"/>
              </a:spcBef>
              <a:buNone/>
              <a:defRPr sz="3200" b="1" kern="1200" baseline="0">
                <a:solidFill>
                  <a:schemeClr val="tx1"/>
                </a:solidFill>
                <a:latin typeface="+mj-lt"/>
                <a:ea typeface="+mj-ea"/>
                <a:cs typeface="+mj-cs"/>
              </a:defRPr>
            </a:lvl1pPr>
          </a:lstStyle>
          <a:p>
            <a:pPr>
              <a:lnSpc>
                <a:spcPct val="90000"/>
              </a:lnSpc>
            </a:pPr>
            <a:r>
              <a:rPr lang="fi-FI" sz="4400" b="0" dirty="0"/>
              <a:t>Standardit ohjaavat rakentamisen laatua</a:t>
            </a:r>
          </a:p>
        </p:txBody>
      </p:sp>
      <p:sp>
        <p:nvSpPr>
          <p:cNvPr id="2" name="Alatunnisteen paikkamerkki 1">
            <a:extLst>
              <a:ext uri="{FF2B5EF4-FFF2-40B4-BE49-F238E27FC236}">
                <a16:creationId xmlns:a16="http://schemas.microsoft.com/office/drawing/2014/main" id="{AA0ED9E5-CAC1-10F1-04CB-7BFE9450692A}"/>
              </a:ext>
            </a:extLst>
          </p:cNvPr>
          <p:cNvSpPr>
            <a:spLocks noGrp="1"/>
          </p:cNvSpPr>
          <p:nvPr>
            <p:ph type="ftr" sz="quarter" idx="11"/>
          </p:nvPr>
        </p:nvSpPr>
        <p:spPr/>
        <p:txBody>
          <a:bodyPr/>
          <a:lstStyle/>
          <a:p>
            <a:r>
              <a:rPr lang="fi-FI"/>
              <a:t>Standardit ja rakennustuotteiden tuotehyväksyntä</a:t>
            </a:r>
            <a:endParaRPr lang="fi-FI" dirty="0"/>
          </a:p>
        </p:txBody>
      </p:sp>
    </p:spTree>
    <p:extLst>
      <p:ext uri="{BB962C8B-B14F-4D97-AF65-F5344CB8AC3E}">
        <p14:creationId xmlns:p14="http://schemas.microsoft.com/office/powerpoint/2010/main" val="260963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441F6C6-1684-473E-AA40-6C54AD0210AB}"/>
              </a:ext>
            </a:extLst>
          </p:cNvPr>
          <p:cNvSpPr>
            <a:spLocks noGrp="1"/>
          </p:cNvSpPr>
          <p:nvPr>
            <p:ph type="title"/>
          </p:nvPr>
        </p:nvSpPr>
        <p:spPr/>
        <p:txBody>
          <a:bodyPr/>
          <a:lstStyle/>
          <a:p>
            <a:r>
              <a:rPr lang="fi-FI" dirty="0"/>
              <a:t>Keskeiset standardityypit</a:t>
            </a:r>
          </a:p>
        </p:txBody>
      </p:sp>
      <p:sp>
        <p:nvSpPr>
          <p:cNvPr id="3" name="Sisällön paikkamerkki 2">
            <a:extLst>
              <a:ext uri="{FF2B5EF4-FFF2-40B4-BE49-F238E27FC236}">
                <a16:creationId xmlns:a16="http://schemas.microsoft.com/office/drawing/2014/main" id="{FCF53F29-1994-4989-BE84-BDAAE0007540}"/>
              </a:ext>
            </a:extLst>
          </p:cNvPr>
          <p:cNvSpPr>
            <a:spLocks noGrp="1"/>
          </p:cNvSpPr>
          <p:nvPr>
            <p:ph idx="1"/>
          </p:nvPr>
        </p:nvSpPr>
        <p:spPr>
          <a:xfrm>
            <a:off x="838200" y="1469136"/>
            <a:ext cx="10610088" cy="4707827"/>
          </a:xfrm>
        </p:spPr>
        <p:txBody>
          <a:bodyPr>
            <a:normAutofit fontScale="92500" lnSpcReduction="10000"/>
          </a:bodyPr>
          <a:lstStyle/>
          <a:p>
            <a:pPr algn="l">
              <a:buFont typeface="Arial" panose="020B0604020202020204" pitchFamily="34" charset="0"/>
              <a:buChar char="•"/>
            </a:pPr>
            <a:r>
              <a:rPr lang="fi-FI" b="0" i="0" u="sng" dirty="0">
                <a:solidFill>
                  <a:srgbClr val="000000"/>
                </a:solidFill>
                <a:effectLst/>
                <a:latin typeface="Avenir"/>
              </a:rPr>
              <a:t>Tuotestandardit</a:t>
            </a:r>
            <a:r>
              <a:rPr lang="fi-FI" b="0" i="0" dirty="0">
                <a:solidFill>
                  <a:srgbClr val="000000"/>
                </a:solidFill>
                <a:effectLst/>
                <a:latin typeface="Avenir"/>
              </a:rPr>
              <a:t> – sisältää mm. tuotteiden kuvaukset, käyttötarkoitukset, ominaisuuksien vähimmäisarvot ja laadunvalvontamenettelyt</a:t>
            </a:r>
          </a:p>
          <a:p>
            <a:pPr algn="l">
              <a:buFont typeface="Arial" panose="020B0604020202020204" pitchFamily="34" charset="0"/>
              <a:buChar char="•"/>
            </a:pPr>
            <a:r>
              <a:rPr lang="fi-FI" b="0" i="0" u="sng" dirty="0">
                <a:solidFill>
                  <a:srgbClr val="000000"/>
                </a:solidFill>
                <a:effectLst/>
                <a:latin typeface="Avenir"/>
              </a:rPr>
              <a:t>Harmonisoidut tuotestandardit </a:t>
            </a:r>
            <a:r>
              <a:rPr lang="fi-FI" b="0" i="0" dirty="0">
                <a:solidFill>
                  <a:srgbClr val="000000"/>
                </a:solidFill>
                <a:effectLst/>
                <a:latin typeface="Avenir"/>
              </a:rPr>
              <a:t>– sisältää edellisen lisäksi viittauksen rakennustuoteasetukseen ja vaatimuksenmukaisuuden arvioinnin ja CE merkinnän/suoritustasoilmoituksen (</a:t>
            </a:r>
            <a:r>
              <a:rPr lang="fi-FI" b="0" i="0" dirty="0" err="1">
                <a:solidFill>
                  <a:srgbClr val="000000"/>
                </a:solidFill>
                <a:effectLst/>
                <a:latin typeface="Avenir"/>
              </a:rPr>
              <a:t>DoP</a:t>
            </a:r>
            <a:r>
              <a:rPr lang="fi-FI" b="0" i="0">
                <a:solidFill>
                  <a:srgbClr val="000000"/>
                </a:solidFill>
                <a:effectLst/>
                <a:latin typeface="Avenir"/>
              </a:rPr>
              <a:t>) kirjaamismenettelyt</a:t>
            </a:r>
            <a:endParaRPr lang="fi-FI" b="0" i="0" dirty="0">
              <a:solidFill>
                <a:srgbClr val="000000"/>
              </a:solidFill>
              <a:effectLst/>
              <a:latin typeface="Avenir"/>
            </a:endParaRPr>
          </a:p>
          <a:p>
            <a:pPr algn="l">
              <a:buFont typeface="Arial" panose="020B0604020202020204" pitchFamily="34" charset="0"/>
              <a:buChar char="•"/>
            </a:pPr>
            <a:r>
              <a:rPr lang="fi-FI" u="sng" dirty="0">
                <a:solidFill>
                  <a:srgbClr val="000000"/>
                </a:solidFill>
                <a:latin typeface="Avenir"/>
              </a:rPr>
              <a:t>Luokitus standardit </a:t>
            </a:r>
            <a:r>
              <a:rPr lang="fi-FI" dirty="0">
                <a:solidFill>
                  <a:srgbClr val="000000"/>
                </a:solidFill>
                <a:latin typeface="Avenir"/>
              </a:rPr>
              <a:t>– kuvaa tuotteiden tai ominaisuuksien luokitusta, </a:t>
            </a:r>
            <a:r>
              <a:rPr lang="fi-FI" dirty="0" err="1">
                <a:solidFill>
                  <a:srgbClr val="000000"/>
                </a:solidFill>
                <a:latin typeface="Avenir"/>
              </a:rPr>
              <a:t>esim</a:t>
            </a:r>
            <a:r>
              <a:rPr lang="fi-FI" dirty="0">
                <a:solidFill>
                  <a:srgbClr val="000000"/>
                </a:solidFill>
                <a:latin typeface="Avenir"/>
              </a:rPr>
              <a:t>: Sahatavaran lujuusluokitus SFS-EN 338</a:t>
            </a:r>
          </a:p>
          <a:p>
            <a:pPr algn="l">
              <a:buFont typeface="Arial" panose="020B0604020202020204" pitchFamily="34" charset="0"/>
              <a:buChar char="•"/>
            </a:pPr>
            <a:r>
              <a:rPr lang="fi-FI" u="sng" dirty="0">
                <a:solidFill>
                  <a:srgbClr val="000000"/>
                </a:solidFill>
                <a:latin typeface="Avenir"/>
              </a:rPr>
              <a:t>Testistandardit</a:t>
            </a:r>
            <a:r>
              <a:rPr lang="fi-FI" dirty="0">
                <a:solidFill>
                  <a:srgbClr val="000000"/>
                </a:solidFill>
                <a:latin typeface="Avenir"/>
              </a:rPr>
              <a:t> – kuvaa testimenettelyä ja testituloksen esittämistapaa</a:t>
            </a:r>
          </a:p>
          <a:p>
            <a:pPr algn="l"/>
            <a:r>
              <a:rPr lang="fi-FI" u="sng" dirty="0">
                <a:solidFill>
                  <a:srgbClr val="000000"/>
                </a:solidFill>
                <a:latin typeface="Avenir"/>
              </a:rPr>
              <a:t>Toteutus standardit </a:t>
            </a:r>
            <a:r>
              <a:rPr lang="fi-FI" dirty="0">
                <a:solidFill>
                  <a:srgbClr val="000000"/>
                </a:solidFill>
                <a:latin typeface="Avenir"/>
              </a:rPr>
              <a:t>– kuvaa työmaan toteutusta ja tähän liittyvää laadunvalvontaa, esim. SFS 5978 Puurakenteiden toteuttaminen. Rakennusten kantavia rakenneosia koskevat säännöt.</a:t>
            </a:r>
          </a:p>
          <a:p>
            <a:pPr algn="l">
              <a:buFont typeface="Arial" panose="020B0604020202020204" pitchFamily="34" charset="0"/>
              <a:buChar char="•"/>
            </a:pPr>
            <a:r>
              <a:rPr lang="fi-FI" u="sng" dirty="0">
                <a:solidFill>
                  <a:srgbClr val="000000"/>
                </a:solidFill>
                <a:latin typeface="Avenir"/>
              </a:rPr>
              <a:t>Rakennesuunnittelun standardit </a:t>
            </a:r>
            <a:r>
              <a:rPr lang="fi-FI" dirty="0">
                <a:solidFill>
                  <a:srgbClr val="000000"/>
                </a:solidFill>
                <a:latin typeface="Avenir"/>
              </a:rPr>
              <a:t>- Eurokoodit</a:t>
            </a:r>
          </a:p>
        </p:txBody>
      </p:sp>
      <p:sp>
        <p:nvSpPr>
          <p:cNvPr id="4" name="Dian numeron paikkamerkki 3">
            <a:extLst>
              <a:ext uri="{FF2B5EF4-FFF2-40B4-BE49-F238E27FC236}">
                <a16:creationId xmlns:a16="http://schemas.microsoft.com/office/drawing/2014/main" id="{A0C21811-7533-427E-9978-B9B788D5E9E3}"/>
              </a:ext>
            </a:extLst>
          </p:cNvPr>
          <p:cNvSpPr>
            <a:spLocks noGrp="1"/>
          </p:cNvSpPr>
          <p:nvPr>
            <p:ph type="sldNum" sz="quarter" idx="4"/>
          </p:nvPr>
        </p:nvSpPr>
        <p:spPr/>
        <p:txBody>
          <a:bodyPr/>
          <a:lstStyle/>
          <a:p>
            <a:fld id="{B338A197-4EA2-4D23-935D-0DB0ED09FF0F}" type="slidenum">
              <a:rPr lang="fi-FI" smtClean="0"/>
              <a:pPr/>
              <a:t>11</a:t>
            </a:fld>
            <a:endParaRPr lang="fi-FI" dirty="0"/>
          </a:p>
        </p:txBody>
      </p:sp>
      <p:sp>
        <p:nvSpPr>
          <p:cNvPr id="5" name="Alatunnisteen paikkamerkki 4">
            <a:extLst>
              <a:ext uri="{FF2B5EF4-FFF2-40B4-BE49-F238E27FC236}">
                <a16:creationId xmlns:a16="http://schemas.microsoft.com/office/drawing/2014/main" id="{E35E5D7D-E1FB-EC4B-EBD5-55662322D97E}"/>
              </a:ext>
            </a:extLst>
          </p:cNvPr>
          <p:cNvSpPr>
            <a:spLocks noGrp="1"/>
          </p:cNvSpPr>
          <p:nvPr>
            <p:ph type="ftr" sz="quarter" idx="3"/>
          </p:nvPr>
        </p:nvSpPr>
        <p:spPr/>
        <p:txBody>
          <a:bodyPr/>
          <a:lstStyle/>
          <a:p>
            <a:r>
              <a:rPr lang="fi-FI"/>
              <a:t>Standardit ja rakennustuotteiden tuotehyväksyntä</a:t>
            </a:r>
            <a:endParaRPr lang="fi-FI" dirty="0"/>
          </a:p>
        </p:txBody>
      </p:sp>
    </p:spTree>
    <p:extLst>
      <p:ext uri="{BB962C8B-B14F-4D97-AF65-F5344CB8AC3E}">
        <p14:creationId xmlns:p14="http://schemas.microsoft.com/office/powerpoint/2010/main" val="2726390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D72CAF7-0577-B908-1F4C-6E057EAC99AE}"/>
              </a:ext>
            </a:extLst>
          </p:cNvPr>
          <p:cNvSpPr>
            <a:spLocks noGrp="1"/>
          </p:cNvSpPr>
          <p:nvPr>
            <p:ph type="title"/>
          </p:nvPr>
        </p:nvSpPr>
        <p:spPr/>
        <p:txBody>
          <a:bodyPr>
            <a:normAutofit/>
          </a:bodyPr>
          <a:lstStyle/>
          <a:p>
            <a:r>
              <a:rPr lang="fi-FI" dirty="0"/>
              <a:t>Rakennesuunnittelun standardit</a:t>
            </a:r>
          </a:p>
        </p:txBody>
      </p:sp>
    </p:spTree>
    <p:extLst>
      <p:ext uri="{BB962C8B-B14F-4D97-AF65-F5344CB8AC3E}">
        <p14:creationId xmlns:p14="http://schemas.microsoft.com/office/powerpoint/2010/main" val="1221359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32B9309A-36C9-F546-6A40-53AFB6E06EA6}"/>
              </a:ext>
            </a:extLst>
          </p:cNvPr>
          <p:cNvSpPr>
            <a:spLocks noGrp="1"/>
          </p:cNvSpPr>
          <p:nvPr>
            <p:ph type="title"/>
          </p:nvPr>
        </p:nvSpPr>
        <p:spPr/>
        <p:txBody>
          <a:bodyPr/>
          <a:lstStyle/>
          <a:p>
            <a:r>
              <a:rPr lang="fi-FI" dirty="0"/>
              <a:t>Eurokoodi osat</a:t>
            </a:r>
          </a:p>
        </p:txBody>
      </p:sp>
      <p:sp>
        <p:nvSpPr>
          <p:cNvPr id="2" name="Dian numeron paikkamerkki 1">
            <a:extLst>
              <a:ext uri="{FF2B5EF4-FFF2-40B4-BE49-F238E27FC236}">
                <a16:creationId xmlns:a16="http://schemas.microsoft.com/office/drawing/2014/main" id="{A78612C3-E1D4-9DE3-24AD-A0E14EEB9F4E}"/>
              </a:ext>
            </a:extLst>
          </p:cNvPr>
          <p:cNvSpPr>
            <a:spLocks noGrp="1"/>
          </p:cNvSpPr>
          <p:nvPr>
            <p:ph type="sldNum" sz="quarter" idx="4"/>
          </p:nvPr>
        </p:nvSpPr>
        <p:spPr/>
        <p:txBody>
          <a:bodyPr/>
          <a:lstStyle/>
          <a:p>
            <a:fld id="{6FDC4824-48DA-4152-8E13-FF4C4A52FFF7}" type="slidenum">
              <a:rPr lang="fi-FI" smtClean="0"/>
              <a:pPr/>
              <a:t>13</a:t>
            </a:fld>
            <a:endParaRPr lang="fi-FI"/>
          </a:p>
        </p:txBody>
      </p:sp>
      <p:pic>
        <p:nvPicPr>
          <p:cNvPr id="4" name="Kuva 3">
            <a:extLst>
              <a:ext uri="{FF2B5EF4-FFF2-40B4-BE49-F238E27FC236}">
                <a16:creationId xmlns:a16="http://schemas.microsoft.com/office/drawing/2014/main" id="{51C17BFD-6709-DB39-8936-88788DCB82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294" y="2064929"/>
            <a:ext cx="8083868" cy="3902557"/>
          </a:xfrm>
          <a:prstGeom prst="rect">
            <a:avLst/>
          </a:prstGeom>
        </p:spPr>
      </p:pic>
      <p:sp>
        <p:nvSpPr>
          <p:cNvPr id="5" name="Otsikko 1">
            <a:extLst>
              <a:ext uri="{FF2B5EF4-FFF2-40B4-BE49-F238E27FC236}">
                <a16:creationId xmlns:a16="http://schemas.microsoft.com/office/drawing/2014/main" id="{3E7BFB5F-6F1D-74F5-B0DB-69D1CADF1D02}"/>
              </a:ext>
            </a:extLst>
          </p:cNvPr>
          <p:cNvSpPr txBox="1">
            <a:spLocks/>
          </p:cNvSpPr>
          <p:nvPr/>
        </p:nvSpPr>
        <p:spPr>
          <a:xfrm>
            <a:off x="899160" y="259425"/>
            <a:ext cx="4349496" cy="61023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i-FI" dirty="0"/>
          </a:p>
        </p:txBody>
      </p:sp>
      <p:sp>
        <p:nvSpPr>
          <p:cNvPr id="3" name="Suorakulmio: Pyöristetyt kulmat 2">
            <a:extLst>
              <a:ext uri="{FF2B5EF4-FFF2-40B4-BE49-F238E27FC236}">
                <a16:creationId xmlns:a16="http://schemas.microsoft.com/office/drawing/2014/main" id="{0FE07C43-B9A4-565C-5FB8-378138B87040}"/>
              </a:ext>
            </a:extLst>
          </p:cNvPr>
          <p:cNvSpPr/>
          <p:nvPr/>
        </p:nvSpPr>
        <p:spPr>
          <a:xfrm>
            <a:off x="4119306" y="1851923"/>
            <a:ext cx="1030224" cy="3334893"/>
          </a:xfrm>
          <a:prstGeom prst="roundRect">
            <a:avLst/>
          </a:prstGeom>
          <a:no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Otsikko 1">
            <a:extLst>
              <a:ext uri="{FF2B5EF4-FFF2-40B4-BE49-F238E27FC236}">
                <a16:creationId xmlns:a16="http://schemas.microsoft.com/office/drawing/2014/main" id="{0BCD428D-E46C-1C14-33A3-609930FDD7C3}"/>
              </a:ext>
            </a:extLst>
          </p:cNvPr>
          <p:cNvSpPr txBox="1">
            <a:spLocks/>
          </p:cNvSpPr>
          <p:nvPr/>
        </p:nvSpPr>
        <p:spPr>
          <a:xfrm>
            <a:off x="5368986" y="1477609"/>
            <a:ext cx="5675376" cy="42615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i-FI" sz="1800" dirty="0"/>
              <a:t>RIL 205-1-2017 käsikirja: Puurakenteiden suunnitteluohje</a:t>
            </a:r>
          </a:p>
        </p:txBody>
      </p:sp>
      <p:cxnSp>
        <p:nvCxnSpPr>
          <p:cNvPr id="8" name="Yhdistin: Kaareva 7">
            <a:extLst>
              <a:ext uri="{FF2B5EF4-FFF2-40B4-BE49-F238E27FC236}">
                <a16:creationId xmlns:a16="http://schemas.microsoft.com/office/drawing/2014/main" id="{D61A507F-3DF7-594C-9E9E-4CB915AC4694}"/>
              </a:ext>
            </a:extLst>
          </p:cNvPr>
          <p:cNvCxnSpPr>
            <a:cxnSpLocks/>
          </p:cNvCxnSpPr>
          <p:nvPr/>
        </p:nvCxnSpPr>
        <p:spPr>
          <a:xfrm rot="10800000" flipV="1">
            <a:off x="4634418" y="1631074"/>
            <a:ext cx="734568" cy="186103"/>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Alatunnisteen paikkamerkki 8">
            <a:extLst>
              <a:ext uri="{FF2B5EF4-FFF2-40B4-BE49-F238E27FC236}">
                <a16:creationId xmlns:a16="http://schemas.microsoft.com/office/drawing/2014/main" id="{C6020CC1-35A9-6A2D-FC18-668F155F3C1C}"/>
              </a:ext>
            </a:extLst>
          </p:cNvPr>
          <p:cNvSpPr>
            <a:spLocks noGrp="1"/>
          </p:cNvSpPr>
          <p:nvPr>
            <p:ph type="ftr" sz="quarter" idx="3"/>
          </p:nvPr>
        </p:nvSpPr>
        <p:spPr/>
        <p:txBody>
          <a:bodyPr/>
          <a:lstStyle/>
          <a:p>
            <a:r>
              <a:rPr lang="fi-FI"/>
              <a:t>Standardit ja rakennustuotteiden tuotehyväksyntä</a:t>
            </a:r>
            <a:endParaRPr lang="fi-FI" dirty="0"/>
          </a:p>
        </p:txBody>
      </p:sp>
    </p:spTree>
    <p:extLst>
      <p:ext uri="{BB962C8B-B14F-4D97-AF65-F5344CB8AC3E}">
        <p14:creationId xmlns:p14="http://schemas.microsoft.com/office/powerpoint/2010/main" val="1450524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249D5DB-FAD5-4CC5-96F2-E7FD2E8281D1}"/>
              </a:ext>
            </a:extLst>
          </p:cNvPr>
          <p:cNvSpPr>
            <a:spLocks noGrp="1"/>
          </p:cNvSpPr>
          <p:nvPr>
            <p:ph type="title"/>
          </p:nvPr>
        </p:nvSpPr>
        <p:spPr/>
        <p:txBody>
          <a:bodyPr/>
          <a:lstStyle/>
          <a:p>
            <a:r>
              <a:rPr lang="fi-FI" dirty="0" err="1"/>
              <a:t>Eurocode</a:t>
            </a:r>
            <a:r>
              <a:rPr lang="fi-FI" dirty="0"/>
              <a:t> 5 Puurakenteiden suunnitteluohje</a:t>
            </a:r>
          </a:p>
        </p:txBody>
      </p:sp>
      <p:sp>
        <p:nvSpPr>
          <p:cNvPr id="3" name="Sisällön paikkamerkki 2">
            <a:extLst>
              <a:ext uri="{FF2B5EF4-FFF2-40B4-BE49-F238E27FC236}">
                <a16:creationId xmlns:a16="http://schemas.microsoft.com/office/drawing/2014/main" id="{5C161ADD-53B3-447B-8212-DA6B8FFC2008}"/>
              </a:ext>
            </a:extLst>
          </p:cNvPr>
          <p:cNvSpPr>
            <a:spLocks noGrp="1"/>
          </p:cNvSpPr>
          <p:nvPr>
            <p:ph idx="1"/>
          </p:nvPr>
        </p:nvSpPr>
        <p:spPr/>
        <p:txBody>
          <a:bodyPr/>
          <a:lstStyle/>
          <a:p>
            <a:r>
              <a:rPr lang="fi-FI" sz="2800" dirty="0"/>
              <a:t> </a:t>
            </a:r>
            <a:r>
              <a:rPr lang="fi-FI" dirty="0"/>
              <a:t>SFS-</a:t>
            </a:r>
            <a:r>
              <a:rPr lang="fi-FI" dirty="0">
                <a:solidFill>
                  <a:srgbClr val="000000"/>
                </a:solidFill>
                <a:latin typeface="Avenir"/>
              </a:rPr>
              <a:t>EN 1995-1-1 Puurakenteiden suunnittelu – Yleiseen rakennesuunnitteluun</a:t>
            </a:r>
          </a:p>
          <a:p>
            <a:r>
              <a:rPr lang="fi-FI" dirty="0">
                <a:solidFill>
                  <a:srgbClr val="000000"/>
                </a:solidFill>
                <a:latin typeface="Avenir"/>
              </a:rPr>
              <a:t> SFS-EN 1995-1-2 Puurakenteiden palosuunnittelu – palotilanteen rakennesuunnitteluun</a:t>
            </a:r>
          </a:p>
          <a:p>
            <a:r>
              <a:rPr lang="fi-FI" dirty="0">
                <a:solidFill>
                  <a:srgbClr val="000000"/>
                </a:solidFill>
                <a:latin typeface="Avenir"/>
              </a:rPr>
              <a:t> SFS-EN 1995-2    Puusillat – Puusiltojen rakennesuunnitteluun</a:t>
            </a:r>
            <a:br>
              <a:rPr lang="en-US" dirty="0">
                <a:solidFill>
                  <a:srgbClr val="000000"/>
                </a:solidFill>
                <a:latin typeface="Avenir"/>
              </a:rPr>
            </a:br>
            <a:endParaRPr lang="en-US" dirty="0">
              <a:solidFill>
                <a:srgbClr val="000000"/>
              </a:solidFill>
              <a:latin typeface="Avenir"/>
            </a:endParaRPr>
          </a:p>
          <a:p>
            <a:r>
              <a:rPr lang="en-US" dirty="0" err="1">
                <a:solidFill>
                  <a:srgbClr val="000000"/>
                </a:solidFill>
                <a:latin typeface="Avenir"/>
              </a:rPr>
              <a:t>Eurokoodien</a:t>
            </a:r>
            <a:r>
              <a:rPr lang="en-US" dirty="0">
                <a:solidFill>
                  <a:srgbClr val="000000"/>
                </a:solidFill>
                <a:latin typeface="Avenir"/>
              </a:rPr>
              <a:t> </a:t>
            </a:r>
            <a:r>
              <a:rPr lang="en-US" dirty="0" err="1">
                <a:solidFill>
                  <a:srgbClr val="000000"/>
                </a:solidFill>
                <a:latin typeface="Avenir"/>
              </a:rPr>
              <a:t>käytön</a:t>
            </a:r>
            <a:r>
              <a:rPr lang="en-US" dirty="0">
                <a:solidFill>
                  <a:srgbClr val="000000"/>
                </a:solidFill>
                <a:latin typeface="Avenir"/>
              </a:rPr>
              <a:t> </a:t>
            </a:r>
            <a:r>
              <a:rPr lang="en-US" dirty="0" err="1">
                <a:solidFill>
                  <a:srgbClr val="000000"/>
                </a:solidFill>
                <a:latin typeface="Avenir"/>
              </a:rPr>
              <a:t>yhteydessä</a:t>
            </a:r>
            <a:r>
              <a:rPr lang="en-US" dirty="0">
                <a:solidFill>
                  <a:srgbClr val="000000"/>
                </a:solidFill>
                <a:latin typeface="Avenir"/>
              </a:rPr>
              <a:t> </a:t>
            </a:r>
            <a:r>
              <a:rPr lang="en-US" dirty="0" err="1">
                <a:solidFill>
                  <a:srgbClr val="000000"/>
                </a:solidFill>
                <a:latin typeface="Avenir"/>
              </a:rPr>
              <a:t>sovelletaan</a:t>
            </a:r>
            <a:r>
              <a:rPr lang="en-US" dirty="0">
                <a:solidFill>
                  <a:srgbClr val="000000"/>
                </a:solidFill>
                <a:latin typeface="Avenir"/>
              </a:rPr>
              <a:t> </a:t>
            </a:r>
            <a:r>
              <a:rPr lang="en-US" dirty="0" err="1">
                <a:solidFill>
                  <a:srgbClr val="000000"/>
                </a:solidFill>
                <a:latin typeface="Avenir"/>
              </a:rPr>
              <a:t>myös</a:t>
            </a:r>
            <a:r>
              <a:rPr lang="en-US" dirty="0">
                <a:solidFill>
                  <a:srgbClr val="000000"/>
                </a:solidFill>
                <a:latin typeface="Avenir"/>
              </a:rPr>
              <a:t> </a:t>
            </a:r>
            <a:r>
              <a:rPr lang="en-US" dirty="0" err="1">
                <a:solidFill>
                  <a:srgbClr val="000000"/>
                </a:solidFill>
                <a:latin typeface="Avenir"/>
              </a:rPr>
              <a:t>näitä</a:t>
            </a:r>
            <a:r>
              <a:rPr lang="en-US" dirty="0">
                <a:solidFill>
                  <a:srgbClr val="000000"/>
                </a:solidFill>
                <a:latin typeface="Avenir"/>
              </a:rPr>
              <a:t> </a:t>
            </a:r>
            <a:r>
              <a:rPr lang="en-US" dirty="0" err="1">
                <a:solidFill>
                  <a:srgbClr val="000000"/>
                </a:solidFill>
                <a:latin typeface="Avenir"/>
              </a:rPr>
              <a:t>täydentäviä</a:t>
            </a:r>
            <a:r>
              <a:rPr lang="en-US" dirty="0">
                <a:solidFill>
                  <a:srgbClr val="000000"/>
                </a:solidFill>
                <a:latin typeface="Avenir"/>
              </a:rPr>
              <a:t> </a:t>
            </a:r>
            <a:r>
              <a:rPr lang="en-US" dirty="0" err="1">
                <a:solidFill>
                  <a:srgbClr val="000000"/>
                </a:solidFill>
                <a:latin typeface="Avenir"/>
              </a:rPr>
              <a:t>kansallisia</a:t>
            </a:r>
            <a:r>
              <a:rPr lang="en-US" dirty="0">
                <a:solidFill>
                  <a:srgbClr val="000000"/>
                </a:solidFill>
                <a:latin typeface="Avenir"/>
              </a:rPr>
              <a:t> </a:t>
            </a:r>
            <a:r>
              <a:rPr lang="en-US" dirty="0" err="1">
                <a:solidFill>
                  <a:srgbClr val="000000"/>
                </a:solidFill>
                <a:latin typeface="Avenir"/>
              </a:rPr>
              <a:t>ohjeita</a:t>
            </a:r>
            <a:endParaRPr lang="fi-FI" dirty="0">
              <a:solidFill>
                <a:srgbClr val="000000"/>
              </a:solidFill>
              <a:latin typeface="Avenir"/>
            </a:endParaRPr>
          </a:p>
        </p:txBody>
      </p:sp>
      <p:sp>
        <p:nvSpPr>
          <p:cNvPr id="4" name="Dian numeron paikkamerkki 3">
            <a:extLst>
              <a:ext uri="{FF2B5EF4-FFF2-40B4-BE49-F238E27FC236}">
                <a16:creationId xmlns:a16="http://schemas.microsoft.com/office/drawing/2014/main" id="{670A6FCC-6712-41C3-A215-74DB9B18E2EA}"/>
              </a:ext>
            </a:extLst>
          </p:cNvPr>
          <p:cNvSpPr>
            <a:spLocks noGrp="1"/>
          </p:cNvSpPr>
          <p:nvPr>
            <p:ph type="sldNum" sz="quarter" idx="4"/>
          </p:nvPr>
        </p:nvSpPr>
        <p:spPr/>
        <p:txBody>
          <a:bodyPr/>
          <a:lstStyle/>
          <a:p>
            <a:fld id="{B338A197-4EA2-4D23-935D-0DB0ED09FF0F}" type="slidenum">
              <a:rPr lang="fi-FI" smtClean="0"/>
              <a:pPr/>
              <a:t>14</a:t>
            </a:fld>
            <a:endParaRPr lang="fi-FI" dirty="0"/>
          </a:p>
        </p:txBody>
      </p:sp>
      <p:sp>
        <p:nvSpPr>
          <p:cNvPr id="5" name="Alatunnisteen paikkamerkki 4">
            <a:extLst>
              <a:ext uri="{FF2B5EF4-FFF2-40B4-BE49-F238E27FC236}">
                <a16:creationId xmlns:a16="http://schemas.microsoft.com/office/drawing/2014/main" id="{D7E94619-787D-8CA7-3C33-73D91332F866}"/>
              </a:ext>
            </a:extLst>
          </p:cNvPr>
          <p:cNvSpPr>
            <a:spLocks noGrp="1"/>
          </p:cNvSpPr>
          <p:nvPr>
            <p:ph type="ftr" sz="quarter" idx="3"/>
          </p:nvPr>
        </p:nvSpPr>
        <p:spPr/>
        <p:txBody>
          <a:bodyPr/>
          <a:lstStyle/>
          <a:p>
            <a:r>
              <a:rPr lang="fi-FI"/>
              <a:t>Standardit ja rakennustuotteiden tuotehyväksyntä</a:t>
            </a:r>
            <a:endParaRPr lang="fi-FI" dirty="0"/>
          </a:p>
        </p:txBody>
      </p:sp>
    </p:spTree>
    <p:extLst>
      <p:ext uri="{BB962C8B-B14F-4D97-AF65-F5344CB8AC3E}">
        <p14:creationId xmlns:p14="http://schemas.microsoft.com/office/powerpoint/2010/main" val="236179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4FB9BC0-922E-CC3C-96A3-6911360F30B3}"/>
              </a:ext>
            </a:extLst>
          </p:cNvPr>
          <p:cNvSpPr>
            <a:spLocks noGrp="1"/>
          </p:cNvSpPr>
          <p:nvPr>
            <p:ph type="title"/>
          </p:nvPr>
        </p:nvSpPr>
        <p:spPr/>
        <p:txBody>
          <a:bodyPr>
            <a:normAutofit/>
          </a:bodyPr>
          <a:lstStyle/>
          <a:p>
            <a:r>
              <a:rPr lang="fi-FI" dirty="0"/>
              <a:t>Toteutus standardit</a:t>
            </a:r>
          </a:p>
        </p:txBody>
      </p:sp>
    </p:spTree>
    <p:extLst>
      <p:ext uri="{BB962C8B-B14F-4D97-AF65-F5344CB8AC3E}">
        <p14:creationId xmlns:p14="http://schemas.microsoft.com/office/powerpoint/2010/main" val="1719180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FDC4824-48DA-4152-8E13-FF4C4A52FFF7}" type="slidenum">
              <a:rPr lang="fi-FI" smtClean="0"/>
              <a:pPr/>
              <a:t>16</a:t>
            </a:fld>
            <a:endParaRPr lang="fi-FI"/>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6293" y="100760"/>
            <a:ext cx="4724400" cy="6712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latunnisteen paikkamerkki 2">
            <a:extLst>
              <a:ext uri="{FF2B5EF4-FFF2-40B4-BE49-F238E27FC236}">
                <a16:creationId xmlns:a16="http://schemas.microsoft.com/office/drawing/2014/main" id="{55312D6C-4E37-6A44-B75E-01BCB261267A}"/>
              </a:ext>
            </a:extLst>
          </p:cNvPr>
          <p:cNvSpPr>
            <a:spLocks noGrp="1"/>
          </p:cNvSpPr>
          <p:nvPr>
            <p:ph type="ftr" sz="quarter" idx="11"/>
          </p:nvPr>
        </p:nvSpPr>
        <p:spPr/>
        <p:txBody>
          <a:bodyPr/>
          <a:lstStyle/>
          <a:p>
            <a:r>
              <a:rPr lang="en-GB"/>
              <a:t>Standardit ja rakennustuotteiden tuotehyväksyntä</a:t>
            </a:r>
          </a:p>
        </p:txBody>
      </p:sp>
    </p:spTree>
    <p:extLst>
      <p:ext uri="{BB962C8B-B14F-4D97-AF65-F5344CB8AC3E}">
        <p14:creationId xmlns:p14="http://schemas.microsoft.com/office/powerpoint/2010/main" val="41869163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z="4400" dirty="0"/>
              <a:t>Toteutus standardilla on kolme tavoitetta</a:t>
            </a:r>
          </a:p>
        </p:txBody>
      </p:sp>
      <p:sp>
        <p:nvSpPr>
          <p:cNvPr id="5" name="Content Placeholder 4"/>
          <p:cNvSpPr>
            <a:spLocks noGrp="1"/>
          </p:cNvSpPr>
          <p:nvPr>
            <p:ph idx="1"/>
          </p:nvPr>
        </p:nvSpPr>
        <p:spPr/>
        <p:txBody>
          <a:bodyPr>
            <a:normAutofit fontScale="92500" lnSpcReduction="10000"/>
          </a:bodyPr>
          <a:lstStyle/>
          <a:p>
            <a:pPr marL="457200" indent="-457200">
              <a:buFont typeface="+mj-lt"/>
              <a:buAutoNum type="arabicPeriod"/>
            </a:pPr>
            <a:r>
              <a:rPr lang="fi-FI" u="sng" dirty="0"/>
              <a:t>Siirtää suunnittelun aikana esitetyt vaatimukset </a:t>
            </a:r>
            <a:r>
              <a:rPr lang="fi-FI" dirty="0"/>
              <a:t>toteuttajille, toisin sanoen toimia suunnittelun ja toteutuksen välisenä linkkinä</a:t>
            </a:r>
          </a:p>
          <a:p>
            <a:pPr marL="457200" indent="-457200">
              <a:buFont typeface="+mj-lt"/>
              <a:buAutoNum type="arabicPeriod"/>
            </a:pPr>
            <a:r>
              <a:rPr lang="fi-FI" dirty="0"/>
              <a:t>Määrittää toteutuksen keskeiset asiakirjat jossa kuvataan </a:t>
            </a:r>
            <a:r>
              <a:rPr lang="fi-FI" u="sng" dirty="0"/>
              <a:t>teknisiä vaatimuksia tai vaatimusluokkia</a:t>
            </a:r>
            <a:r>
              <a:rPr lang="fi-FI" dirty="0"/>
              <a:t> toteutukseen</a:t>
            </a:r>
          </a:p>
          <a:p>
            <a:pPr marL="457200" indent="-457200">
              <a:buFont typeface="+mj-lt"/>
              <a:buAutoNum type="arabicPeriod"/>
            </a:pPr>
            <a:r>
              <a:rPr lang="fi-FI" dirty="0"/>
              <a:t>Toimia suunnittelijan </a:t>
            </a:r>
            <a:r>
              <a:rPr lang="fi-FI" u="sng" dirty="0"/>
              <a:t>tarkistusluettelona</a:t>
            </a:r>
            <a:r>
              <a:rPr lang="fi-FI" dirty="0"/>
              <a:t> sen varmistamiseksi, että suunnittelija antaa toteuttajalle kaikki olennaiset rakenteen toteutuksessa tarvittavat tekniset tiedot </a:t>
            </a:r>
          </a:p>
          <a:p>
            <a:pPr marL="0" indent="0">
              <a:buNone/>
            </a:pPr>
            <a:r>
              <a:rPr lang="fi-FI" dirty="0"/>
              <a:t> </a:t>
            </a:r>
          </a:p>
          <a:p>
            <a:pPr marL="0" indent="0">
              <a:buNone/>
            </a:pPr>
            <a:r>
              <a:rPr lang="fi-FI" dirty="0"/>
              <a:t>Näiden tavoitteiden saavuttamiseksi suunnittelun tuloksena on oltava asiakirjoja ja piirustuksia, joissa on kaikki tarvittavat tiedot työn toteutuksesta suunnitelmien mukaisesti. </a:t>
            </a:r>
          </a:p>
        </p:txBody>
      </p:sp>
      <p:sp>
        <p:nvSpPr>
          <p:cNvPr id="4" name="Slide Number Placeholder 3"/>
          <p:cNvSpPr>
            <a:spLocks noGrp="1"/>
          </p:cNvSpPr>
          <p:nvPr>
            <p:ph type="sldNum" sz="quarter" idx="4"/>
          </p:nvPr>
        </p:nvSpPr>
        <p:spPr/>
        <p:txBody>
          <a:bodyPr/>
          <a:lstStyle/>
          <a:p>
            <a:fld id="{1F4D50CA-F9F4-4F82-9F28-967629681EF9}" type="slidenum">
              <a:rPr lang="fi-FI" smtClean="0"/>
              <a:pPr/>
              <a:t>17</a:t>
            </a:fld>
            <a:endParaRPr lang="fi-FI" dirty="0"/>
          </a:p>
        </p:txBody>
      </p:sp>
      <p:sp>
        <p:nvSpPr>
          <p:cNvPr id="3" name="Alatunnisteen paikkamerkki 2">
            <a:extLst>
              <a:ext uri="{FF2B5EF4-FFF2-40B4-BE49-F238E27FC236}">
                <a16:creationId xmlns:a16="http://schemas.microsoft.com/office/drawing/2014/main" id="{002EC1E2-F482-DA5D-00D4-2243FC754DE0}"/>
              </a:ext>
            </a:extLst>
          </p:cNvPr>
          <p:cNvSpPr>
            <a:spLocks noGrp="1"/>
          </p:cNvSpPr>
          <p:nvPr>
            <p:ph type="ftr" sz="quarter" idx="3"/>
          </p:nvPr>
        </p:nvSpPr>
        <p:spPr/>
        <p:txBody>
          <a:bodyPr/>
          <a:lstStyle/>
          <a:p>
            <a:r>
              <a:rPr lang="fi-FI"/>
              <a:t>Standardit ja rakennustuotteiden tuotehyväksyntä</a:t>
            </a:r>
            <a:endParaRPr lang="fi-FI" dirty="0"/>
          </a:p>
        </p:txBody>
      </p:sp>
    </p:spTree>
    <p:extLst>
      <p:ext uri="{BB962C8B-B14F-4D97-AF65-F5344CB8AC3E}">
        <p14:creationId xmlns:p14="http://schemas.microsoft.com/office/powerpoint/2010/main" val="29446139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sz="quarter" idx="14"/>
          </p:nvPr>
        </p:nvSpPr>
        <p:spPr/>
      </p:sp>
      <p:sp>
        <p:nvSpPr>
          <p:cNvPr id="6" name="Slide Number Placeholder 5"/>
          <p:cNvSpPr>
            <a:spLocks noGrp="1"/>
          </p:cNvSpPr>
          <p:nvPr>
            <p:ph type="sldNum" sz="quarter" idx="12"/>
          </p:nvPr>
        </p:nvSpPr>
        <p:spPr/>
        <p:txBody>
          <a:bodyPr/>
          <a:lstStyle/>
          <a:p>
            <a:fld id="{1F4D50CA-F9F4-4F82-9F28-967629681EF9}" type="slidenum">
              <a:rPr lang="fi-FI" smtClean="0"/>
              <a:pPr/>
              <a:t>18</a:t>
            </a:fld>
            <a:endParaRPr lang="fi-FI" dirty="0"/>
          </a:p>
        </p:txBody>
      </p:sp>
      <p:sp>
        <p:nvSpPr>
          <p:cNvPr id="7" name="Picture Placeholder 2"/>
          <p:cNvSpPr txBox="1">
            <a:spLocks/>
          </p:cNvSpPr>
          <p:nvPr/>
        </p:nvSpPr>
        <p:spPr>
          <a:xfrm>
            <a:off x="1992914" y="397565"/>
            <a:ext cx="8219537" cy="5192098"/>
          </a:xfrm>
          <a:prstGeom prst="rect">
            <a:avLst/>
          </a:prstGeom>
        </p:spPr>
      </p:sp>
      <p:sp>
        <p:nvSpPr>
          <p:cNvPr id="8" name="Picture Placeholder 2"/>
          <p:cNvSpPr txBox="1">
            <a:spLocks/>
          </p:cNvSpPr>
          <p:nvPr/>
        </p:nvSpPr>
        <p:spPr>
          <a:xfrm>
            <a:off x="1992913" y="397565"/>
            <a:ext cx="8219537" cy="5192098"/>
          </a:xfrm>
          <a:prstGeom prst="rect">
            <a:avLst/>
          </a:prstGeom>
        </p:spPr>
      </p:sp>
      <p:sp>
        <p:nvSpPr>
          <p:cNvPr id="9" name="Picture Placeholder 2"/>
          <p:cNvSpPr txBox="1">
            <a:spLocks/>
          </p:cNvSpPr>
          <p:nvPr/>
        </p:nvSpPr>
        <p:spPr>
          <a:xfrm>
            <a:off x="1992914" y="397565"/>
            <a:ext cx="8219537" cy="5192098"/>
          </a:xfrm>
          <a:prstGeom prst="rect">
            <a:avLst/>
          </a:prstGeom>
        </p:spPr>
      </p:sp>
      <p:sp>
        <p:nvSpPr>
          <p:cNvPr id="10" name="Rectangle 4"/>
          <p:cNvSpPr>
            <a:spLocks noChangeArrowheads="1"/>
          </p:cNvSpPr>
          <p:nvPr/>
        </p:nvSpPr>
        <p:spPr bwMode="auto">
          <a:xfrm>
            <a:off x="1797050" y="404814"/>
            <a:ext cx="8280400" cy="3508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fi-FI" sz="1400"/>
              <a:t>Report TVBK-3053</a:t>
            </a:r>
          </a:p>
          <a:p>
            <a:pPr algn="r"/>
            <a:r>
              <a:rPr lang="fi-FI" sz="1400"/>
              <a:t>ISSN 0349-4969</a:t>
            </a:r>
          </a:p>
          <a:p>
            <a:pPr algn="r"/>
            <a:r>
              <a:rPr lang="fi-FI" sz="1400"/>
              <a:t>ISNR:LUTVDG/TVBK-3053-SE (228)</a:t>
            </a:r>
          </a:p>
          <a:p>
            <a:r>
              <a:rPr lang="fi-FI" sz="2000" b="1"/>
              <a:t>Design of safe timber structures –</a:t>
            </a:r>
          </a:p>
          <a:p>
            <a:r>
              <a:rPr lang="fi-FI" sz="2000" b="1"/>
              <a:t>How can we learn from structural failures in concrete,</a:t>
            </a:r>
          </a:p>
          <a:p>
            <a:r>
              <a:rPr lang="fi-FI" sz="2000" b="1"/>
              <a:t>steel and timber?</a:t>
            </a:r>
          </a:p>
          <a:p>
            <a:endParaRPr lang="fi-FI" sz="2000"/>
          </a:p>
          <a:p>
            <a:r>
              <a:rPr lang="fi-FI" sz="2000"/>
              <a:t>Eva Frühwald</a:t>
            </a:r>
            <a:br>
              <a:rPr lang="fi-FI" sz="2000"/>
            </a:br>
            <a:r>
              <a:rPr lang="fi-FI" sz="2000"/>
              <a:t>Erik Serrano</a:t>
            </a:r>
          </a:p>
          <a:p>
            <a:r>
              <a:rPr lang="fi-FI" sz="2000"/>
              <a:t>Tomi Toratti</a:t>
            </a:r>
            <a:br>
              <a:rPr lang="fi-FI" sz="2000"/>
            </a:br>
            <a:r>
              <a:rPr lang="fi-FI" sz="2000"/>
              <a:t>Arne Emilsson</a:t>
            </a:r>
          </a:p>
          <a:p>
            <a:r>
              <a:rPr lang="fi-FI" sz="2000"/>
              <a:t>Sven Thelandersson</a:t>
            </a:r>
          </a:p>
        </p:txBody>
      </p:sp>
      <p:sp>
        <p:nvSpPr>
          <p:cNvPr id="11" name="Text Box 5"/>
          <p:cNvSpPr txBox="1">
            <a:spLocks noChangeArrowheads="1"/>
          </p:cNvSpPr>
          <p:nvPr/>
        </p:nvSpPr>
        <p:spPr bwMode="auto">
          <a:xfrm>
            <a:off x="1797050" y="4581525"/>
            <a:ext cx="7056438"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i-FI" dirty="0" err="1"/>
              <a:t>Result</a:t>
            </a:r>
            <a:r>
              <a:rPr lang="fi-FI" dirty="0"/>
              <a:t>:</a:t>
            </a:r>
            <a:br>
              <a:rPr lang="fi-FI" dirty="0"/>
            </a:br>
            <a:r>
              <a:rPr lang="fi-FI" dirty="0"/>
              <a:t>50 % of </a:t>
            </a:r>
            <a:r>
              <a:rPr lang="fi-FI" dirty="0" err="1"/>
              <a:t>cases</a:t>
            </a:r>
            <a:r>
              <a:rPr lang="fi-FI" dirty="0"/>
              <a:t> </a:t>
            </a:r>
            <a:r>
              <a:rPr lang="fi-FI" dirty="0" err="1"/>
              <a:t>relate</a:t>
            </a:r>
            <a:r>
              <a:rPr lang="fi-FI" dirty="0"/>
              <a:t> to </a:t>
            </a:r>
            <a:r>
              <a:rPr lang="fi-FI" dirty="0" err="1"/>
              <a:t>bad</a:t>
            </a:r>
            <a:r>
              <a:rPr lang="fi-FI" dirty="0"/>
              <a:t> design</a:t>
            </a:r>
            <a:br>
              <a:rPr lang="fi-FI" dirty="0"/>
            </a:br>
            <a:r>
              <a:rPr lang="fi-FI" dirty="0"/>
              <a:t>25 % of </a:t>
            </a:r>
            <a:r>
              <a:rPr lang="fi-FI" dirty="0" err="1"/>
              <a:t>cases</a:t>
            </a:r>
            <a:r>
              <a:rPr lang="fi-FI" dirty="0"/>
              <a:t> </a:t>
            </a:r>
            <a:r>
              <a:rPr lang="fi-FI" dirty="0" err="1"/>
              <a:t>relate</a:t>
            </a:r>
            <a:r>
              <a:rPr lang="fi-FI" dirty="0"/>
              <a:t> to </a:t>
            </a:r>
            <a:r>
              <a:rPr lang="fi-FI" dirty="0" err="1"/>
              <a:t>human</a:t>
            </a:r>
            <a:r>
              <a:rPr lang="fi-FI" dirty="0"/>
              <a:t> </a:t>
            </a:r>
            <a:r>
              <a:rPr lang="fi-FI" dirty="0" err="1"/>
              <a:t>factors</a:t>
            </a:r>
            <a:r>
              <a:rPr lang="fi-FI" dirty="0"/>
              <a:t> on the </a:t>
            </a:r>
            <a:r>
              <a:rPr lang="fi-FI" dirty="0" err="1"/>
              <a:t>site</a:t>
            </a:r>
            <a:br>
              <a:rPr lang="fi-FI" dirty="0"/>
            </a:br>
            <a:br>
              <a:rPr lang="fi-FI" dirty="0"/>
            </a:br>
            <a:r>
              <a:rPr lang="fi-FI" dirty="0" err="1"/>
              <a:t>Conclusion</a:t>
            </a:r>
            <a:r>
              <a:rPr lang="fi-FI" dirty="0"/>
              <a:t>:</a:t>
            </a:r>
            <a:br>
              <a:rPr lang="fi-FI" dirty="0"/>
            </a:br>
            <a:r>
              <a:rPr lang="fi-FI" dirty="0"/>
              <a:t>Human </a:t>
            </a:r>
            <a:r>
              <a:rPr lang="fi-FI" dirty="0" err="1"/>
              <a:t>factors</a:t>
            </a:r>
            <a:r>
              <a:rPr lang="fi-FI" dirty="0"/>
              <a:t> in the </a:t>
            </a:r>
            <a:r>
              <a:rPr lang="fi-FI" dirty="0" err="1"/>
              <a:t>building</a:t>
            </a:r>
            <a:r>
              <a:rPr lang="fi-FI" dirty="0"/>
              <a:t> </a:t>
            </a:r>
            <a:r>
              <a:rPr lang="fi-FI" dirty="0" err="1"/>
              <a:t>process</a:t>
            </a:r>
            <a:r>
              <a:rPr lang="fi-FI" dirty="0"/>
              <a:t> </a:t>
            </a:r>
            <a:r>
              <a:rPr lang="fi-FI" dirty="0" err="1"/>
              <a:t>are</a:t>
            </a:r>
            <a:r>
              <a:rPr lang="fi-FI" dirty="0"/>
              <a:t> </a:t>
            </a:r>
            <a:r>
              <a:rPr lang="fi-FI" dirty="0" err="1"/>
              <a:t>dominant</a:t>
            </a:r>
            <a:endParaRPr lang="fi-FI" dirty="0"/>
          </a:p>
        </p:txBody>
      </p:sp>
      <p:pic>
        <p:nvPicPr>
          <p:cNvPr id="12" name="Picture 6" descr="jyväskylä_fail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4838" y="1773238"/>
            <a:ext cx="4876800" cy="3262312"/>
          </a:xfrm>
          <a:prstGeom prst="rect">
            <a:avLst/>
          </a:prstGeom>
          <a:noFill/>
          <a:extLst>
            <a:ext uri="{909E8E84-426E-40DD-AFC4-6F175D3DCCD1}">
              <a14:hiddenFill xmlns:a14="http://schemas.microsoft.com/office/drawing/2010/main">
                <a:solidFill>
                  <a:srgbClr val="FFFFFF"/>
                </a:solidFill>
              </a14:hiddenFill>
            </a:ext>
          </a:extLst>
        </p:spPr>
      </p:pic>
      <p:sp>
        <p:nvSpPr>
          <p:cNvPr id="2" name="Alatunnisteen paikkamerkki 1">
            <a:extLst>
              <a:ext uri="{FF2B5EF4-FFF2-40B4-BE49-F238E27FC236}">
                <a16:creationId xmlns:a16="http://schemas.microsoft.com/office/drawing/2014/main" id="{491CFAFC-BE9A-DAF4-4A97-85CF88EE09E8}"/>
              </a:ext>
            </a:extLst>
          </p:cNvPr>
          <p:cNvSpPr>
            <a:spLocks noGrp="1"/>
          </p:cNvSpPr>
          <p:nvPr>
            <p:ph type="ftr" sz="quarter" idx="11"/>
          </p:nvPr>
        </p:nvSpPr>
        <p:spPr/>
        <p:txBody>
          <a:bodyPr/>
          <a:lstStyle/>
          <a:p>
            <a:r>
              <a:rPr lang="fi-FI"/>
              <a:t>Standardit ja rakennustuotteiden tuotehyväksyntä</a:t>
            </a:r>
            <a:endParaRPr lang="fi-FI" dirty="0"/>
          </a:p>
        </p:txBody>
      </p:sp>
    </p:spTree>
    <p:extLst>
      <p:ext uri="{BB962C8B-B14F-4D97-AF65-F5344CB8AC3E}">
        <p14:creationId xmlns:p14="http://schemas.microsoft.com/office/powerpoint/2010/main" val="4290658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p:cNvSpPr>
            <a:spLocks noGrp="1"/>
          </p:cNvSpPr>
          <p:nvPr>
            <p:ph type="sldNum" sz="quarter" idx="10"/>
          </p:nvPr>
        </p:nvSpPr>
        <p:spPr/>
        <p:txBody>
          <a:bodyPr/>
          <a:lstStyle/>
          <a:p>
            <a:fld id="{4CFF5E4E-661B-4B18-9784-1C28176A8019}" type="slidenum">
              <a:rPr lang="fi-FI"/>
              <a:pPr/>
              <a:t>19</a:t>
            </a:fld>
            <a:endParaRPr lang="fi-FI"/>
          </a:p>
        </p:txBody>
      </p:sp>
      <p:pic>
        <p:nvPicPr>
          <p:cNvPr id="4096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7224" y="764002"/>
            <a:ext cx="7910146" cy="525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246914" y="1041916"/>
            <a:ext cx="1983921" cy="369332"/>
          </a:xfrm>
          <a:prstGeom prst="rect">
            <a:avLst/>
          </a:prstGeom>
          <a:noFill/>
        </p:spPr>
        <p:txBody>
          <a:bodyPr wrap="square" rtlCol="0">
            <a:spAutoFit/>
          </a:bodyPr>
          <a:lstStyle/>
          <a:p>
            <a:r>
              <a:rPr lang="fi-FI" dirty="0"/>
              <a:t>Suunnitteluvirheet</a:t>
            </a:r>
          </a:p>
        </p:txBody>
      </p:sp>
      <p:sp>
        <p:nvSpPr>
          <p:cNvPr id="5" name="TextBox 4"/>
          <p:cNvSpPr txBox="1"/>
          <p:nvPr/>
        </p:nvSpPr>
        <p:spPr>
          <a:xfrm>
            <a:off x="4914900" y="6136498"/>
            <a:ext cx="2519415" cy="369332"/>
          </a:xfrm>
          <a:prstGeom prst="rect">
            <a:avLst/>
          </a:prstGeom>
          <a:noFill/>
        </p:spPr>
        <p:txBody>
          <a:bodyPr wrap="square" rtlCol="0">
            <a:spAutoFit/>
          </a:bodyPr>
          <a:lstStyle/>
          <a:p>
            <a:r>
              <a:rPr lang="fi-FI" dirty="0"/>
              <a:t>Ihmisen  suoritusvirheitä</a:t>
            </a:r>
          </a:p>
        </p:txBody>
      </p:sp>
      <p:sp>
        <p:nvSpPr>
          <p:cNvPr id="4" name="Right Brace 3"/>
          <p:cNvSpPr/>
          <p:nvPr/>
        </p:nvSpPr>
        <p:spPr>
          <a:xfrm rot="16200000" flipH="1">
            <a:off x="5858513" y="3695070"/>
            <a:ext cx="290869" cy="4591987"/>
          </a:xfrm>
          <a:prstGeom prst="rightBrace">
            <a:avLst>
              <a:gd name="adj1" fmla="val 8333"/>
              <a:gd name="adj2" fmla="val 51075"/>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a:p>
        </p:txBody>
      </p:sp>
      <p:sp>
        <p:nvSpPr>
          <p:cNvPr id="7" name="TextBox 6"/>
          <p:cNvSpPr txBox="1"/>
          <p:nvPr/>
        </p:nvSpPr>
        <p:spPr>
          <a:xfrm rot="19345461">
            <a:off x="8353423" y="3074822"/>
            <a:ext cx="1983921" cy="369332"/>
          </a:xfrm>
          <a:prstGeom prst="rect">
            <a:avLst/>
          </a:prstGeom>
          <a:noFill/>
        </p:spPr>
        <p:txBody>
          <a:bodyPr wrap="square" rtlCol="0">
            <a:spAutoFit/>
          </a:bodyPr>
          <a:lstStyle/>
          <a:p>
            <a:r>
              <a:rPr lang="fi-FI" dirty="0"/>
              <a:t>Ylikuormitus</a:t>
            </a:r>
          </a:p>
        </p:txBody>
      </p:sp>
      <p:sp>
        <p:nvSpPr>
          <p:cNvPr id="8" name="TextBox 7"/>
          <p:cNvSpPr txBox="1"/>
          <p:nvPr/>
        </p:nvSpPr>
        <p:spPr>
          <a:xfrm rot="18838355">
            <a:off x="2715992" y="4047164"/>
            <a:ext cx="1983921" cy="369332"/>
          </a:xfrm>
          <a:prstGeom prst="rect">
            <a:avLst/>
          </a:prstGeom>
          <a:noFill/>
        </p:spPr>
        <p:txBody>
          <a:bodyPr wrap="square" rtlCol="0">
            <a:spAutoFit/>
          </a:bodyPr>
          <a:lstStyle/>
          <a:p>
            <a:r>
              <a:rPr lang="fi-FI" dirty="0"/>
              <a:t>Materiaalivirhe</a:t>
            </a:r>
          </a:p>
        </p:txBody>
      </p:sp>
      <p:sp>
        <p:nvSpPr>
          <p:cNvPr id="6" name="Alatunnisteen paikkamerkki 5">
            <a:extLst>
              <a:ext uri="{FF2B5EF4-FFF2-40B4-BE49-F238E27FC236}">
                <a16:creationId xmlns:a16="http://schemas.microsoft.com/office/drawing/2014/main" id="{3D36C539-95FC-71DB-F9AF-BE400235C38A}"/>
              </a:ext>
            </a:extLst>
          </p:cNvPr>
          <p:cNvSpPr>
            <a:spLocks noGrp="1"/>
          </p:cNvSpPr>
          <p:nvPr>
            <p:ph type="ftr" sz="quarter" idx="11"/>
          </p:nvPr>
        </p:nvSpPr>
        <p:spPr/>
        <p:txBody>
          <a:bodyPr/>
          <a:lstStyle/>
          <a:p>
            <a:r>
              <a:rPr lang="en-GB"/>
              <a:t>Standardit ja rakennustuotteiden tuotehyväksyntä</a:t>
            </a:r>
          </a:p>
        </p:txBody>
      </p:sp>
    </p:spTree>
    <p:extLst>
      <p:ext uri="{BB962C8B-B14F-4D97-AF65-F5344CB8AC3E}">
        <p14:creationId xmlns:p14="http://schemas.microsoft.com/office/powerpoint/2010/main" val="1399825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g12a037aa8e9_0_95"/>
          <p:cNvSpPr txBox="1">
            <a:spLocks noGrp="1"/>
          </p:cNvSpPr>
          <p:nvPr>
            <p:ph type="body" idx="1"/>
          </p:nvPr>
        </p:nvSpPr>
        <p:spPr>
          <a:xfrm>
            <a:off x="1749365" y="963559"/>
            <a:ext cx="3737100" cy="309600"/>
          </a:xfrm>
          <a:prstGeom prst="rect">
            <a:avLst/>
          </a:prstGeom>
          <a:noFill/>
          <a:ln>
            <a:noFill/>
          </a:ln>
        </p:spPr>
        <p:txBody>
          <a:bodyPr spcFirstLastPara="1" wrap="square" lIns="91425" tIns="45700" rIns="91425" bIns="45700" anchor="b" anchorCtr="0">
            <a:normAutofit fontScale="85000" lnSpcReduction="20000"/>
          </a:bodyPr>
          <a:lstStyle/>
          <a:p>
            <a:pPr marL="0" lvl="0" indent="0" algn="l" rtl="0">
              <a:lnSpc>
                <a:spcPct val="90000"/>
              </a:lnSpc>
              <a:spcBef>
                <a:spcPts val="0"/>
              </a:spcBef>
              <a:spcAft>
                <a:spcPts val="0"/>
              </a:spcAft>
              <a:buClr>
                <a:schemeClr val="dk1"/>
              </a:buClr>
              <a:buSzPct val="100000"/>
              <a:buNone/>
            </a:pPr>
            <a:r>
              <a:rPr lang="fi-FI"/>
              <a:t>Aineiston alkuperä</a:t>
            </a:r>
            <a:endParaRPr/>
          </a:p>
        </p:txBody>
      </p:sp>
      <p:sp>
        <p:nvSpPr>
          <p:cNvPr id="79" name="Google Shape;79;g12a037aa8e9_0_95"/>
          <p:cNvSpPr txBox="1">
            <a:spLocks noGrp="1"/>
          </p:cNvSpPr>
          <p:nvPr>
            <p:ph type="body" idx="2"/>
          </p:nvPr>
        </p:nvSpPr>
        <p:spPr>
          <a:xfrm>
            <a:off x="805064" y="1706422"/>
            <a:ext cx="5157900" cy="36846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Arial"/>
              <a:buNone/>
            </a:pPr>
            <a:r>
              <a:rPr lang="fi-FI" sz="2000" dirty="0"/>
              <a:t>Teollisen puurakentamisen oppimateriaali </a:t>
            </a:r>
            <a:r>
              <a:rPr lang="fi-FI" sz="2000" dirty="0" err="1"/>
              <a:t>oppimateriaali</a:t>
            </a:r>
            <a:r>
              <a:rPr lang="fi-FI" sz="2000" dirty="0"/>
              <a:t> on tuotettu 2021-2022 Puuinfo Oy:n johtamassa hankkeessa, jossa mukana myös: </a:t>
            </a:r>
            <a:endParaRPr sz="2000" dirty="0"/>
          </a:p>
          <a:p>
            <a:pPr marL="647700" lvl="0" indent="-355600" algn="l" rtl="0">
              <a:lnSpc>
                <a:spcPct val="115000"/>
              </a:lnSpc>
              <a:spcBef>
                <a:spcPts val="1700"/>
              </a:spcBef>
              <a:spcAft>
                <a:spcPts val="0"/>
              </a:spcAft>
              <a:buClr>
                <a:srgbClr val="272117"/>
              </a:buClr>
              <a:buSzPts val="2000"/>
              <a:buChar char="●"/>
            </a:pPr>
            <a:r>
              <a:rPr lang="fi-FI" sz="2000" dirty="0"/>
              <a:t>Ammattiopisto Lappia,</a:t>
            </a:r>
            <a:endParaRPr sz="2000" dirty="0"/>
          </a:p>
          <a:p>
            <a:pPr marL="647700" lvl="0" indent="-355600" algn="l" rtl="0">
              <a:lnSpc>
                <a:spcPct val="115000"/>
              </a:lnSpc>
              <a:spcBef>
                <a:spcPts val="0"/>
              </a:spcBef>
              <a:spcAft>
                <a:spcPts val="0"/>
              </a:spcAft>
              <a:buClr>
                <a:srgbClr val="272117"/>
              </a:buClr>
              <a:buSzPts val="2000"/>
              <a:buChar char="●"/>
            </a:pPr>
            <a:r>
              <a:rPr lang="fi-FI" sz="2000" dirty="0"/>
              <a:t>TTS-Työtehoseura,</a:t>
            </a:r>
            <a:endParaRPr sz="2000" dirty="0"/>
          </a:p>
          <a:p>
            <a:pPr marL="647700" lvl="0" indent="-355600" algn="l" rtl="0">
              <a:lnSpc>
                <a:spcPct val="115000"/>
              </a:lnSpc>
              <a:spcBef>
                <a:spcPts val="0"/>
              </a:spcBef>
              <a:spcAft>
                <a:spcPts val="0"/>
              </a:spcAft>
              <a:buClr>
                <a:srgbClr val="272117"/>
              </a:buClr>
              <a:buSzPts val="2000"/>
              <a:buChar char="●"/>
            </a:pPr>
            <a:r>
              <a:rPr lang="fi-FI" sz="2000" dirty="0"/>
              <a:t>Kaakkois-Suomen ammattikorkeakoulu,</a:t>
            </a:r>
            <a:endParaRPr sz="2000" dirty="0"/>
          </a:p>
          <a:p>
            <a:pPr marL="647700" lvl="0" indent="-355600" algn="l" rtl="0">
              <a:lnSpc>
                <a:spcPct val="115000"/>
              </a:lnSpc>
              <a:spcBef>
                <a:spcPts val="0"/>
              </a:spcBef>
              <a:spcAft>
                <a:spcPts val="0"/>
              </a:spcAft>
              <a:buClr>
                <a:srgbClr val="272117"/>
              </a:buClr>
              <a:buSzPts val="2000"/>
              <a:buChar char="●"/>
            </a:pPr>
            <a:r>
              <a:rPr lang="fi-FI" sz="2000" dirty="0"/>
              <a:t>Metropolia ammattikorkeakoulu,</a:t>
            </a:r>
            <a:endParaRPr sz="2000" dirty="0"/>
          </a:p>
          <a:p>
            <a:pPr marL="647700" lvl="0" indent="-355600" algn="l" rtl="0">
              <a:lnSpc>
                <a:spcPct val="115000"/>
              </a:lnSpc>
              <a:spcBef>
                <a:spcPts val="0"/>
              </a:spcBef>
              <a:spcAft>
                <a:spcPts val="0"/>
              </a:spcAft>
              <a:buClr>
                <a:srgbClr val="272117"/>
              </a:buClr>
              <a:buSzPts val="2000"/>
              <a:buChar char="●"/>
            </a:pPr>
            <a:r>
              <a:rPr lang="fi-FI" sz="2000" dirty="0"/>
              <a:t>Jyväskylän ammattikorkeakoulu,</a:t>
            </a:r>
            <a:endParaRPr sz="2000" dirty="0"/>
          </a:p>
          <a:p>
            <a:pPr marL="647700" marR="0" lvl="0" indent="-355600" algn="l" rtl="0">
              <a:lnSpc>
                <a:spcPct val="115000"/>
              </a:lnSpc>
              <a:spcBef>
                <a:spcPts val="0"/>
              </a:spcBef>
              <a:spcAft>
                <a:spcPts val="0"/>
              </a:spcAft>
              <a:buClr>
                <a:srgbClr val="272117"/>
              </a:buClr>
              <a:buSzPts val="2000"/>
              <a:buChar char="●"/>
            </a:pPr>
            <a:r>
              <a:rPr lang="fi-FI" sz="2000" dirty="0"/>
              <a:t>Tampereen yliopisto sekä</a:t>
            </a:r>
            <a:endParaRPr sz="2000" dirty="0"/>
          </a:p>
          <a:p>
            <a:pPr marL="647700" marR="0" lvl="0" indent="-355600" algn="l" rtl="0">
              <a:lnSpc>
                <a:spcPct val="115000"/>
              </a:lnSpc>
              <a:spcBef>
                <a:spcPts val="0"/>
              </a:spcBef>
              <a:spcAft>
                <a:spcPts val="0"/>
              </a:spcAft>
              <a:buClr>
                <a:srgbClr val="272117"/>
              </a:buClr>
              <a:buSzPts val="2000"/>
              <a:buChar char="●"/>
            </a:pPr>
            <a:r>
              <a:rPr lang="fi-FI" sz="2000" dirty="0"/>
              <a:t>Puutuoteteollisuus ry.</a:t>
            </a:r>
            <a:endParaRPr sz="2000" dirty="0"/>
          </a:p>
          <a:p>
            <a:pPr marL="0" lvl="0" indent="0" algn="l" rtl="0">
              <a:lnSpc>
                <a:spcPct val="115000"/>
              </a:lnSpc>
              <a:spcBef>
                <a:spcPts val="1700"/>
              </a:spcBef>
              <a:spcAft>
                <a:spcPts val="0"/>
              </a:spcAft>
              <a:buNone/>
            </a:pPr>
            <a:r>
              <a:rPr lang="fi-FI" sz="2000" dirty="0"/>
              <a:t>Hanketta on rahoittanut ympäristöministeriö. </a:t>
            </a:r>
            <a:endParaRPr sz="2000" dirty="0"/>
          </a:p>
          <a:p>
            <a:pPr marL="0" lvl="0" indent="0" algn="l" rtl="0">
              <a:spcBef>
                <a:spcPts val="4200"/>
              </a:spcBef>
              <a:spcAft>
                <a:spcPts val="0"/>
              </a:spcAft>
              <a:buClr>
                <a:schemeClr val="lt2"/>
              </a:buClr>
              <a:buSzPts val="2400"/>
              <a:buNone/>
            </a:pPr>
            <a:endParaRPr sz="2000" dirty="0"/>
          </a:p>
        </p:txBody>
      </p:sp>
      <p:sp>
        <p:nvSpPr>
          <p:cNvPr id="80" name="Google Shape;80;g12a037aa8e9_0_95"/>
          <p:cNvSpPr txBox="1">
            <a:spLocks noGrp="1"/>
          </p:cNvSpPr>
          <p:nvPr>
            <p:ph type="body" idx="3"/>
          </p:nvPr>
        </p:nvSpPr>
        <p:spPr>
          <a:xfrm>
            <a:off x="6485234" y="1706422"/>
            <a:ext cx="5183100" cy="36846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fi-FI" sz="2000" dirty="0"/>
              <a:t>Aineisto on tarkoitettu käyttöön teollisen puurakentamisen koulutuksessa ja opiskelussa mahdollisimman laajasti.</a:t>
            </a:r>
            <a:endParaRPr sz="2000" dirty="0"/>
          </a:p>
          <a:p>
            <a:pPr marL="0" lvl="0" indent="0" algn="l" rtl="0">
              <a:lnSpc>
                <a:spcPct val="90000"/>
              </a:lnSpc>
              <a:spcBef>
                <a:spcPts val="0"/>
              </a:spcBef>
              <a:spcAft>
                <a:spcPts val="0"/>
              </a:spcAft>
              <a:buClr>
                <a:schemeClr val="dk1"/>
              </a:buClr>
              <a:buSzPts val="2800"/>
              <a:buNone/>
            </a:pPr>
            <a:endParaRPr sz="2000" dirty="0"/>
          </a:p>
          <a:p>
            <a:pPr marL="0" lvl="0" indent="0" algn="l" rtl="0">
              <a:lnSpc>
                <a:spcPct val="90000"/>
              </a:lnSpc>
              <a:spcBef>
                <a:spcPts val="0"/>
              </a:spcBef>
              <a:spcAft>
                <a:spcPts val="0"/>
              </a:spcAft>
              <a:buClr>
                <a:schemeClr val="dk1"/>
              </a:buClr>
              <a:buSzPts val="2800"/>
              <a:buNone/>
            </a:pPr>
            <a:r>
              <a:rPr lang="fi-FI" sz="2000" dirty="0"/>
              <a:t>Aineistolla on Nimeä-</a:t>
            </a:r>
            <a:r>
              <a:rPr lang="fi-FI" sz="2000" dirty="0" err="1"/>
              <a:t>JaaSamoin</a:t>
            </a:r>
            <a:r>
              <a:rPr lang="fi-FI" sz="2000" dirty="0"/>
              <a:t> (CC BY-SA) -lisenssi, joka edellyttää, että aineistoa käytettäessä tekijä mainitaan asianmukaisesti ja johdannaisteoksia saa levittää vain samalla lisenssillä kuin alkuperäistä teosta.</a:t>
            </a:r>
            <a:endParaRPr sz="2000" dirty="0"/>
          </a:p>
          <a:p>
            <a:pPr marL="0" lvl="0" indent="0" algn="l" rtl="0">
              <a:lnSpc>
                <a:spcPct val="90000"/>
              </a:lnSpc>
              <a:spcBef>
                <a:spcPts val="0"/>
              </a:spcBef>
              <a:spcAft>
                <a:spcPts val="0"/>
              </a:spcAft>
              <a:buClr>
                <a:schemeClr val="dk1"/>
              </a:buClr>
              <a:buSzPts val="2800"/>
              <a:buNone/>
            </a:pPr>
            <a:endParaRPr sz="2000" dirty="0"/>
          </a:p>
          <a:p>
            <a:pPr marL="0" lvl="0" indent="0" algn="l" rtl="0">
              <a:lnSpc>
                <a:spcPct val="90000"/>
              </a:lnSpc>
              <a:spcBef>
                <a:spcPts val="0"/>
              </a:spcBef>
              <a:spcAft>
                <a:spcPts val="0"/>
              </a:spcAft>
              <a:buClr>
                <a:schemeClr val="dk1"/>
              </a:buClr>
              <a:buSzPts val="2800"/>
              <a:buNone/>
            </a:pPr>
            <a:r>
              <a:rPr lang="fi-FI" sz="2000" dirty="0"/>
              <a:t>Alkuperäinen aineisto sekä Puuinfon mahdolliset päivitykset siihen julkaistaan aoe.fi-portaalissa sekä puuinfo.fi-sivustolla. </a:t>
            </a:r>
            <a:endParaRPr sz="2000" dirty="0"/>
          </a:p>
        </p:txBody>
      </p:sp>
      <p:sp>
        <p:nvSpPr>
          <p:cNvPr id="81" name="Google Shape;81;g12a037aa8e9_0_95"/>
          <p:cNvSpPr txBox="1">
            <a:spLocks noGrp="1"/>
          </p:cNvSpPr>
          <p:nvPr>
            <p:ph type="body" idx="4"/>
          </p:nvPr>
        </p:nvSpPr>
        <p:spPr>
          <a:xfrm>
            <a:off x="7457613" y="959551"/>
            <a:ext cx="3737100" cy="309600"/>
          </a:xfrm>
          <a:prstGeom prst="rect">
            <a:avLst/>
          </a:prstGeom>
          <a:noFill/>
          <a:ln>
            <a:noFill/>
          </a:ln>
        </p:spPr>
        <p:txBody>
          <a:bodyPr spcFirstLastPara="1" wrap="square" lIns="91425" tIns="45700" rIns="91425" bIns="45700" anchor="b" anchorCtr="0">
            <a:normAutofit fontScale="85000" lnSpcReduction="20000"/>
          </a:bodyPr>
          <a:lstStyle/>
          <a:p>
            <a:pPr marL="0" lvl="0" indent="0" algn="l" rtl="0">
              <a:lnSpc>
                <a:spcPct val="90000"/>
              </a:lnSpc>
              <a:spcBef>
                <a:spcPts val="0"/>
              </a:spcBef>
              <a:spcAft>
                <a:spcPts val="0"/>
              </a:spcAft>
              <a:buClr>
                <a:schemeClr val="dk1"/>
              </a:buClr>
              <a:buSzPct val="100000"/>
              <a:buNone/>
            </a:pPr>
            <a:r>
              <a:rPr lang="fi-FI"/>
              <a:t>Aineiston käyttö</a:t>
            </a:r>
            <a:endParaRPr/>
          </a:p>
        </p:txBody>
      </p:sp>
      <p:sp>
        <p:nvSpPr>
          <p:cNvPr id="82" name="Google Shape;82;g12a037aa8e9_0_95"/>
          <p:cNvSpPr txBox="1">
            <a:spLocks noGrp="1"/>
          </p:cNvSpPr>
          <p:nvPr>
            <p:ph type="sldNum" idx="12"/>
          </p:nvPr>
        </p:nvSpPr>
        <p:spPr>
          <a:xfrm>
            <a:off x="11044362" y="182562"/>
            <a:ext cx="644100" cy="381900"/>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fi-FI" sz="1400" b="0" i="0" u="none" strike="noStrike" kern="0" cap="none" spc="0" normalizeH="0" baseline="0" noProof="0">
                <a:ln>
                  <a:noFill/>
                </a:ln>
                <a:solidFill>
                  <a:srgbClr val="FFFFFF"/>
                </a:solidFill>
                <a:effectLst/>
                <a:uLnTx/>
                <a:uFillTx/>
                <a:latin typeface="Calibri"/>
                <a:cs typeface="Calibri"/>
                <a:sym typeface="Calibri"/>
              </a:rPr>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t>2</a:t>
            </a:fld>
            <a:endParaRPr kumimoji="0" sz="1400" b="0" i="0" u="none" strike="noStrike" kern="0" cap="none" spc="0" normalizeH="0" baseline="0" noProof="0">
              <a:ln>
                <a:noFill/>
              </a:ln>
              <a:solidFill>
                <a:srgbClr val="FFFFFF"/>
              </a:solidFill>
              <a:effectLst/>
              <a:uLnTx/>
              <a:uFillTx/>
              <a:latin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4F11696-B65C-3451-9F3C-13F8EE942B97}"/>
              </a:ext>
            </a:extLst>
          </p:cNvPr>
          <p:cNvSpPr>
            <a:spLocks noGrp="1"/>
          </p:cNvSpPr>
          <p:nvPr>
            <p:ph type="title"/>
          </p:nvPr>
        </p:nvSpPr>
        <p:spPr/>
        <p:txBody>
          <a:bodyPr/>
          <a:lstStyle/>
          <a:p>
            <a:r>
              <a:rPr lang="fi-FI" dirty="0"/>
              <a:t>Tuotestandardit</a:t>
            </a:r>
          </a:p>
        </p:txBody>
      </p:sp>
    </p:spTree>
    <p:extLst>
      <p:ext uri="{BB962C8B-B14F-4D97-AF65-F5344CB8AC3E}">
        <p14:creationId xmlns:p14="http://schemas.microsoft.com/office/powerpoint/2010/main" val="23500221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39CF27B-3A21-4DAD-9B39-920DBB177961}"/>
              </a:ext>
            </a:extLst>
          </p:cNvPr>
          <p:cNvSpPr>
            <a:spLocks noGrp="1"/>
          </p:cNvSpPr>
          <p:nvPr>
            <p:ph type="title"/>
          </p:nvPr>
        </p:nvSpPr>
        <p:spPr/>
        <p:txBody>
          <a:bodyPr/>
          <a:lstStyle/>
          <a:p>
            <a:r>
              <a:rPr lang="fi-FI" dirty="0"/>
              <a:t>Tuotestandardin sisältö</a:t>
            </a:r>
          </a:p>
        </p:txBody>
      </p:sp>
      <p:sp>
        <p:nvSpPr>
          <p:cNvPr id="3" name="Sisällön paikkamerkki 2">
            <a:extLst>
              <a:ext uri="{FF2B5EF4-FFF2-40B4-BE49-F238E27FC236}">
                <a16:creationId xmlns:a16="http://schemas.microsoft.com/office/drawing/2014/main" id="{D8D83798-AE5D-42F4-A754-3C47EC434783}"/>
              </a:ext>
            </a:extLst>
          </p:cNvPr>
          <p:cNvSpPr>
            <a:spLocks noGrp="1"/>
          </p:cNvSpPr>
          <p:nvPr>
            <p:ph idx="1"/>
          </p:nvPr>
        </p:nvSpPr>
        <p:spPr/>
        <p:txBody>
          <a:bodyPr>
            <a:normAutofit lnSpcReduction="10000"/>
          </a:bodyPr>
          <a:lstStyle/>
          <a:p>
            <a:r>
              <a:rPr lang="fi-FI" dirty="0"/>
              <a:t>Mitä tuotetta standardi koskee ja mikä on tuotteen käyttöalue (</a:t>
            </a:r>
            <a:r>
              <a:rPr lang="fi-FI" dirty="0" err="1"/>
              <a:t>Scope</a:t>
            </a:r>
            <a:r>
              <a:rPr lang="fi-FI" dirty="0"/>
              <a:t>)</a:t>
            </a:r>
          </a:p>
          <a:p>
            <a:r>
              <a:rPr lang="fi-FI" dirty="0"/>
              <a:t>Mitä tuoteominaisuuksia voidaan määritellä</a:t>
            </a:r>
            <a:br>
              <a:rPr lang="fi-FI" dirty="0"/>
            </a:br>
            <a:r>
              <a:rPr lang="fi-FI" dirty="0"/>
              <a:t>- mekaaniset ominaisuudet</a:t>
            </a:r>
            <a:br>
              <a:rPr lang="fi-FI" dirty="0"/>
            </a:br>
            <a:r>
              <a:rPr lang="fi-FI" dirty="0"/>
              <a:t>- rakennusfysikaaliset ominaisuudet</a:t>
            </a:r>
            <a:br>
              <a:rPr lang="fi-FI" dirty="0"/>
            </a:br>
            <a:r>
              <a:rPr lang="fi-FI" dirty="0"/>
              <a:t>- vaaralliset päästöt, mm. formaldehydi</a:t>
            </a:r>
            <a:br>
              <a:rPr lang="fi-FI" dirty="0"/>
            </a:br>
            <a:r>
              <a:rPr lang="fi-FI" dirty="0"/>
              <a:t>- mittatoleranssit, jne.</a:t>
            </a:r>
          </a:p>
          <a:p>
            <a:r>
              <a:rPr lang="fi-FI" dirty="0"/>
              <a:t>Viitestandardit esim. luokitus ja testistandardit</a:t>
            </a:r>
          </a:p>
          <a:p>
            <a:r>
              <a:rPr lang="fi-FI" dirty="0"/>
              <a:t>Tehtaan laadunvalvontamenettelyt</a:t>
            </a:r>
          </a:p>
          <a:p>
            <a:r>
              <a:rPr lang="fi-FI" dirty="0"/>
              <a:t>Tuotteen merkintä: CE merkinnän ja suoritustasoilmoituksen sisältö</a:t>
            </a:r>
            <a:br>
              <a:rPr lang="fi-FI" dirty="0"/>
            </a:br>
            <a:r>
              <a:rPr lang="fi-FI" dirty="0"/>
              <a:t>(kun on kyse harmonisoidusta EN standardista, </a:t>
            </a:r>
            <a:r>
              <a:rPr lang="fi-FI" dirty="0" err="1"/>
              <a:t>hEN</a:t>
            </a:r>
            <a:r>
              <a:rPr lang="fi-FI" dirty="0"/>
              <a:t>)</a:t>
            </a:r>
          </a:p>
        </p:txBody>
      </p:sp>
      <p:sp>
        <p:nvSpPr>
          <p:cNvPr id="4" name="Dian numeron paikkamerkki 3">
            <a:extLst>
              <a:ext uri="{FF2B5EF4-FFF2-40B4-BE49-F238E27FC236}">
                <a16:creationId xmlns:a16="http://schemas.microsoft.com/office/drawing/2014/main" id="{4BF40A71-CDED-40F8-86B6-71C23A12CA8F}"/>
              </a:ext>
            </a:extLst>
          </p:cNvPr>
          <p:cNvSpPr>
            <a:spLocks noGrp="1"/>
          </p:cNvSpPr>
          <p:nvPr>
            <p:ph type="sldNum" sz="quarter" idx="4"/>
          </p:nvPr>
        </p:nvSpPr>
        <p:spPr/>
        <p:txBody>
          <a:bodyPr/>
          <a:lstStyle/>
          <a:p>
            <a:fld id="{B338A197-4EA2-4D23-935D-0DB0ED09FF0F}" type="slidenum">
              <a:rPr lang="fi-FI" smtClean="0"/>
              <a:pPr/>
              <a:t>21</a:t>
            </a:fld>
            <a:endParaRPr lang="fi-FI" dirty="0"/>
          </a:p>
        </p:txBody>
      </p:sp>
      <p:sp>
        <p:nvSpPr>
          <p:cNvPr id="5" name="Alatunnisteen paikkamerkki 4">
            <a:extLst>
              <a:ext uri="{FF2B5EF4-FFF2-40B4-BE49-F238E27FC236}">
                <a16:creationId xmlns:a16="http://schemas.microsoft.com/office/drawing/2014/main" id="{F456D8CF-D8F5-22F0-C210-C9CBADA318DA}"/>
              </a:ext>
            </a:extLst>
          </p:cNvPr>
          <p:cNvSpPr>
            <a:spLocks noGrp="1"/>
          </p:cNvSpPr>
          <p:nvPr>
            <p:ph type="ftr" sz="quarter" idx="3"/>
          </p:nvPr>
        </p:nvSpPr>
        <p:spPr/>
        <p:txBody>
          <a:bodyPr/>
          <a:lstStyle/>
          <a:p>
            <a:r>
              <a:rPr lang="fi-FI"/>
              <a:t>Standardit ja rakennustuotteiden tuotehyväksyntä</a:t>
            </a:r>
            <a:endParaRPr lang="fi-FI" dirty="0"/>
          </a:p>
        </p:txBody>
      </p:sp>
    </p:spTree>
    <p:extLst>
      <p:ext uri="{BB962C8B-B14F-4D97-AF65-F5344CB8AC3E}">
        <p14:creationId xmlns:p14="http://schemas.microsoft.com/office/powerpoint/2010/main" val="32696766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39CF27B-3A21-4DAD-9B39-920DBB177961}"/>
              </a:ext>
            </a:extLst>
          </p:cNvPr>
          <p:cNvSpPr>
            <a:spLocks noGrp="1"/>
          </p:cNvSpPr>
          <p:nvPr>
            <p:ph type="title"/>
          </p:nvPr>
        </p:nvSpPr>
        <p:spPr/>
        <p:txBody>
          <a:bodyPr/>
          <a:lstStyle/>
          <a:p>
            <a:r>
              <a:rPr lang="fi-FI" dirty="0"/>
              <a:t>Puutuotteiden harmonisoidut tuotestandardit</a:t>
            </a:r>
          </a:p>
        </p:txBody>
      </p:sp>
      <p:sp>
        <p:nvSpPr>
          <p:cNvPr id="3" name="Sisällön paikkamerkki 2">
            <a:extLst>
              <a:ext uri="{FF2B5EF4-FFF2-40B4-BE49-F238E27FC236}">
                <a16:creationId xmlns:a16="http://schemas.microsoft.com/office/drawing/2014/main" id="{D8D83798-AE5D-42F4-A754-3C47EC434783}"/>
              </a:ext>
            </a:extLst>
          </p:cNvPr>
          <p:cNvSpPr>
            <a:spLocks noGrp="1"/>
          </p:cNvSpPr>
          <p:nvPr>
            <p:ph idx="1"/>
          </p:nvPr>
        </p:nvSpPr>
        <p:spPr>
          <a:xfrm>
            <a:off x="838200" y="1825625"/>
            <a:ext cx="10515600" cy="4533924"/>
          </a:xfrm>
        </p:spPr>
        <p:txBody>
          <a:bodyPr>
            <a:normAutofit fontScale="92500" lnSpcReduction="10000"/>
          </a:bodyPr>
          <a:lstStyle/>
          <a:p>
            <a:pPr marL="0" indent="0">
              <a:lnSpc>
                <a:spcPct val="100000"/>
              </a:lnSpc>
              <a:buNone/>
              <a:tabLst>
                <a:tab pos="1527175" algn="l"/>
              </a:tabLst>
              <a:defRPr/>
            </a:pPr>
            <a:r>
              <a:rPr lang="fi-FI" sz="1800" dirty="0"/>
              <a:t>Voimassa olevat </a:t>
            </a:r>
            <a:r>
              <a:rPr lang="fi-FI" sz="1800" dirty="0" err="1"/>
              <a:t>hEN</a:t>
            </a:r>
            <a:r>
              <a:rPr lang="fi-FI" sz="1800" dirty="0"/>
              <a:t> tuotestandardit:</a:t>
            </a:r>
            <a:br>
              <a:rPr lang="fi-FI" sz="1800" dirty="0"/>
            </a:br>
            <a:endParaRPr lang="fi-FI" sz="1800" dirty="0"/>
          </a:p>
          <a:p>
            <a:pPr marL="0" indent="0">
              <a:lnSpc>
                <a:spcPct val="100000"/>
              </a:lnSpc>
              <a:spcBef>
                <a:spcPts val="0"/>
              </a:spcBef>
              <a:buNone/>
              <a:tabLst>
                <a:tab pos="1527175" algn="l"/>
              </a:tabLst>
              <a:defRPr/>
            </a:pPr>
            <a:r>
              <a:rPr lang="fi-FI" sz="1800" dirty="0"/>
              <a:t>EN 13986	Puulevyt rakennuskäytössä 		</a:t>
            </a:r>
          </a:p>
          <a:p>
            <a:pPr marL="0" indent="0">
              <a:lnSpc>
                <a:spcPct val="100000"/>
              </a:lnSpc>
              <a:spcBef>
                <a:spcPts val="0"/>
              </a:spcBef>
              <a:buNone/>
              <a:tabLst>
                <a:tab pos="1527175" algn="l"/>
              </a:tabLst>
              <a:defRPr/>
            </a:pPr>
            <a:r>
              <a:rPr lang="fi-FI" sz="1800" dirty="0"/>
              <a:t>EN 14250	Naulalevyrakenteet 			</a:t>
            </a:r>
          </a:p>
          <a:p>
            <a:pPr marL="0" indent="0">
              <a:lnSpc>
                <a:spcPct val="100000"/>
              </a:lnSpc>
              <a:spcBef>
                <a:spcPts val="0"/>
              </a:spcBef>
              <a:buNone/>
              <a:tabLst>
                <a:tab pos="1527175" algn="l"/>
              </a:tabLst>
              <a:defRPr/>
            </a:pPr>
            <a:r>
              <a:rPr lang="fi-FI" sz="1800" dirty="0"/>
              <a:t>EN 14374	Rakenteellinen LVL		</a:t>
            </a:r>
          </a:p>
          <a:p>
            <a:pPr marL="0" indent="0">
              <a:lnSpc>
                <a:spcPct val="100000"/>
              </a:lnSpc>
              <a:spcBef>
                <a:spcPts val="0"/>
              </a:spcBef>
              <a:buNone/>
              <a:tabLst>
                <a:tab pos="1527175" algn="l"/>
              </a:tabLst>
              <a:defRPr/>
            </a:pPr>
            <a:r>
              <a:rPr lang="fi-FI" sz="1800" dirty="0"/>
              <a:t>EN 14342	Puulattiat			</a:t>
            </a:r>
          </a:p>
          <a:p>
            <a:pPr marL="0" indent="0">
              <a:lnSpc>
                <a:spcPct val="100000"/>
              </a:lnSpc>
              <a:spcBef>
                <a:spcPts val="0"/>
              </a:spcBef>
              <a:buNone/>
              <a:tabLst>
                <a:tab pos="1527175" algn="l"/>
              </a:tabLst>
              <a:defRPr/>
            </a:pPr>
            <a:r>
              <a:rPr lang="fi-FI" sz="1800" dirty="0"/>
              <a:t>EN 14080	Liimapuu</a:t>
            </a:r>
          </a:p>
          <a:p>
            <a:pPr marL="0" indent="0">
              <a:lnSpc>
                <a:spcPct val="100000"/>
              </a:lnSpc>
              <a:spcBef>
                <a:spcPts val="0"/>
              </a:spcBef>
              <a:buNone/>
              <a:tabLst>
                <a:tab pos="1527175" algn="l"/>
              </a:tabLst>
              <a:defRPr/>
            </a:pPr>
            <a:r>
              <a:rPr lang="fi-FI" sz="1800" dirty="0"/>
              <a:t>EN 14081	Lujuuslajiteltu puutavara		</a:t>
            </a:r>
          </a:p>
          <a:p>
            <a:pPr marL="0" indent="0">
              <a:lnSpc>
                <a:spcPct val="100000"/>
              </a:lnSpc>
              <a:spcBef>
                <a:spcPts val="0"/>
              </a:spcBef>
              <a:buNone/>
              <a:tabLst>
                <a:tab pos="1527175" algn="l"/>
              </a:tabLst>
              <a:defRPr/>
            </a:pPr>
            <a:r>
              <a:rPr lang="fi-FI" sz="1800" dirty="0"/>
              <a:t>EN 14915	Puupaneelit ja –verhoukset 	</a:t>
            </a:r>
          </a:p>
          <a:p>
            <a:pPr marL="0" indent="0">
              <a:lnSpc>
                <a:spcPct val="100000"/>
              </a:lnSpc>
              <a:spcBef>
                <a:spcPts val="0"/>
              </a:spcBef>
              <a:buNone/>
              <a:tabLst>
                <a:tab pos="1527175" algn="l"/>
              </a:tabLst>
              <a:defRPr/>
            </a:pPr>
            <a:r>
              <a:rPr lang="fi-FI" sz="1800" dirty="0"/>
              <a:t>EN 14545	Puurakenteiden liittimet		</a:t>
            </a:r>
          </a:p>
          <a:p>
            <a:pPr marL="0" indent="0">
              <a:lnSpc>
                <a:spcPct val="100000"/>
              </a:lnSpc>
              <a:spcBef>
                <a:spcPts val="0"/>
              </a:spcBef>
              <a:buNone/>
              <a:tabLst>
                <a:tab pos="1527175" algn="l"/>
              </a:tabLst>
              <a:defRPr/>
            </a:pPr>
            <a:r>
              <a:rPr lang="fi-FI" sz="1800" dirty="0"/>
              <a:t>EN 14592	Vaarnakiinnittimet		</a:t>
            </a:r>
          </a:p>
          <a:p>
            <a:pPr marL="0" indent="0">
              <a:lnSpc>
                <a:spcPct val="100000"/>
              </a:lnSpc>
              <a:spcBef>
                <a:spcPts val="0"/>
              </a:spcBef>
              <a:buNone/>
              <a:tabLst>
                <a:tab pos="1527175" algn="l"/>
              </a:tabLst>
              <a:defRPr/>
            </a:pPr>
            <a:r>
              <a:rPr lang="fi-FI" sz="1800" dirty="0"/>
              <a:t>EN 14229	Puiset sähköpylväät		</a:t>
            </a:r>
          </a:p>
          <a:p>
            <a:pPr marL="0" indent="0">
              <a:lnSpc>
                <a:spcPct val="100000"/>
              </a:lnSpc>
              <a:spcBef>
                <a:spcPts val="0"/>
              </a:spcBef>
              <a:buNone/>
              <a:tabLst>
                <a:tab pos="1527175" algn="l"/>
              </a:tabLst>
              <a:defRPr/>
            </a:pPr>
            <a:r>
              <a:rPr lang="fi-FI" sz="1800" dirty="0"/>
              <a:t>EN 15497	Sormijatkettu rakennesahatavara</a:t>
            </a:r>
          </a:p>
          <a:p>
            <a:pPr marL="0" indent="0">
              <a:lnSpc>
                <a:spcPct val="100000"/>
              </a:lnSpc>
              <a:spcBef>
                <a:spcPts val="0"/>
              </a:spcBef>
              <a:buNone/>
              <a:tabLst>
                <a:tab pos="1527175" algn="l"/>
              </a:tabLst>
              <a:defRPr/>
            </a:pPr>
            <a:endParaRPr lang="fi-FI" sz="1800" dirty="0"/>
          </a:p>
          <a:p>
            <a:pPr marL="0" indent="0">
              <a:lnSpc>
                <a:spcPct val="100000"/>
              </a:lnSpc>
              <a:spcBef>
                <a:spcPts val="0"/>
              </a:spcBef>
              <a:buNone/>
              <a:tabLst>
                <a:tab pos="1527175" algn="l"/>
              </a:tabLst>
              <a:defRPr/>
            </a:pPr>
            <a:r>
              <a:rPr lang="fi-FI" sz="1800" dirty="0"/>
              <a:t>Valmisteilla olevat:</a:t>
            </a:r>
            <a:br>
              <a:rPr lang="fi-FI" sz="1800" dirty="0"/>
            </a:br>
            <a:endParaRPr lang="fi-FI" sz="1800" dirty="0"/>
          </a:p>
          <a:p>
            <a:pPr marL="0" indent="0">
              <a:lnSpc>
                <a:spcPct val="100000"/>
              </a:lnSpc>
              <a:spcBef>
                <a:spcPts val="0"/>
              </a:spcBef>
              <a:buNone/>
              <a:tabLst>
                <a:tab pos="1527175" algn="l"/>
              </a:tabLst>
              <a:defRPr/>
            </a:pPr>
            <a:r>
              <a:rPr lang="fi-FI" sz="1800" dirty="0"/>
              <a:t>EN 14732	Puiset seinä-, lattia- ja kattoelementit	</a:t>
            </a:r>
          </a:p>
          <a:p>
            <a:pPr marL="0" indent="0">
              <a:lnSpc>
                <a:spcPct val="100000"/>
              </a:lnSpc>
              <a:spcBef>
                <a:spcPts val="0"/>
              </a:spcBef>
              <a:buNone/>
              <a:tabLst>
                <a:tab pos="1527175" algn="l"/>
              </a:tabLst>
              <a:defRPr/>
            </a:pPr>
            <a:r>
              <a:rPr lang="fi-FI" sz="1800" dirty="0"/>
              <a:t>EN 16351	CLT – Cross </a:t>
            </a:r>
            <a:r>
              <a:rPr lang="fi-FI" sz="1800" dirty="0" err="1"/>
              <a:t>laminated</a:t>
            </a:r>
            <a:r>
              <a:rPr lang="fi-FI" sz="1800" dirty="0"/>
              <a:t> </a:t>
            </a:r>
            <a:r>
              <a:rPr lang="fi-FI" sz="1800" dirty="0" err="1"/>
              <a:t>timber</a:t>
            </a:r>
            <a:r>
              <a:rPr lang="fi-FI" sz="1800" dirty="0"/>
              <a:t> (</a:t>
            </a:r>
            <a:r>
              <a:rPr lang="fi-FI" sz="1800" dirty="0" err="1"/>
              <a:t>ristiinliimattu</a:t>
            </a:r>
            <a:r>
              <a:rPr lang="fi-FI" sz="1800" dirty="0"/>
              <a:t> puulevy)</a:t>
            </a:r>
          </a:p>
        </p:txBody>
      </p:sp>
      <p:sp>
        <p:nvSpPr>
          <p:cNvPr id="4" name="Dian numeron paikkamerkki 3">
            <a:extLst>
              <a:ext uri="{FF2B5EF4-FFF2-40B4-BE49-F238E27FC236}">
                <a16:creationId xmlns:a16="http://schemas.microsoft.com/office/drawing/2014/main" id="{4BF40A71-CDED-40F8-86B6-71C23A12CA8F}"/>
              </a:ext>
            </a:extLst>
          </p:cNvPr>
          <p:cNvSpPr>
            <a:spLocks noGrp="1"/>
          </p:cNvSpPr>
          <p:nvPr>
            <p:ph type="sldNum" sz="quarter" idx="4"/>
          </p:nvPr>
        </p:nvSpPr>
        <p:spPr/>
        <p:txBody>
          <a:bodyPr/>
          <a:lstStyle/>
          <a:p>
            <a:fld id="{B338A197-4EA2-4D23-935D-0DB0ED09FF0F}" type="slidenum">
              <a:rPr lang="fi-FI" smtClean="0"/>
              <a:pPr/>
              <a:t>22</a:t>
            </a:fld>
            <a:endParaRPr lang="fi-FI" dirty="0"/>
          </a:p>
        </p:txBody>
      </p:sp>
      <p:sp>
        <p:nvSpPr>
          <p:cNvPr id="5" name="Alatunnisteen paikkamerkki 4">
            <a:extLst>
              <a:ext uri="{FF2B5EF4-FFF2-40B4-BE49-F238E27FC236}">
                <a16:creationId xmlns:a16="http://schemas.microsoft.com/office/drawing/2014/main" id="{163F57A1-4202-477B-4395-4289BE58BE51}"/>
              </a:ext>
            </a:extLst>
          </p:cNvPr>
          <p:cNvSpPr>
            <a:spLocks noGrp="1"/>
          </p:cNvSpPr>
          <p:nvPr>
            <p:ph type="ftr" sz="quarter" idx="3"/>
          </p:nvPr>
        </p:nvSpPr>
        <p:spPr/>
        <p:txBody>
          <a:bodyPr/>
          <a:lstStyle/>
          <a:p>
            <a:r>
              <a:rPr lang="fi-FI"/>
              <a:t>Standardit ja rakennustuotteiden tuotehyväksyntä</a:t>
            </a:r>
            <a:endParaRPr lang="fi-FI" dirty="0"/>
          </a:p>
        </p:txBody>
      </p:sp>
    </p:spTree>
    <p:extLst>
      <p:ext uri="{BB962C8B-B14F-4D97-AF65-F5344CB8AC3E}">
        <p14:creationId xmlns:p14="http://schemas.microsoft.com/office/powerpoint/2010/main" val="28045853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D563B175-DACD-4F33-956F-6A01EA3DDFF8}"/>
              </a:ext>
            </a:extLst>
          </p:cNvPr>
          <p:cNvSpPr>
            <a:spLocks noGrp="1"/>
          </p:cNvSpPr>
          <p:nvPr>
            <p:ph type="sldNum" sz="quarter" idx="4"/>
          </p:nvPr>
        </p:nvSpPr>
        <p:spPr/>
        <p:txBody>
          <a:bodyPr/>
          <a:lstStyle/>
          <a:p>
            <a:fld id="{B338A197-4EA2-4D23-935D-0DB0ED09FF0F}" type="slidenum">
              <a:rPr lang="fi-FI" smtClean="0"/>
              <a:pPr/>
              <a:t>23</a:t>
            </a:fld>
            <a:endParaRPr lang="fi-FI" dirty="0"/>
          </a:p>
        </p:txBody>
      </p:sp>
      <p:graphicFrame>
        <p:nvGraphicFramePr>
          <p:cNvPr id="3" name="Taulukko 2">
            <a:extLst>
              <a:ext uri="{FF2B5EF4-FFF2-40B4-BE49-F238E27FC236}">
                <a16:creationId xmlns:a16="http://schemas.microsoft.com/office/drawing/2014/main" id="{2E41344F-614D-4741-8E15-5F9879B57D5F}"/>
              </a:ext>
            </a:extLst>
          </p:cNvPr>
          <p:cNvGraphicFramePr>
            <a:graphicFrameLocks noGrp="1"/>
          </p:cNvGraphicFramePr>
          <p:nvPr>
            <p:extLst>
              <p:ext uri="{D42A27DB-BD31-4B8C-83A1-F6EECF244321}">
                <p14:modId xmlns:p14="http://schemas.microsoft.com/office/powerpoint/2010/main" val="1698782495"/>
              </p:ext>
            </p:extLst>
          </p:nvPr>
        </p:nvGraphicFramePr>
        <p:xfrm>
          <a:off x="310897" y="182562"/>
          <a:ext cx="10654217" cy="6275769"/>
        </p:xfrm>
        <a:graphic>
          <a:graphicData uri="http://schemas.openxmlformats.org/drawingml/2006/table">
            <a:tbl>
              <a:tblPr firstRow="1" bandRow="1">
                <a:tableStyleId>{B301B821-A1FF-4177-AEE7-76D212191A09}</a:tableStyleId>
              </a:tblPr>
              <a:tblGrid>
                <a:gridCol w="1200912">
                  <a:extLst>
                    <a:ext uri="{9D8B030D-6E8A-4147-A177-3AD203B41FA5}">
                      <a16:colId xmlns:a16="http://schemas.microsoft.com/office/drawing/2014/main" val="2648672762"/>
                    </a:ext>
                  </a:extLst>
                </a:gridCol>
                <a:gridCol w="1688591">
                  <a:extLst>
                    <a:ext uri="{9D8B030D-6E8A-4147-A177-3AD203B41FA5}">
                      <a16:colId xmlns:a16="http://schemas.microsoft.com/office/drawing/2014/main" val="2093688481"/>
                    </a:ext>
                  </a:extLst>
                </a:gridCol>
                <a:gridCol w="7764714">
                  <a:extLst>
                    <a:ext uri="{9D8B030D-6E8A-4147-A177-3AD203B41FA5}">
                      <a16:colId xmlns:a16="http://schemas.microsoft.com/office/drawing/2014/main" val="586590771"/>
                    </a:ext>
                  </a:extLst>
                </a:gridCol>
              </a:tblGrid>
              <a:tr h="220213">
                <a:tc>
                  <a:txBody>
                    <a:bodyPr/>
                    <a:lstStyle/>
                    <a:p>
                      <a:pPr>
                        <a:lnSpc>
                          <a:spcPct val="115000"/>
                        </a:lnSpc>
                        <a:spcAft>
                          <a:spcPts val="400"/>
                        </a:spcAft>
                      </a:pPr>
                      <a:r>
                        <a:rPr lang="fi-FI" sz="1200" b="1" kern="1200" dirty="0">
                          <a:effectLst/>
                        </a:rPr>
                        <a:t>Koodi</a:t>
                      </a:r>
                      <a:endParaRPr lang="fi-FI" sz="1200" dirty="0">
                        <a:effectLst/>
                        <a:latin typeface="Calibri"/>
                        <a:ea typeface="Calibri"/>
                        <a:cs typeface="Times New Roman"/>
                      </a:endParaRPr>
                    </a:p>
                  </a:txBody>
                  <a:tcPr marL="29773" marR="29773" marT="14888" marB="14888"/>
                </a:tc>
                <a:tc>
                  <a:txBody>
                    <a:bodyPr/>
                    <a:lstStyle/>
                    <a:p>
                      <a:pPr>
                        <a:lnSpc>
                          <a:spcPct val="115000"/>
                        </a:lnSpc>
                        <a:spcAft>
                          <a:spcPts val="400"/>
                        </a:spcAft>
                      </a:pPr>
                      <a:r>
                        <a:rPr lang="fi-FI" sz="1200" b="1" kern="1200" dirty="0">
                          <a:effectLst/>
                        </a:rPr>
                        <a:t>Tuote</a:t>
                      </a:r>
                      <a:endParaRPr lang="fi-FI" sz="1200" dirty="0">
                        <a:effectLst/>
                        <a:latin typeface="Calibri"/>
                        <a:ea typeface="Calibri"/>
                        <a:cs typeface="Times New Roman"/>
                      </a:endParaRPr>
                    </a:p>
                  </a:txBody>
                  <a:tcPr marL="29773" marR="29773" marT="14888" marB="14888"/>
                </a:tc>
                <a:tc>
                  <a:txBody>
                    <a:bodyPr/>
                    <a:lstStyle/>
                    <a:p>
                      <a:pPr>
                        <a:lnSpc>
                          <a:spcPct val="115000"/>
                        </a:lnSpc>
                        <a:spcAft>
                          <a:spcPts val="400"/>
                        </a:spcAft>
                      </a:pPr>
                      <a:r>
                        <a:rPr lang="fi-FI" sz="1200" b="1" kern="1200" dirty="0">
                          <a:effectLst/>
                        </a:rPr>
                        <a:t>Harmonisoitujen tuotestandardien sovellutusalueet</a:t>
                      </a:r>
                      <a:endParaRPr lang="fi-FI" sz="1200" dirty="0">
                        <a:effectLst/>
                        <a:latin typeface="Calibri"/>
                        <a:ea typeface="Calibri"/>
                        <a:cs typeface="Times New Roman"/>
                      </a:endParaRPr>
                    </a:p>
                  </a:txBody>
                  <a:tcPr marL="29773" marR="29773" marT="14888" marB="14888"/>
                </a:tc>
                <a:extLst>
                  <a:ext uri="{0D108BD9-81ED-4DB2-BD59-A6C34878D82A}">
                    <a16:rowId xmlns:a16="http://schemas.microsoft.com/office/drawing/2014/main" val="2997499077"/>
                  </a:ext>
                </a:extLst>
              </a:tr>
              <a:tr h="1080000">
                <a:tc>
                  <a:txBody>
                    <a:bodyPr/>
                    <a:lstStyle/>
                    <a:p>
                      <a:pPr>
                        <a:lnSpc>
                          <a:spcPct val="115000"/>
                        </a:lnSpc>
                        <a:spcAft>
                          <a:spcPts val="400"/>
                        </a:spcAft>
                      </a:pPr>
                      <a:r>
                        <a:rPr lang="fi-FI" sz="1200" kern="1200" dirty="0">
                          <a:solidFill>
                            <a:srgbClr val="000000"/>
                          </a:solidFill>
                          <a:effectLst/>
                        </a:rPr>
                        <a:t>EN 13986:2004</a:t>
                      </a:r>
                      <a:endParaRPr lang="fi-FI" sz="1200" dirty="0">
                        <a:effectLst/>
                        <a:latin typeface="Calibri"/>
                        <a:ea typeface="Calibri"/>
                        <a:cs typeface="Times New Roman"/>
                      </a:endParaRPr>
                    </a:p>
                  </a:txBody>
                  <a:tcPr marL="29773" marR="29773" marT="14888" marB="14888" anchor="ctr"/>
                </a:tc>
                <a:tc>
                  <a:txBody>
                    <a:bodyPr/>
                    <a:lstStyle/>
                    <a:p>
                      <a:pPr>
                        <a:lnSpc>
                          <a:spcPct val="115000"/>
                        </a:lnSpc>
                        <a:spcAft>
                          <a:spcPts val="400"/>
                        </a:spcAft>
                      </a:pPr>
                      <a:r>
                        <a:rPr lang="fi-FI" sz="1200" kern="1200" dirty="0">
                          <a:solidFill>
                            <a:srgbClr val="000000"/>
                          </a:solidFill>
                          <a:effectLst/>
                        </a:rPr>
                        <a:t>Puulevyt</a:t>
                      </a:r>
                      <a:endParaRPr lang="fi-FI" sz="1200" dirty="0">
                        <a:effectLst/>
                        <a:latin typeface="Calibri"/>
                        <a:ea typeface="Calibri"/>
                        <a:cs typeface="Times New Roman"/>
                      </a:endParaRPr>
                    </a:p>
                  </a:txBody>
                  <a:tcPr marL="29773" marR="29773" marT="14888" marB="14888" anchor="ctr"/>
                </a:tc>
                <a:tc>
                  <a:txBody>
                    <a:bodyPr/>
                    <a:lstStyle/>
                    <a:p>
                      <a:pPr>
                        <a:lnSpc>
                          <a:spcPct val="115000"/>
                        </a:lnSpc>
                        <a:spcAft>
                          <a:spcPts val="400"/>
                        </a:spcAft>
                      </a:pPr>
                      <a:r>
                        <a:rPr lang="fi-FI" sz="1200" u="sng" dirty="0">
                          <a:solidFill>
                            <a:srgbClr val="000000"/>
                          </a:solidFill>
                          <a:effectLst/>
                        </a:rPr>
                        <a:t>Puulevyt rakennuskäytössä</a:t>
                      </a:r>
                      <a:endParaRPr lang="fi-FI" sz="1200" dirty="0">
                        <a:solidFill>
                          <a:srgbClr val="000000"/>
                        </a:solidFill>
                        <a:effectLst/>
                      </a:endParaRPr>
                    </a:p>
                    <a:p>
                      <a:pPr>
                        <a:lnSpc>
                          <a:spcPct val="115000"/>
                        </a:lnSpc>
                        <a:spcAft>
                          <a:spcPts val="1200"/>
                        </a:spcAft>
                      </a:pPr>
                      <a:r>
                        <a:rPr lang="fi-FI" sz="1200" dirty="0">
                          <a:solidFill>
                            <a:srgbClr val="000000"/>
                          </a:solidFill>
                          <a:effectLst/>
                        </a:rPr>
                        <a:t>kattaa liimapuulevyn, vanerin, LVL (levykäytössä), OSB, lastulevyn tai sementtilastulevyjen, märkämenetelmäkuitulevyjen (kovien, puolikovien ja huokoisten kuitulevyjen) ja kuivamenetelmäkuitulevyjen (MDF) rakennuskäytön. </a:t>
                      </a:r>
                      <a:br>
                        <a:rPr lang="fi-FI" sz="1200" dirty="0">
                          <a:solidFill>
                            <a:srgbClr val="000000"/>
                          </a:solidFill>
                          <a:effectLst/>
                        </a:rPr>
                      </a:br>
                      <a:r>
                        <a:rPr lang="fi-FI" sz="1200" dirty="0">
                          <a:solidFill>
                            <a:srgbClr val="000000"/>
                          </a:solidFill>
                          <a:effectLst/>
                        </a:rPr>
                        <a:t>Voi sisältää kemiallisia aineita, jotka parantavat niiden palokäyttäytymistä ja biologista kestävyyttä</a:t>
                      </a:r>
                      <a:endParaRPr lang="fi-FI" sz="1200" dirty="0">
                        <a:solidFill>
                          <a:srgbClr val="000000"/>
                        </a:solidFill>
                        <a:effectLst/>
                        <a:latin typeface="Calibri"/>
                        <a:ea typeface="Calibri"/>
                        <a:cs typeface="Times New Roman"/>
                      </a:endParaRPr>
                    </a:p>
                  </a:txBody>
                  <a:tcPr marL="29773" marR="29773" marT="14888" marB="14888" anchor="ctr"/>
                </a:tc>
                <a:extLst>
                  <a:ext uri="{0D108BD9-81ED-4DB2-BD59-A6C34878D82A}">
                    <a16:rowId xmlns:a16="http://schemas.microsoft.com/office/drawing/2014/main" val="1167639074"/>
                  </a:ext>
                </a:extLst>
              </a:tr>
              <a:tr h="1080000">
                <a:tc>
                  <a:txBody>
                    <a:bodyPr/>
                    <a:lstStyle/>
                    <a:p>
                      <a:pPr>
                        <a:lnSpc>
                          <a:spcPct val="115000"/>
                        </a:lnSpc>
                        <a:spcAft>
                          <a:spcPts val="400"/>
                        </a:spcAft>
                      </a:pPr>
                      <a:r>
                        <a:rPr lang="fi-FI" sz="1200" kern="1200" dirty="0">
                          <a:solidFill>
                            <a:srgbClr val="000000"/>
                          </a:solidFill>
                          <a:effectLst/>
                        </a:rPr>
                        <a:t>EN 14250:2010</a:t>
                      </a:r>
                      <a:endParaRPr lang="fi-FI" sz="1200" dirty="0">
                        <a:effectLst/>
                        <a:latin typeface="Calibri"/>
                        <a:ea typeface="Calibri"/>
                        <a:cs typeface="Times New Roman"/>
                      </a:endParaRPr>
                    </a:p>
                  </a:txBody>
                  <a:tcPr marL="29773" marR="29773" marT="14888" marB="14888" anchor="ctr"/>
                </a:tc>
                <a:tc>
                  <a:txBody>
                    <a:bodyPr/>
                    <a:lstStyle/>
                    <a:p>
                      <a:pPr>
                        <a:lnSpc>
                          <a:spcPct val="115000"/>
                        </a:lnSpc>
                        <a:spcAft>
                          <a:spcPts val="400"/>
                        </a:spcAft>
                      </a:pPr>
                      <a:r>
                        <a:rPr lang="fi-FI" sz="1200" kern="1200" dirty="0">
                          <a:solidFill>
                            <a:srgbClr val="000000"/>
                          </a:solidFill>
                          <a:effectLst/>
                        </a:rPr>
                        <a:t>Naulalevyrakenteet </a:t>
                      </a:r>
                      <a:endParaRPr lang="fi-FI" sz="1200" dirty="0">
                        <a:effectLst/>
                        <a:latin typeface="Calibri"/>
                        <a:ea typeface="Calibri"/>
                        <a:cs typeface="Times New Roman"/>
                      </a:endParaRPr>
                    </a:p>
                  </a:txBody>
                  <a:tcPr marL="29773" marR="29773" marT="14888" marB="14888" anchor="ctr"/>
                </a:tc>
                <a:tc>
                  <a:txBody>
                    <a:bodyPr/>
                    <a:lstStyle/>
                    <a:p>
                      <a:pPr>
                        <a:lnSpc>
                          <a:spcPct val="115000"/>
                        </a:lnSpc>
                        <a:spcAft>
                          <a:spcPts val="400"/>
                        </a:spcAft>
                      </a:pPr>
                      <a:r>
                        <a:rPr lang="fi-FI" sz="1200" dirty="0">
                          <a:solidFill>
                            <a:srgbClr val="000000"/>
                          </a:solidFill>
                          <a:effectLst/>
                        </a:rPr>
                        <a:t>Rakennuksissa käytettäville </a:t>
                      </a:r>
                      <a:r>
                        <a:rPr lang="fi-FI" sz="1200" u="sng" dirty="0">
                          <a:solidFill>
                            <a:srgbClr val="000000"/>
                          </a:solidFill>
                          <a:effectLst/>
                        </a:rPr>
                        <a:t>tehdasvalmisteisille rakenteellisille elementeille</a:t>
                      </a:r>
                      <a:r>
                        <a:rPr lang="fi-FI" sz="1200" dirty="0">
                          <a:solidFill>
                            <a:srgbClr val="000000"/>
                          </a:solidFill>
                          <a:effectLst/>
                        </a:rPr>
                        <a:t> (esim. ristikoille kattoihin, seiniin ja lattioihin, sekä kehärakenteille ja liittopalkeille), jotka on valmistettu rakenteellisesta rakennuspuutavarasta standardin EN 14081-1 mukaan tai sormijatketusta sahatavarasta (EN 15497 mukaan) ja jotka on koottu käyttäen </a:t>
                      </a:r>
                      <a:r>
                        <a:rPr lang="fi-FI" sz="1200" u="sng" dirty="0">
                          <a:solidFill>
                            <a:srgbClr val="000000"/>
                          </a:solidFill>
                          <a:effectLst/>
                        </a:rPr>
                        <a:t>naulalevyjä</a:t>
                      </a:r>
                      <a:r>
                        <a:rPr lang="fi-FI" sz="1200" dirty="0">
                          <a:solidFill>
                            <a:srgbClr val="000000"/>
                          </a:solidFill>
                          <a:effectLst/>
                        </a:rPr>
                        <a:t>.</a:t>
                      </a:r>
                      <a:br>
                        <a:rPr lang="fi-FI" sz="1200" dirty="0">
                          <a:solidFill>
                            <a:srgbClr val="000000"/>
                          </a:solidFill>
                          <a:effectLst/>
                        </a:rPr>
                      </a:br>
                      <a:r>
                        <a:rPr lang="fi-FI" sz="1200" dirty="0">
                          <a:solidFill>
                            <a:srgbClr val="000000"/>
                          </a:solidFill>
                          <a:effectLst/>
                        </a:rPr>
                        <a:t>Kattaa myös mahdollisen lahosuojauksen, mutta ei palosuojausta.</a:t>
                      </a:r>
                      <a:endParaRPr lang="fi-FI" sz="1200" dirty="0">
                        <a:solidFill>
                          <a:srgbClr val="000000"/>
                        </a:solidFill>
                        <a:effectLst/>
                        <a:latin typeface="Calibri"/>
                        <a:ea typeface="Calibri"/>
                        <a:cs typeface="Times New Roman"/>
                      </a:endParaRPr>
                    </a:p>
                  </a:txBody>
                  <a:tcPr marL="29773" marR="29773" marT="14888" marB="14888" anchor="ctr"/>
                </a:tc>
                <a:extLst>
                  <a:ext uri="{0D108BD9-81ED-4DB2-BD59-A6C34878D82A}">
                    <a16:rowId xmlns:a16="http://schemas.microsoft.com/office/drawing/2014/main" val="581670644"/>
                  </a:ext>
                </a:extLst>
              </a:tr>
              <a:tr h="468000">
                <a:tc>
                  <a:txBody>
                    <a:bodyPr/>
                    <a:lstStyle/>
                    <a:p>
                      <a:pPr>
                        <a:lnSpc>
                          <a:spcPct val="115000"/>
                        </a:lnSpc>
                        <a:spcAft>
                          <a:spcPts val="400"/>
                        </a:spcAft>
                      </a:pPr>
                      <a:r>
                        <a:rPr lang="fi-FI" sz="1200" kern="1200">
                          <a:solidFill>
                            <a:srgbClr val="000000"/>
                          </a:solidFill>
                          <a:effectLst/>
                        </a:rPr>
                        <a:t>EN 14374:2004</a:t>
                      </a:r>
                      <a:endParaRPr lang="fi-FI" sz="1200">
                        <a:effectLst/>
                        <a:latin typeface="Calibri"/>
                        <a:ea typeface="Calibri"/>
                        <a:cs typeface="Times New Roman"/>
                      </a:endParaRPr>
                    </a:p>
                  </a:txBody>
                  <a:tcPr marL="29773" marR="29773" marT="14888" marB="14888" anchor="ctr"/>
                </a:tc>
                <a:tc>
                  <a:txBody>
                    <a:bodyPr/>
                    <a:lstStyle/>
                    <a:p>
                      <a:pPr>
                        <a:lnSpc>
                          <a:spcPct val="115000"/>
                        </a:lnSpc>
                        <a:spcAft>
                          <a:spcPts val="400"/>
                        </a:spcAft>
                      </a:pPr>
                      <a:r>
                        <a:rPr lang="fi-FI" sz="1200" kern="1200" dirty="0">
                          <a:solidFill>
                            <a:srgbClr val="000000"/>
                          </a:solidFill>
                          <a:effectLst/>
                        </a:rPr>
                        <a:t>Rakenteellinen LVL</a:t>
                      </a:r>
                      <a:endParaRPr lang="fi-FI" sz="1200" dirty="0">
                        <a:effectLst/>
                        <a:latin typeface="Calibri"/>
                        <a:ea typeface="Calibri"/>
                        <a:cs typeface="Times New Roman"/>
                      </a:endParaRPr>
                    </a:p>
                  </a:txBody>
                  <a:tcPr marL="29773" marR="29773" marT="14888" marB="14888" anchor="ctr"/>
                </a:tc>
                <a:tc>
                  <a:txBody>
                    <a:bodyPr/>
                    <a:lstStyle/>
                    <a:p>
                      <a:pPr>
                        <a:lnSpc>
                          <a:spcPct val="115000"/>
                        </a:lnSpc>
                        <a:spcAft>
                          <a:spcPts val="400"/>
                        </a:spcAft>
                      </a:pPr>
                      <a:r>
                        <a:rPr lang="fi-FI" sz="1200" dirty="0">
                          <a:solidFill>
                            <a:srgbClr val="000000"/>
                          </a:solidFill>
                          <a:effectLst/>
                        </a:rPr>
                        <a:t>Rakenteellinen kyllästämätön </a:t>
                      </a:r>
                      <a:r>
                        <a:rPr lang="fi-FI" sz="1200" u="none" dirty="0">
                          <a:solidFill>
                            <a:srgbClr val="000000"/>
                          </a:solidFill>
                          <a:effectLst/>
                        </a:rPr>
                        <a:t>LVL (viilupuu)</a:t>
                      </a:r>
                      <a:r>
                        <a:rPr lang="fi-FI" sz="1200" dirty="0">
                          <a:solidFill>
                            <a:srgbClr val="000000"/>
                          </a:solidFill>
                          <a:effectLst/>
                        </a:rPr>
                        <a:t>, </a:t>
                      </a:r>
                      <a:br>
                        <a:rPr lang="fi-FI" sz="1200" dirty="0">
                          <a:solidFill>
                            <a:srgbClr val="000000"/>
                          </a:solidFill>
                          <a:effectLst/>
                        </a:rPr>
                      </a:br>
                      <a:r>
                        <a:rPr lang="fi-FI" sz="1200" dirty="0">
                          <a:solidFill>
                            <a:srgbClr val="000000"/>
                          </a:solidFill>
                          <a:effectLst/>
                        </a:rPr>
                        <a:t>(palo- ja lahosuojaus ei kuulu tähän)</a:t>
                      </a:r>
                      <a:endParaRPr lang="fi-FI" sz="1200" dirty="0">
                        <a:solidFill>
                          <a:srgbClr val="000000"/>
                        </a:solidFill>
                        <a:effectLst/>
                        <a:latin typeface="Calibri"/>
                        <a:ea typeface="Calibri"/>
                        <a:cs typeface="Times New Roman"/>
                      </a:endParaRPr>
                    </a:p>
                  </a:txBody>
                  <a:tcPr marL="29773" marR="29773" marT="14888" marB="14888" anchor="ctr"/>
                </a:tc>
                <a:extLst>
                  <a:ext uri="{0D108BD9-81ED-4DB2-BD59-A6C34878D82A}">
                    <a16:rowId xmlns:a16="http://schemas.microsoft.com/office/drawing/2014/main" val="3794046278"/>
                  </a:ext>
                </a:extLst>
              </a:tr>
              <a:tr h="720000">
                <a:tc>
                  <a:txBody>
                    <a:bodyPr/>
                    <a:lstStyle/>
                    <a:p>
                      <a:pPr>
                        <a:lnSpc>
                          <a:spcPct val="115000"/>
                        </a:lnSpc>
                        <a:spcAft>
                          <a:spcPts val="400"/>
                        </a:spcAft>
                      </a:pPr>
                      <a:r>
                        <a:rPr lang="fi-FI" sz="1200" kern="1200">
                          <a:solidFill>
                            <a:srgbClr val="000000"/>
                          </a:solidFill>
                          <a:effectLst/>
                        </a:rPr>
                        <a:t>EN 14342:2005</a:t>
                      </a:r>
                      <a:br>
                        <a:rPr lang="fi-FI" sz="1200" kern="1200">
                          <a:solidFill>
                            <a:srgbClr val="000000"/>
                          </a:solidFill>
                          <a:effectLst/>
                        </a:rPr>
                      </a:br>
                      <a:r>
                        <a:rPr lang="fi-FI" sz="1200" kern="1200">
                          <a:solidFill>
                            <a:srgbClr val="000000"/>
                          </a:solidFill>
                          <a:effectLst/>
                        </a:rPr>
                        <a:t>+A1:2008</a:t>
                      </a:r>
                      <a:endParaRPr lang="fi-FI" sz="1200">
                        <a:effectLst/>
                        <a:latin typeface="Calibri"/>
                        <a:ea typeface="Calibri"/>
                        <a:cs typeface="Times New Roman"/>
                      </a:endParaRPr>
                    </a:p>
                  </a:txBody>
                  <a:tcPr marL="29773" marR="29773" marT="14888" marB="14888" anchor="ctr"/>
                </a:tc>
                <a:tc>
                  <a:txBody>
                    <a:bodyPr/>
                    <a:lstStyle/>
                    <a:p>
                      <a:pPr>
                        <a:lnSpc>
                          <a:spcPct val="115000"/>
                        </a:lnSpc>
                        <a:spcAft>
                          <a:spcPts val="400"/>
                        </a:spcAft>
                      </a:pPr>
                      <a:r>
                        <a:rPr lang="fi-FI" sz="1200" kern="1200">
                          <a:solidFill>
                            <a:srgbClr val="000000"/>
                          </a:solidFill>
                          <a:effectLst/>
                        </a:rPr>
                        <a:t>Puulattiat</a:t>
                      </a:r>
                      <a:endParaRPr lang="fi-FI" sz="1200">
                        <a:effectLst/>
                        <a:latin typeface="Calibri"/>
                        <a:ea typeface="Calibri"/>
                        <a:cs typeface="Times New Roman"/>
                      </a:endParaRPr>
                    </a:p>
                  </a:txBody>
                  <a:tcPr marL="29773" marR="29773" marT="14888" marB="14888" anchor="ctr"/>
                </a:tc>
                <a:tc>
                  <a:txBody>
                    <a:bodyPr/>
                    <a:lstStyle/>
                    <a:p>
                      <a:pPr>
                        <a:lnSpc>
                          <a:spcPct val="115000"/>
                        </a:lnSpc>
                        <a:spcAft>
                          <a:spcPts val="400"/>
                        </a:spcAft>
                      </a:pPr>
                      <a:r>
                        <a:rPr lang="fi-FI" sz="1200" dirty="0">
                          <a:solidFill>
                            <a:srgbClr val="000000"/>
                          </a:solidFill>
                          <a:effectLst/>
                        </a:rPr>
                        <a:t>Puisten lattiapäällyste- ja parkettituotteiden </a:t>
                      </a:r>
                      <a:br>
                        <a:rPr lang="fi-FI" sz="1200" dirty="0">
                          <a:solidFill>
                            <a:srgbClr val="000000"/>
                          </a:solidFill>
                          <a:effectLst/>
                        </a:rPr>
                      </a:br>
                      <a:r>
                        <a:rPr lang="fi-FI" sz="1200" dirty="0">
                          <a:solidFill>
                            <a:srgbClr val="000000"/>
                          </a:solidFill>
                          <a:effectLst/>
                        </a:rPr>
                        <a:t>sisäkäytössä lattiapäällysteinä, mukaan lukien katetut julkiset liikennetilat.</a:t>
                      </a:r>
                      <a:br>
                        <a:rPr lang="fi-FI" sz="1200" dirty="0">
                          <a:solidFill>
                            <a:srgbClr val="000000"/>
                          </a:solidFill>
                          <a:effectLst/>
                        </a:rPr>
                      </a:br>
                      <a:r>
                        <a:rPr lang="fi-FI" sz="1200" dirty="0">
                          <a:solidFill>
                            <a:srgbClr val="000000"/>
                          </a:solidFill>
                          <a:effectLst/>
                        </a:rPr>
                        <a:t>Myös mahd. palosuojaus kuuluu tähän</a:t>
                      </a:r>
                      <a:endParaRPr lang="fi-FI" sz="1200" dirty="0">
                        <a:solidFill>
                          <a:srgbClr val="000000"/>
                        </a:solidFill>
                        <a:effectLst/>
                        <a:latin typeface="Calibri"/>
                        <a:ea typeface="Calibri"/>
                        <a:cs typeface="Times New Roman"/>
                      </a:endParaRPr>
                    </a:p>
                  </a:txBody>
                  <a:tcPr marL="29773" marR="29773" marT="14888" marB="14888" anchor="ctr"/>
                </a:tc>
                <a:extLst>
                  <a:ext uri="{0D108BD9-81ED-4DB2-BD59-A6C34878D82A}">
                    <a16:rowId xmlns:a16="http://schemas.microsoft.com/office/drawing/2014/main" val="710630168"/>
                  </a:ext>
                </a:extLst>
              </a:tr>
              <a:tr h="468000">
                <a:tc>
                  <a:txBody>
                    <a:bodyPr/>
                    <a:lstStyle/>
                    <a:p>
                      <a:pPr>
                        <a:lnSpc>
                          <a:spcPct val="115000"/>
                        </a:lnSpc>
                        <a:spcAft>
                          <a:spcPts val="400"/>
                        </a:spcAft>
                      </a:pPr>
                      <a:r>
                        <a:rPr lang="fi-FI" sz="1200" kern="1200">
                          <a:solidFill>
                            <a:srgbClr val="000000"/>
                          </a:solidFill>
                          <a:effectLst/>
                        </a:rPr>
                        <a:t>EN 14080:2005</a:t>
                      </a:r>
                      <a:endParaRPr lang="fi-FI" sz="1200">
                        <a:effectLst/>
                        <a:latin typeface="Calibri"/>
                        <a:ea typeface="Calibri"/>
                        <a:cs typeface="Times New Roman"/>
                      </a:endParaRPr>
                    </a:p>
                  </a:txBody>
                  <a:tcPr marL="29773" marR="29773" marT="14888" marB="14888" anchor="ctr"/>
                </a:tc>
                <a:tc>
                  <a:txBody>
                    <a:bodyPr/>
                    <a:lstStyle/>
                    <a:p>
                      <a:pPr>
                        <a:lnSpc>
                          <a:spcPct val="115000"/>
                        </a:lnSpc>
                        <a:spcAft>
                          <a:spcPts val="400"/>
                        </a:spcAft>
                      </a:pPr>
                      <a:r>
                        <a:rPr lang="fi-FI" sz="1200" kern="1200">
                          <a:solidFill>
                            <a:srgbClr val="000000"/>
                          </a:solidFill>
                          <a:effectLst/>
                        </a:rPr>
                        <a:t>Liimapuu</a:t>
                      </a:r>
                      <a:endParaRPr lang="fi-FI" sz="1200">
                        <a:effectLst/>
                        <a:latin typeface="Calibri"/>
                        <a:ea typeface="Calibri"/>
                        <a:cs typeface="Times New Roman"/>
                      </a:endParaRPr>
                    </a:p>
                  </a:txBody>
                  <a:tcPr marL="29773" marR="29773" marT="14888" marB="14888" anchor="ctr"/>
                </a:tc>
                <a:tc>
                  <a:txBody>
                    <a:bodyPr/>
                    <a:lstStyle/>
                    <a:p>
                      <a:pPr>
                        <a:lnSpc>
                          <a:spcPct val="115000"/>
                        </a:lnSpc>
                        <a:spcAft>
                          <a:spcPts val="400"/>
                        </a:spcAft>
                      </a:pPr>
                      <a:r>
                        <a:rPr lang="fi-FI" sz="1200" dirty="0">
                          <a:solidFill>
                            <a:srgbClr val="000000"/>
                          </a:solidFill>
                          <a:effectLst/>
                        </a:rPr>
                        <a:t>Liimapuu, myös lahosuojattu. Vähintään 4 vaakalamellia (Tulevassa standardiluonnoksessa: Vähintään 2 lamellia, jotka 6-45 mm (liimapuu) tai vähintään 2 sahatavaraa 45-85 mm (liimattu sahatavara))</a:t>
                      </a:r>
                      <a:endParaRPr lang="fi-FI" sz="1200" dirty="0">
                        <a:solidFill>
                          <a:srgbClr val="000000"/>
                        </a:solidFill>
                        <a:effectLst/>
                        <a:latin typeface="Calibri"/>
                        <a:ea typeface="Calibri"/>
                        <a:cs typeface="Times New Roman"/>
                      </a:endParaRPr>
                    </a:p>
                  </a:txBody>
                  <a:tcPr marL="29773" marR="29773" marT="14888" marB="14888" anchor="ctr"/>
                </a:tc>
                <a:extLst>
                  <a:ext uri="{0D108BD9-81ED-4DB2-BD59-A6C34878D82A}">
                    <a16:rowId xmlns:a16="http://schemas.microsoft.com/office/drawing/2014/main" val="2377865610"/>
                  </a:ext>
                </a:extLst>
              </a:tr>
              <a:tr h="468000">
                <a:tc>
                  <a:txBody>
                    <a:bodyPr/>
                    <a:lstStyle/>
                    <a:p>
                      <a:pPr>
                        <a:lnSpc>
                          <a:spcPct val="115000"/>
                        </a:lnSpc>
                        <a:spcAft>
                          <a:spcPts val="400"/>
                        </a:spcAft>
                      </a:pPr>
                      <a:r>
                        <a:rPr lang="fi-FI" sz="1200" kern="1200" dirty="0">
                          <a:solidFill>
                            <a:srgbClr val="000000"/>
                          </a:solidFill>
                          <a:effectLst/>
                        </a:rPr>
                        <a:t>EN 14081-1:</a:t>
                      </a:r>
                      <a:br>
                        <a:rPr lang="fi-FI" sz="1200" kern="1200" dirty="0">
                          <a:solidFill>
                            <a:srgbClr val="000000"/>
                          </a:solidFill>
                          <a:effectLst/>
                        </a:rPr>
                      </a:br>
                      <a:r>
                        <a:rPr lang="fi-FI" sz="1200" kern="1200" dirty="0">
                          <a:solidFill>
                            <a:srgbClr val="000000"/>
                          </a:solidFill>
                          <a:effectLst/>
                        </a:rPr>
                        <a:t>+A1:2011</a:t>
                      </a:r>
                      <a:endParaRPr lang="fi-FI" sz="1200" dirty="0">
                        <a:effectLst/>
                        <a:latin typeface="Calibri"/>
                        <a:ea typeface="Calibri"/>
                        <a:cs typeface="Times New Roman"/>
                      </a:endParaRPr>
                    </a:p>
                  </a:txBody>
                  <a:tcPr marL="29773" marR="29773" marT="14888" marB="14888" anchor="ctr"/>
                </a:tc>
                <a:tc>
                  <a:txBody>
                    <a:bodyPr/>
                    <a:lstStyle/>
                    <a:p>
                      <a:pPr>
                        <a:lnSpc>
                          <a:spcPct val="115000"/>
                        </a:lnSpc>
                        <a:spcAft>
                          <a:spcPts val="400"/>
                        </a:spcAft>
                      </a:pPr>
                      <a:r>
                        <a:rPr lang="fi-FI" sz="1200" kern="1200" dirty="0">
                          <a:solidFill>
                            <a:srgbClr val="000000"/>
                          </a:solidFill>
                          <a:effectLst/>
                        </a:rPr>
                        <a:t>Lujuuslajit. puutavara</a:t>
                      </a:r>
                      <a:endParaRPr lang="fi-FI" sz="1200" dirty="0">
                        <a:effectLst/>
                        <a:latin typeface="Calibri"/>
                        <a:ea typeface="Calibri"/>
                        <a:cs typeface="Times New Roman"/>
                      </a:endParaRPr>
                    </a:p>
                  </a:txBody>
                  <a:tcPr marL="29773" marR="29773" marT="14888" marB="14888" anchor="ctr"/>
                </a:tc>
                <a:tc>
                  <a:txBody>
                    <a:bodyPr/>
                    <a:lstStyle/>
                    <a:p>
                      <a:pPr>
                        <a:lnSpc>
                          <a:spcPct val="115000"/>
                        </a:lnSpc>
                        <a:spcAft>
                          <a:spcPts val="400"/>
                        </a:spcAft>
                      </a:pPr>
                      <a:r>
                        <a:rPr lang="fi-FI" sz="1200" dirty="0">
                          <a:solidFill>
                            <a:srgbClr val="000000"/>
                          </a:solidFill>
                          <a:effectLst/>
                        </a:rPr>
                        <a:t>Koneellisesti tai visualisesti </a:t>
                      </a:r>
                      <a:r>
                        <a:rPr lang="fi-FI" sz="1200" u="sng" dirty="0">
                          <a:solidFill>
                            <a:srgbClr val="000000"/>
                          </a:solidFill>
                          <a:effectLst/>
                        </a:rPr>
                        <a:t>lujuuslajiteltu sahatavara</a:t>
                      </a:r>
                      <a:r>
                        <a:rPr lang="fi-FI" sz="1200" dirty="0">
                          <a:solidFill>
                            <a:srgbClr val="000000"/>
                          </a:solidFill>
                          <a:effectLst/>
                        </a:rPr>
                        <a:t> – sahattu suorakaiteen muotoinen puu.</a:t>
                      </a:r>
                      <a:br>
                        <a:rPr lang="fi-FI" sz="1200" dirty="0">
                          <a:solidFill>
                            <a:srgbClr val="000000"/>
                          </a:solidFill>
                          <a:effectLst/>
                        </a:rPr>
                      </a:br>
                      <a:r>
                        <a:rPr lang="fi-FI" sz="1200" dirty="0">
                          <a:solidFill>
                            <a:srgbClr val="000000"/>
                          </a:solidFill>
                          <a:effectLst/>
                        </a:rPr>
                        <a:t>Kattaa myös mahdollisen lahosuojauksen, mutta ei palosuojausta eikä sormijatkettua sahatavaraa.</a:t>
                      </a:r>
                      <a:endParaRPr lang="fi-FI" sz="1200" dirty="0">
                        <a:solidFill>
                          <a:srgbClr val="000000"/>
                        </a:solidFill>
                        <a:effectLst/>
                        <a:latin typeface="Calibri"/>
                        <a:ea typeface="Calibri"/>
                        <a:cs typeface="Times New Roman"/>
                      </a:endParaRPr>
                    </a:p>
                  </a:txBody>
                  <a:tcPr marL="29773" marR="29773" marT="14888" marB="14888" anchor="ctr"/>
                </a:tc>
                <a:extLst>
                  <a:ext uri="{0D108BD9-81ED-4DB2-BD59-A6C34878D82A}">
                    <a16:rowId xmlns:a16="http://schemas.microsoft.com/office/drawing/2014/main" val="2968018985"/>
                  </a:ext>
                </a:extLst>
              </a:tr>
              <a:tr h="468000">
                <a:tc>
                  <a:txBody>
                    <a:bodyPr/>
                    <a:lstStyle/>
                    <a:p>
                      <a:pPr>
                        <a:lnSpc>
                          <a:spcPct val="115000"/>
                        </a:lnSpc>
                        <a:spcAft>
                          <a:spcPts val="400"/>
                        </a:spcAft>
                      </a:pPr>
                      <a:r>
                        <a:rPr lang="fi-FI" sz="1200" kern="1200" dirty="0">
                          <a:solidFill>
                            <a:srgbClr val="000000"/>
                          </a:solidFill>
                          <a:effectLst/>
                        </a:rPr>
                        <a:t>EN 14915:2006</a:t>
                      </a:r>
                      <a:br>
                        <a:rPr lang="fi-FI" sz="1200" kern="1200" dirty="0">
                          <a:solidFill>
                            <a:srgbClr val="000000"/>
                          </a:solidFill>
                          <a:effectLst/>
                        </a:rPr>
                      </a:br>
                      <a:r>
                        <a:rPr lang="fi-FI" sz="1200" kern="1200" dirty="0">
                          <a:solidFill>
                            <a:srgbClr val="000000"/>
                          </a:solidFill>
                          <a:effectLst/>
                        </a:rPr>
                        <a:t>+AC:2007</a:t>
                      </a:r>
                      <a:endParaRPr lang="fi-FI" sz="1200" dirty="0">
                        <a:effectLst/>
                        <a:latin typeface="Calibri"/>
                        <a:ea typeface="Calibri"/>
                        <a:cs typeface="Times New Roman"/>
                      </a:endParaRPr>
                    </a:p>
                  </a:txBody>
                  <a:tcPr marL="29773" marR="29773" marT="14888" marB="14888" anchor="ctr"/>
                </a:tc>
                <a:tc>
                  <a:txBody>
                    <a:bodyPr/>
                    <a:lstStyle/>
                    <a:p>
                      <a:pPr>
                        <a:lnSpc>
                          <a:spcPct val="115000"/>
                        </a:lnSpc>
                        <a:spcAft>
                          <a:spcPts val="400"/>
                        </a:spcAft>
                      </a:pPr>
                      <a:r>
                        <a:rPr lang="fi-FI" sz="1200" kern="1200" dirty="0">
                          <a:solidFill>
                            <a:srgbClr val="000000"/>
                          </a:solidFill>
                          <a:effectLst/>
                        </a:rPr>
                        <a:t>Puupaneelit ja puuverhoukset </a:t>
                      </a:r>
                      <a:endParaRPr lang="fi-FI" sz="1200" dirty="0">
                        <a:effectLst/>
                        <a:latin typeface="Calibri"/>
                        <a:ea typeface="Calibri"/>
                        <a:cs typeface="Times New Roman"/>
                      </a:endParaRPr>
                    </a:p>
                  </a:txBody>
                  <a:tcPr marL="29773" marR="29773" marT="14888" marB="14888" anchor="ctr"/>
                </a:tc>
                <a:tc>
                  <a:txBody>
                    <a:bodyPr/>
                    <a:lstStyle/>
                    <a:p>
                      <a:pPr>
                        <a:lnSpc>
                          <a:spcPct val="115000"/>
                        </a:lnSpc>
                        <a:spcAft>
                          <a:spcPts val="400"/>
                        </a:spcAft>
                      </a:pPr>
                      <a:r>
                        <a:rPr lang="fi-FI" sz="1200" u="sng" dirty="0">
                          <a:solidFill>
                            <a:srgbClr val="000000"/>
                          </a:solidFill>
                          <a:effectLst/>
                        </a:rPr>
                        <a:t>Massiivipuu</a:t>
                      </a:r>
                      <a:r>
                        <a:rPr lang="fi-FI" sz="1200" dirty="0">
                          <a:solidFill>
                            <a:srgbClr val="000000"/>
                          </a:solidFill>
                          <a:effectLst/>
                        </a:rPr>
                        <a:t>paneloinnissa ja -verhouksessa (ml. seinäverhous) sisä- ja ulkokäytössä.</a:t>
                      </a:r>
                      <a:br>
                        <a:rPr lang="fi-FI" sz="1200" dirty="0">
                          <a:solidFill>
                            <a:srgbClr val="000000"/>
                          </a:solidFill>
                          <a:effectLst/>
                        </a:rPr>
                      </a:br>
                      <a:r>
                        <a:rPr lang="fi-FI" sz="1200" dirty="0">
                          <a:solidFill>
                            <a:srgbClr val="000000"/>
                          </a:solidFill>
                          <a:effectLst/>
                        </a:rPr>
                        <a:t>Myös mahd. lahosuojaus kuuluu tähän</a:t>
                      </a:r>
                      <a:endParaRPr lang="fi-FI" sz="1200" dirty="0">
                        <a:solidFill>
                          <a:srgbClr val="000000"/>
                        </a:solidFill>
                        <a:effectLst/>
                        <a:latin typeface="Calibri"/>
                        <a:ea typeface="Calibri"/>
                        <a:cs typeface="Times New Roman"/>
                      </a:endParaRPr>
                    </a:p>
                  </a:txBody>
                  <a:tcPr marL="29773" marR="29773" marT="14888" marB="14888" anchor="ctr"/>
                </a:tc>
                <a:extLst>
                  <a:ext uri="{0D108BD9-81ED-4DB2-BD59-A6C34878D82A}">
                    <a16:rowId xmlns:a16="http://schemas.microsoft.com/office/drawing/2014/main" val="2326934676"/>
                  </a:ext>
                </a:extLst>
              </a:tr>
              <a:tr h="432000">
                <a:tc>
                  <a:txBody>
                    <a:bodyPr/>
                    <a:lstStyle/>
                    <a:p>
                      <a:pPr>
                        <a:lnSpc>
                          <a:spcPct val="115000"/>
                        </a:lnSpc>
                        <a:spcAft>
                          <a:spcPts val="400"/>
                        </a:spcAft>
                      </a:pPr>
                      <a:r>
                        <a:rPr lang="fi-FI" sz="1200" kern="1200">
                          <a:solidFill>
                            <a:srgbClr val="000000"/>
                          </a:solidFill>
                          <a:effectLst/>
                        </a:rPr>
                        <a:t>EN 14545:2008</a:t>
                      </a:r>
                      <a:endParaRPr lang="fi-FI" sz="1200">
                        <a:effectLst/>
                        <a:latin typeface="Calibri"/>
                        <a:ea typeface="Calibri"/>
                        <a:cs typeface="Times New Roman"/>
                      </a:endParaRPr>
                    </a:p>
                  </a:txBody>
                  <a:tcPr marL="29773" marR="29773" marT="14888" marB="14888" anchor="ctr"/>
                </a:tc>
                <a:tc>
                  <a:txBody>
                    <a:bodyPr/>
                    <a:lstStyle/>
                    <a:p>
                      <a:pPr>
                        <a:lnSpc>
                          <a:spcPct val="115000"/>
                        </a:lnSpc>
                        <a:spcAft>
                          <a:spcPts val="400"/>
                        </a:spcAft>
                      </a:pPr>
                      <a:r>
                        <a:rPr lang="fi-FI" sz="1200" kern="1200">
                          <a:solidFill>
                            <a:srgbClr val="000000"/>
                          </a:solidFill>
                          <a:effectLst/>
                        </a:rPr>
                        <a:t>Puurakenteiden liittimet</a:t>
                      </a:r>
                      <a:endParaRPr lang="fi-FI" sz="1200">
                        <a:effectLst/>
                        <a:latin typeface="Calibri"/>
                        <a:ea typeface="Calibri"/>
                        <a:cs typeface="Times New Roman"/>
                      </a:endParaRPr>
                    </a:p>
                  </a:txBody>
                  <a:tcPr marL="29773" marR="29773" marT="14888" marB="14888" anchor="ctr"/>
                </a:tc>
                <a:tc>
                  <a:txBody>
                    <a:bodyPr/>
                    <a:lstStyle/>
                    <a:p>
                      <a:pPr>
                        <a:lnSpc>
                          <a:spcPct val="115000"/>
                        </a:lnSpc>
                        <a:spcAft>
                          <a:spcPts val="400"/>
                        </a:spcAft>
                      </a:pPr>
                      <a:r>
                        <a:rPr lang="fi-FI" sz="1200" dirty="0">
                          <a:solidFill>
                            <a:srgbClr val="000000"/>
                          </a:solidFill>
                          <a:effectLst/>
                        </a:rPr>
                        <a:t>Puurakenteiden metalliset liittimet: mm. leikkauslevyt, vaarnarenkaat, naulalevyt, naulaus levyt..</a:t>
                      </a:r>
                      <a:endParaRPr lang="fi-FI" sz="1200" dirty="0">
                        <a:solidFill>
                          <a:srgbClr val="000000"/>
                        </a:solidFill>
                        <a:effectLst/>
                        <a:latin typeface="Calibri"/>
                        <a:ea typeface="Calibri"/>
                        <a:cs typeface="Times New Roman"/>
                      </a:endParaRPr>
                    </a:p>
                  </a:txBody>
                  <a:tcPr marL="29773" marR="29773" marT="14888" marB="14888" anchor="ctr"/>
                </a:tc>
                <a:extLst>
                  <a:ext uri="{0D108BD9-81ED-4DB2-BD59-A6C34878D82A}">
                    <a16:rowId xmlns:a16="http://schemas.microsoft.com/office/drawing/2014/main" val="1747082384"/>
                  </a:ext>
                </a:extLst>
              </a:tr>
              <a:tr h="432000">
                <a:tc>
                  <a:txBody>
                    <a:bodyPr/>
                    <a:lstStyle/>
                    <a:p>
                      <a:pPr>
                        <a:lnSpc>
                          <a:spcPct val="115000"/>
                        </a:lnSpc>
                        <a:spcAft>
                          <a:spcPts val="400"/>
                        </a:spcAft>
                      </a:pPr>
                      <a:r>
                        <a:rPr lang="fi-FI" sz="1200" kern="1200">
                          <a:solidFill>
                            <a:srgbClr val="000000"/>
                          </a:solidFill>
                          <a:effectLst/>
                        </a:rPr>
                        <a:t>EN 14592:2008</a:t>
                      </a:r>
                      <a:endParaRPr lang="fi-FI" sz="1200">
                        <a:effectLst/>
                        <a:latin typeface="Calibri"/>
                        <a:ea typeface="Calibri"/>
                        <a:cs typeface="Times New Roman"/>
                      </a:endParaRPr>
                    </a:p>
                  </a:txBody>
                  <a:tcPr marL="29773" marR="29773" marT="14888" marB="14888" anchor="ctr"/>
                </a:tc>
                <a:tc>
                  <a:txBody>
                    <a:bodyPr/>
                    <a:lstStyle/>
                    <a:p>
                      <a:pPr>
                        <a:lnSpc>
                          <a:spcPct val="115000"/>
                        </a:lnSpc>
                        <a:spcAft>
                          <a:spcPts val="400"/>
                        </a:spcAft>
                      </a:pPr>
                      <a:r>
                        <a:rPr lang="fi-FI" sz="1200" kern="1200">
                          <a:solidFill>
                            <a:srgbClr val="000000"/>
                          </a:solidFill>
                          <a:effectLst/>
                        </a:rPr>
                        <a:t>Vaarnakiinnittimet</a:t>
                      </a:r>
                      <a:endParaRPr lang="fi-FI" sz="1200">
                        <a:effectLst/>
                        <a:latin typeface="Calibri"/>
                        <a:ea typeface="Calibri"/>
                        <a:cs typeface="Times New Roman"/>
                      </a:endParaRPr>
                    </a:p>
                  </a:txBody>
                  <a:tcPr marL="29773" marR="29773" marT="14888" marB="14888" anchor="ctr"/>
                </a:tc>
                <a:tc>
                  <a:txBody>
                    <a:bodyPr/>
                    <a:lstStyle/>
                    <a:p>
                      <a:pPr>
                        <a:lnSpc>
                          <a:spcPct val="115000"/>
                        </a:lnSpc>
                        <a:spcAft>
                          <a:spcPts val="400"/>
                        </a:spcAft>
                      </a:pPr>
                      <a:r>
                        <a:rPr lang="fi-FI" sz="1200" dirty="0">
                          <a:solidFill>
                            <a:srgbClr val="000000"/>
                          </a:solidFill>
                          <a:effectLst/>
                        </a:rPr>
                        <a:t>Puurakenteiden metalliset vaarnakiinnittimet: mm. naulat, ruuvit, tapit, pultit…</a:t>
                      </a:r>
                      <a:endParaRPr lang="fi-FI" sz="1200" dirty="0">
                        <a:solidFill>
                          <a:srgbClr val="000000"/>
                        </a:solidFill>
                        <a:effectLst/>
                        <a:latin typeface="Calibri"/>
                        <a:ea typeface="Calibri"/>
                        <a:cs typeface="Times New Roman"/>
                      </a:endParaRPr>
                    </a:p>
                  </a:txBody>
                  <a:tcPr marL="29773" marR="29773" marT="14888" marB="14888" anchor="ctr"/>
                </a:tc>
                <a:extLst>
                  <a:ext uri="{0D108BD9-81ED-4DB2-BD59-A6C34878D82A}">
                    <a16:rowId xmlns:a16="http://schemas.microsoft.com/office/drawing/2014/main" val="3352080082"/>
                  </a:ext>
                </a:extLst>
              </a:tr>
              <a:tr h="432000">
                <a:tc>
                  <a:txBody>
                    <a:bodyPr/>
                    <a:lstStyle/>
                    <a:p>
                      <a:pPr>
                        <a:lnSpc>
                          <a:spcPct val="115000"/>
                        </a:lnSpc>
                        <a:spcAft>
                          <a:spcPts val="400"/>
                        </a:spcAft>
                      </a:pPr>
                      <a:r>
                        <a:rPr lang="fi-FI" sz="1200" kern="1200" dirty="0">
                          <a:solidFill>
                            <a:srgbClr val="000000"/>
                          </a:solidFill>
                          <a:effectLst/>
                        </a:rPr>
                        <a:t>EN 14229:2010</a:t>
                      </a:r>
                      <a:endParaRPr lang="fi-FI" sz="1200" dirty="0">
                        <a:effectLst/>
                        <a:latin typeface="Calibri"/>
                        <a:ea typeface="Calibri"/>
                        <a:cs typeface="Times New Roman"/>
                      </a:endParaRPr>
                    </a:p>
                  </a:txBody>
                  <a:tcPr marL="29773" marR="29773" marT="14888" marB="14888" anchor="ctr"/>
                </a:tc>
                <a:tc>
                  <a:txBody>
                    <a:bodyPr/>
                    <a:lstStyle/>
                    <a:p>
                      <a:pPr>
                        <a:lnSpc>
                          <a:spcPct val="115000"/>
                        </a:lnSpc>
                        <a:spcAft>
                          <a:spcPts val="400"/>
                        </a:spcAft>
                      </a:pPr>
                      <a:r>
                        <a:rPr lang="fi-FI" sz="1200" kern="1200" dirty="0">
                          <a:solidFill>
                            <a:srgbClr val="000000"/>
                          </a:solidFill>
                          <a:effectLst/>
                        </a:rPr>
                        <a:t>Puiset sähköpylväät</a:t>
                      </a:r>
                      <a:endParaRPr lang="fi-FI" sz="1200" dirty="0">
                        <a:effectLst/>
                        <a:latin typeface="Calibri"/>
                        <a:ea typeface="Calibri"/>
                        <a:cs typeface="Times New Roman"/>
                      </a:endParaRPr>
                    </a:p>
                  </a:txBody>
                  <a:tcPr marL="29773" marR="29773" marT="14888" marB="14888" anchor="ctr"/>
                </a:tc>
                <a:tc>
                  <a:txBody>
                    <a:bodyPr/>
                    <a:lstStyle/>
                    <a:p>
                      <a:pPr>
                        <a:lnSpc>
                          <a:spcPct val="115000"/>
                        </a:lnSpc>
                        <a:spcAft>
                          <a:spcPts val="400"/>
                        </a:spcAft>
                      </a:pPr>
                      <a:r>
                        <a:rPr lang="fi-FI" sz="1200" dirty="0">
                          <a:solidFill>
                            <a:srgbClr val="000000"/>
                          </a:solidFill>
                          <a:effectLst/>
                        </a:rPr>
                        <a:t>Puiset sähköpylväät, joko lahosuojatut tai ei</a:t>
                      </a:r>
                      <a:endParaRPr lang="fi-FI" sz="1200" dirty="0">
                        <a:solidFill>
                          <a:srgbClr val="000000"/>
                        </a:solidFill>
                        <a:effectLst/>
                        <a:latin typeface="Calibri"/>
                        <a:ea typeface="Calibri"/>
                        <a:cs typeface="Times New Roman"/>
                      </a:endParaRPr>
                    </a:p>
                  </a:txBody>
                  <a:tcPr marL="29773" marR="29773" marT="14888" marB="14888" anchor="ctr"/>
                </a:tc>
                <a:extLst>
                  <a:ext uri="{0D108BD9-81ED-4DB2-BD59-A6C34878D82A}">
                    <a16:rowId xmlns:a16="http://schemas.microsoft.com/office/drawing/2014/main" val="3990817366"/>
                  </a:ext>
                </a:extLst>
              </a:tr>
            </a:tbl>
          </a:graphicData>
        </a:graphic>
      </p:graphicFrame>
      <p:sp>
        <p:nvSpPr>
          <p:cNvPr id="4" name="Alatunnisteen paikkamerkki 3">
            <a:extLst>
              <a:ext uri="{FF2B5EF4-FFF2-40B4-BE49-F238E27FC236}">
                <a16:creationId xmlns:a16="http://schemas.microsoft.com/office/drawing/2014/main" id="{6E84DE29-77EC-308C-F35B-8F96A70A61F3}"/>
              </a:ext>
            </a:extLst>
          </p:cNvPr>
          <p:cNvSpPr>
            <a:spLocks noGrp="1"/>
          </p:cNvSpPr>
          <p:nvPr>
            <p:ph type="ftr" sz="quarter" idx="3"/>
          </p:nvPr>
        </p:nvSpPr>
        <p:spPr/>
        <p:txBody>
          <a:bodyPr/>
          <a:lstStyle/>
          <a:p>
            <a:r>
              <a:rPr lang="fi-FI"/>
              <a:t>Standardit ja rakennustuotteiden tuotehyväksyntä</a:t>
            </a:r>
            <a:endParaRPr lang="fi-FI" dirty="0"/>
          </a:p>
        </p:txBody>
      </p:sp>
    </p:spTree>
    <p:extLst>
      <p:ext uri="{BB962C8B-B14F-4D97-AF65-F5344CB8AC3E}">
        <p14:creationId xmlns:p14="http://schemas.microsoft.com/office/powerpoint/2010/main" val="13986382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22CEEFD-59E6-6B5B-DC01-262ECDA34416}"/>
              </a:ext>
            </a:extLst>
          </p:cNvPr>
          <p:cNvSpPr>
            <a:spLocks noGrp="1"/>
          </p:cNvSpPr>
          <p:nvPr>
            <p:ph type="title"/>
          </p:nvPr>
        </p:nvSpPr>
        <p:spPr/>
        <p:txBody>
          <a:bodyPr/>
          <a:lstStyle/>
          <a:p>
            <a:r>
              <a:rPr lang="fi-FI" dirty="0"/>
              <a:t>EN standardin laadinnan vaiheet</a:t>
            </a:r>
          </a:p>
        </p:txBody>
      </p:sp>
    </p:spTree>
    <p:extLst>
      <p:ext uri="{BB962C8B-B14F-4D97-AF65-F5344CB8AC3E}">
        <p14:creationId xmlns:p14="http://schemas.microsoft.com/office/powerpoint/2010/main" val="3877214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35DB4D7-2F7E-4C18-BD55-61A6A43913EF}"/>
              </a:ext>
            </a:extLst>
          </p:cNvPr>
          <p:cNvSpPr>
            <a:spLocks noGrp="1"/>
          </p:cNvSpPr>
          <p:nvPr>
            <p:ph type="title"/>
          </p:nvPr>
        </p:nvSpPr>
        <p:spPr/>
        <p:txBody>
          <a:bodyPr>
            <a:normAutofit fontScale="90000"/>
          </a:bodyPr>
          <a:lstStyle/>
          <a:p>
            <a:r>
              <a:rPr lang="fi-FI" sz="3100" dirty="0">
                <a:latin typeface="Arial" panose="020B0604020202020204" pitchFamily="34" charset="0"/>
              </a:rPr>
              <a:t>CEN:n aikataulutavoitteiden mukaan EN-standardin laatiminen saa kestää pääsääntöisesti 36 kk seuraavin osatehtävin:</a:t>
            </a:r>
            <a:endParaRPr lang="fi-FI" dirty="0"/>
          </a:p>
        </p:txBody>
      </p:sp>
      <p:sp>
        <p:nvSpPr>
          <p:cNvPr id="3" name="Sisällön paikkamerkki 2">
            <a:extLst>
              <a:ext uri="{FF2B5EF4-FFF2-40B4-BE49-F238E27FC236}">
                <a16:creationId xmlns:a16="http://schemas.microsoft.com/office/drawing/2014/main" id="{661A987E-EB91-4367-BCB1-599D949DD29C}"/>
              </a:ext>
            </a:extLst>
          </p:cNvPr>
          <p:cNvSpPr>
            <a:spLocks noGrp="1"/>
          </p:cNvSpPr>
          <p:nvPr>
            <p:ph idx="1"/>
          </p:nvPr>
        </p:nvSpPr>
        <p:spPr/>
        <p:txBody>
          <a:bodyPr>
            <a:normAutofit/>
          </a:bodyPr>
          <a:lstStyle/>
          <a:p>
            <a:pPr algn="l"/>
            <a:r>
              <a:rPr lang="fi-FI" sz="1800" b="0" i="0" u="none" strike="noStrike" baseline="0" dirty="0">
                <a:latin typeface="Arial" panose="020B0604020202020204" pitchFamily="34" charset="0"/>
              </a:rPr>
              <a:t>ensimmäisen luonnoksen laatiminen 6 kk – Teknisessä komiteassa (TC) jäsenmaan aloitteesta</a:t>
            </a:r>
          </a:p>
          <a:p>
            <a:pPr algn="l"/>
            <a:r>
              <a:rPr lang="fi-FI" sz="1800" b="0" i="0" u="none" strike="noStrike" baseline="0" dirty="0">
                <a:latin typeface="Arial" panose="020B0604020202020204" pitchFamily="34" charset="0"/>
              </a:rPr>
              <a:t>lausuntokierrosluonnoksen laatiminen 6 kk – Jäsenmaiden seurantaryhmät voivat kommentoida</a:t>
            </a:r>
          </a:p>
          <a:p>
            <a:pPr algn="l"/>
            <a:r>
              <a:rPr lang="fi-FI" sz="1800" b="0" i="0" u="none" strike="noStrike" baseline="0" dirty="0">
                <a:latin typeface="Arial" panose="020B0604020202020204" pitchFamily="34" charset="0"/>
              </a:rPr>
              <a:t>käsittely ja kääntäminen 2,5 kk – kolmelle Euroopan pääkielelle</a:t>
            </a:r>
          </a:p>
          <a:p>
            <a:pPr algn="l"/>
            <a:r>
              <a:rPr lang="fi-FI" sz="1800" b="0" i="0" u="none" strike="noStrike" baseline="0" dirty="0">
                <a:latin typeface="Arial" panose="020B0604020202020204" pitchFamily="34" charset="0"/>
              </a:rPr>
              <a:t>lausuntokierros (</a:t>
            </a:r>
            <a:r>
              <a:rPr lang="fi-FI" sz="1800" b="0" i="0" u="none" strike="noStrike" baseline="0" dirty="0" err="1">
                <a:latin typeface="Arial" panose="020B0604020202020204" pitchFamily="34" charset="0"/>
              </a:rPr>
              <a:t>Enquiry</a:t>
            </a:r>
            <a:r>
              <a:rPr lang="fi-FI" sz="1800" b="0" i="0" u="none" strike="noStrike" baseline="0" dirty="0">
                <a:latin typeface="Arial" panose="020B0604020202020204" pitchFamily="34" charset="0"/>
              </a:rPr>
              <a:t>) 5 kk</a:t>
            </a:r>
          </a:p>
          <a:p>
            <a:pPr algn="l"/>
            <a:r>
              <a:rPr lang="fi-FI" sz="1800" b="0" i="0" u="none" strike="noStrike" baseline="0" dirty="0">
                <a:latin typeface="Arial" panose="020B0604020202020204" pitchFamily="34" charset="0"/>
              </a:rPr>
              <a:t>loppuäänestysluonnoksen laatiminen 8 kk – Lausuntokommenttien huomiointi </a:t>
            </a:r>
            <a:r>
              <a:rPr lang="fi-FI" sz="1800" b="0" i="0" u="none" strike="noStrike" baseline="0" dirty="0" err="1">
                <a:latin typeface="Arial" panose="020B0604020202020204" pitchFamily="34" charset="0"/>
              </a:rPr>
              <a:t>TC:ssä</a:t>
            </a:r>
            <a:endParaRPr lang="fi-FI" sz="1800" b="0" i="0" u="none" strike="noStrike" baseline="0" dirty="0">
              <a:latin typeface="Arial" panose="020B0604020202020204" pitchFamily="34" charset="0"/>
            </a:endParaRPr>
          </a:p>
          <a:p>
            <a:pPr algn="l"/>
            <a:r>
              <a:rPr lang="fi-FI" sz="1800" b="0" i="0" u="none" strike="noStrike" baseline="0" dirty="0">
                <a:latin typeface="Arial" panose="020B0604020202020204" pitchFamily="34" charset="0"/>
              </a:rPr>
              <a:t>käsittely ja kääntäminen 3,5 kk</a:t>
            </a:r>
          </a:p>
          <a:p>
            <a:pPr algn="l"/>
            <a:r>
              <a:rPr lang="fi-FI" sz="1800" b="0" i="0" u="none" strike="noStrike" baseline="0" dirty="0">
                <a:latin typeface="Arial" panose="020B0604020202020204" pitchFamily="34" charset="0"/>
              </a:rPr>
              <a:t>loppuäänestys (</a:t>
            </a:r>
            <a:r>
              <a:rPr lang="fi-FI" sz="1800" b="0" i="0" u="none" strike="noStrike" baseline="0" dirty="0" err="1">
                <a:latin typeface="Arial" panose="020B0604020202020204" pitchFamily="34" charset="0"/>
              </a:rPr>
              <a:t>Formal</a:t>
            </a:r>
            <a:r>
              <a:rPr lang="fi-FI" sz="1800" b="0" i="0" u="none" strike="noStrike" baseline="0" dirty="0">
                <a:latin typeface="Arial" panose="020B0604020202020204" pitchFamily="34" charset="0"/>
              </a:rPr>
              <a:t> </a:t>
            </a:r>
            <a:r>
              <a:rPr lang="fi-FI" sz="1800" b="0" i="0" u="none" strike="noStrike" baseline="0" dirty="0" err="1">
                <a:latin typeface="Arial" panose="020B0604020202020204" pitchFamily="34" charset="0"/>
              </a:rPr>
              <a:t>Vote</a:t>
            </a:r>
            <a:r>
              <a:rPr lang="fi-FI" sz="1800" b="0" i="0" u="none" strike="noStrike" baseline="0" dirty="0">
                <a:latin typeface="Arial" panose="020B0604020202020204" pitchFamily="34" charset="0"/>
              </a:rPr>
              <a:t>) 2 kk – Jäsenmaiden seurantaryhmät äänestävät</a:t>
            </a:r>
          </a:p>
          <a:p>
            <a:pPr algn="l"/>
            <a:r>
              <a:rPr lang="fi-FI" sz="1800" b="0" i="0" u="none" strike="noStrike" baseline="0" dirty="0">
                <a:latin typeface="Arial" panose="020B0604020202020204" pitchFamily="34" charset="0"/>
              </a:rPr>
              <a:t>käsittely, kääntäminen, vahvistaminen (</a:t>
            </a:r>
            <a:r>
              <a:rPr lang="fi-FI" sz="1800" b="0" i="0" u="none" strike="noStrike" baseline="0" dirty="0" err="1">
                <a:latin typeface="Arial" panose="020B0604020202020204" pitchFamily="34" charset="0"/>
              </a:rPr>
              <a:t>Ratification</a:t>
            </a:r>
            <a:r>
              <a:rPr lang="fi-FI" sz="1800" b="0" i="0" u="none" strike="noStrike" baseline="0" dirty="0">
                <a:latin typeface="Arial" panose="020B0604020202020204" pitchFamily="34" charset="0"/>
              </a:rPr>
              <a:t>) ja julkaiseminen (</a:t>
            </a:r>
            <a:r>
              <a:rPr lang="fi-FI" sz="1800" b="0" i="0" u="none" strike="noStrike" baseline="0" dirty="0" err="1">
                <a:latin typeface="Arial" panose="020B0604020202020204" pitchFamily="34" charset="0"/>
              </a:rPr>
              <a:t>Publication</a:t>
            </a:r>
            <a:r>
              <a:rPr lang="fi-FI" sz="1800" b="0" i="0" u="none" strike="noStrike" baseline="0" dirty="0">
                <a:latin typeface="Arial" panose="020B0604020202020204" pitchFamily="34" charset="0"/>
              </a:rPr>
              <a:t>) 3 kk</a:t>
            </a:r>
          </a:p>
          <a:p>
            <a:pPr algn="l"/>
            <a:r>
              <a:rPr lang="fi-FI" sz="1800" b="0" i="0" u="none" strike="noStrike" baseline="0" dirty="0">
                <a:latin typeface="Arial" panose="020B0604020202020204" pitchFamily="34" charset="0"/>
              </a:rPr>
              <a:t>yhteensä 36 kk, käytännössä aikataulu on tavoitteeseen nähden n. kaksinkertainen</a:t>
            </a:r>
          </a:p>
          <a:p>
            <a:pPr algn="l"/>
            <a:r>
              <a:rPr lang="fi-FI" sz="1800" b="0" i="0" u="none" strike="noStrike" baseline="0" dirty="0">
                <a:latin typeface="Arial" panose="020B0604020202020204" pitchFamily="34" charset="0"/>
              </a:rPr>
              <a:t>Julkaisemista seuraa kansallinen voimaan saattaminen (</a:t>
            </a:r>
            <a:r>
              <a:rPr lang="fi-FI" sz="1800" b="0" i="0" u="none" strike="noStrike" baseline="0" dirty="0" err="1">
                <a:latin typeface="Arial" panose="020B0604020202020204" pitchFamily="34" charset="0"/>
              </a:rPr>
              <a:t>Implementation</a:t>
            </a:r>
            <a:r>
              <a:rPr lang="fi-FI" sz="1800" b="0" i="0" u="none" strike="noStrike" baseline="0" dirty="0">
                <a:latin typeface="Arial" panose="020B0604020202020204" pitchFamily="34" charset="0"/>
              </a:rPr>
              <a:t>), joka saa kestää viitestandardeilla 6 kk ja harmonisoiduilla tuotestandardeilla 9 kk. Lisäksi harmonisoitujen tuotestandardien voimaansaattamista seuraa siirtymäaika 12 kk jäsenmaissa.</a:t>
            </a:r>
            <a:endParaRPr lang="fi-FI" dirty="0"/>
          </a:p>
        </p:txBody>
      </p:sp>
      <p:sp>
        <p:nvSpPr>
          <p:cNvPr id="4" name="Dian numeron paikkamerkki 3">
            <a:extLst>
              <a:ext uri="{FF2B5EF4-FFF2-40B4-BE49-F238E27FC236}">
                <a16:creationId xmlns:a16="http://schemas.microsoft.com/office/drawing/2014/main" id="{78E9C9A8-A182-44BA-AB4F-E45AF7E0235C}"/>
              </a:ext>
            </a:extLst>
          </p:cNvPr>
          <p:cNvSpPr>
            <a:spLocks noGrp="1"/>
          </p:cNvSpPr>
          <p:nvPr>
            <p:ph type="sldNum" sz="quarter" idx="4"/>
          </p:nvPr>
        </p:nvSpPr>
        <p:spPr/>
        <p:txBody>
          <a:bodyPr/>
          <a:lstStyle/>
          <a:p>
            <a:fld id="{B338A197-4EA2-4D23-935D-0DB0ED09FF0F}" type="slidenum">
              <a:rPr lang="fi-FI" smtClean="0"/>
              <a:pPr/>
              <a:t>25</a:t>
            </a:fld>
            <a:endParaRPr lang="fi-FI" dirty="0"/>
          </a:p>
        </p:txBody>
      </p:sp>
      <p:sp>
        <p:nvSpPr>
          <p:cNvPr id="5" name="Alatunnisteen paikkamerkki 4">
            <a:extLst>
              <a:ext uri="{FF2B5EF4-FFF2-40B4-BE49-F238E27FC236}">
                <a16:creationId xmlns:a16="http://schemas.microsoft.com/office/drawing/2014/main" id="{708972C4-B1DD-21B6-D5A5-8C01E0CE475D}"/>
              </a:ext>
            </a:extLst>
          </p:cNvPr>
          <p:cNvSpPr>
            <a:spLocks noGrp="1"/>
          </p:cNvSpPr>
          <p:nvPr>
            <p:ph type="ftr" sz="quarter" idx="3"/>
          </p:nvPr>
        </p:nvSpPr>
        <p:spPr/>
        <p:txBody>
          <a:bodyPr/>
          <a:lstStyle/>
          <a:p>
            <a:r>
              <a:rPr lang="fi-FI"/>
              <a:t>Standardit ja rakennustuotteiden tuotehyväksyntä</a:t>
            </a:r>
            <a:endParaRPr lang="fi-FI" dirty="0"/>
          </a:p>
        </p:txBody>
      </p:sp>
    </p:spTree>
    <p:extLst>
      <p:ext uri="{BB962C8B-B14F-4D97-AF65-F5344CB8AC3E}">
        <p14:creationId xmlns:p14="http://schemas.microsoft.com/office/powerpoint/2010/main" val="39330175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E5135A-E5A2-3458-FBEA-80618F8F9ABF}"/>
              </a:ext>
            </a:extLst>
          </p:cNvPr>
          <p:cNvSpPr>
            <a:spLocks noGrp="1"/>
          </p:cNvSpPr>
          <p:nvPr>
            <p:ph type="title"/>
          </p:nvPr>
        </p:nvSpPr>
        <p:spPr/>
        <p:txBody>
          <a:bodyPr/>
          <a:lstStyle/>
          <a:p>
            <a:r>
              <a:rPr lang="fi-FI" dirty="0"/>
              <a:t>Tuotehyväksyntä</a:t>
            </a:r>
          </a:p>
        </p:txBody>
      </p:sp>
    </p:spTree>
    <p:extLst>
      <p:ext uri="{BB962C8B-B14F-4D97-AF65-F5344CB8AC3E}">
        <p14:creationId xmlns:p14="http://schemas.microsoft.com/office/powerpoint/2010/main" val="11573277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441F6C6-1684-473E-AA40-6C54AD0210AB}"/>
              </a:ext>
            </a:extLst>
          </p:cNvPr>
          <p:cNvSpPr>
            <a:spLocks noGrp="1"/>
          </p:cNvSpPr>
          <p:nvPr>
            <p:ph type="title"/>
          </p:nvPr>
        </p:nvSpPr>
        <p:spPr/>
        <p:txBody>
          <a:bodyPr/>
          <a:lstStyle/>
          <a:p>
            <a:r>
              <a:rPr lang="fi-FI" dirty="0"/>
              <a:t>Yleistä tuotehyväksynnästä</a:t>
            </a:r>
          </a:p>
        </p:txBody>
      </p:sp>
      <p:sp>
        <p:nvSpPr>
          <p:cNvPr id="3" name="Sisällön paikkamerkki 2">
            <a:extLst>
              <a:ext uri="{FF2B5EF4-FFF2-40B4-BE49-F238E27FC236}">
                <a16:creationId xmlns:a16="http://schemas.microsoft.com/office/drawing/2014/main" id="{FCF53F29-1994-4989-BE84-BDAAE0007540}"/>
              </a:ext>
            </a:extLst>
          </p:cNvPr>
          <p:cNvSpPr>
            <a:spLocks noGrp="1"/>
          </p:cNvSpPr>
          <p:nvPr>
            <p:ph idx="1"/>
          </p:nvPr>
        </p:nvSpPr>
        <p:spPr/>
        <p:txBody>
          <a:bodyPr>
            <a:normAutofit/>
          </a:bodyPr>
          <a:lstStyle/>
          <a:p>
            <a:r>
              <a:rPr lang="fi-FI" dirty="0"/>
              <a:t>Rakennustuotteen vaatimusten mukaisuus on osoitettava kun se viedään markkinoille</a:t>
            </a:r>
          </a:p>
          <a:p>
            <a:pPr lvl="1"/>
            <a:r>
              <a:rPr lang="fi-FI" dirty="0"/>
              <a:t>Tuotteen valmistaja ilmoittaa tuotteen ominaisuudet (laadunvalvonta)</a:t>
            </a:r>
            <a:br>
              <a:rPr lang="fi-FI" dirty="0"/>
            </a:br>
            <a:endParaRPr lang="fi-FI" dirty="0"/>
          </a:p>
          <a:p>
            <a:r>
              <a:rPr lang="fi-FI" u="sng" dirty="0"/>
              <a:t>Rakennuttaja vastaa </a:t>
            </a:r>
            <a:r>
              <a:rPr lang="fi-FI" dirty="0"/>
              <a:t>aina vaatimustenmukaisuudesta </a:t>
            </a:r>
          </a:p>
          <a:p>
            <a:pPr lvl="1"/>
            <a:r>
              <a:rPr lang="fi-FI" dirty="0"/>
              <a:t>mitä tuotteita rakennuksessa käytetään</a:t>
            </a:r>
          </a:p>
          <a:p>
            <a:pPr lvl="1"/>
            <a:r>
              <a:rPr lang="fi-FI" dirty="0"/>
              <a:t>tulee osoittaa että määräykset ja vaatimukset täyttyvät</a:t>
            </a:r>
            <a:br>
              <a:rPr lang="fi-FI" dirty="0"/>
            </a:br>
            <a:endParaRPr lang="fi-FI" dirty="0"/>
          </a:p>
          <a:p>
            <a:r>
              <a:rPr lang="fi-FI" dirty="0"/>
              <a:t>Käytännössä </a:t>
            </a:r>
            <a:r>
              <a:rPr lang="fi-FI" u="sng" dirty="0"/>
              <a:t>suunnittelija valitsee tuotteet </a:t>
            </a:r>
            <a:r>
              <a:rPr lang="fi-FI" dirty="0"/>
              <a:t>ja ratkaisut jotka täyttävät rakentamismääräykset</a:t>
            </a:r>
          </a:p>
        </p:txBody>
      </p:sp>
      <p:sp>
        <p:nvSpPr>
          <p:cNvPr id="4" name="Dian numeron paikkamerkki 3">
            <a:extLst>
              <a:ext uri="{FF2B5EF4-FFF2-40B4-BE49-F238E27FC236}">
                <a16:creationId xmlns:a16="http://schemas.microsoft.com/office/drawing/2014/main" id="{A0C21811-7533-427E-9978-B9B788D5E9E3}"/>
              </a:ext>
            </a:extLst>
          </p:cNvPr>
          <p:cNvSpPr>
            <a:spLocks noGrp="1"/>
          </p:cNvSpPr>
          <p:nvPr>
            <p:ph type="sldNum" sz="quarter" idx="4"/>
          </p:nvPr>
        </p:nvSpPr>
        <p:spPr/>
        <p:txBody>
          <a:bodyPr/>
          <a:lstStyle/>
          <a:p>
            <a:fld id="{B338A197-4EA2-4D23-935D-0DB0ED09FF0F}" type="slidenum">
              <a:rPr lang="fi-FI" smtClean="0"/>
              <a:pPr/>
              <a:t>27</a:t>
            </a:fld>
            <a:endParaRPr lang="fi-FI" dirty="0"/>
          </a:p>
        </p:txBody>
      </p:sp>
      <p:sp>
        <p:nvSpPr>
          <p:cNvPr id="5" name="Alatunnisteen paikkamerkki 4">
            <a:extLst>
              <a:ext uri="{FF2B5EF4-FFF2-40B4-BE49-F238E27FC236}">
                <a16:creationId xmlns:a16="http://schemas.microsoft.com/office/drawing/2014/main" id="{A03074A4-4F47-A023-507F-784BFBFA32C2}"/>
              </a:ext>
            </a:extLst>
          </p:cNvPr>
          <p:cNvSpPr>
            <a:spLocks noGrp="1"/>
          </p:cNvSpPr>
          <p:nvPr>
            <p:ph type="ftr" sz="quarter" idx="3"/>
          </p:nvPr>
        </p:nvSpPr>
        <p:spPr/>
        <p:txBody>
          <a:bodyPr/>
          <a:lstStyle/>
          <a:p>
            <a:r>
              <a:rPr lang="fi-FI"/>
              <a:t>Standardit ja rakennustuotteiden tuotehyväksyntä</a:t>
            </a:r>
            <a:endParaRPr lang="fi-FI" dirty="0"/>
          </a:p>
        </p:txBody>
      </p:sp>
    </p:spTree>
    <p:extLst>
      <p:ext uri="{BB962C8B-B14F-4D97-AF65-F5344CB8AC3E}">
        <p14:creationId xmlns:p14="http://schemas.microsoft.com/office/powerpoint/2010/main" val="3603079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C134F29-F866-4574-A53C-A5CBD9234679}"/>
              </a:ext>
            </a:extLst>
          </p:cNvPr>
          <p:cNvSpPr>
            <a:spLocks noGrp="1"/>
          </p:cNvSpPr>
          <p:nvPr>
            <p:ph type="title"/>
          </p:nvPr>
        </p:nvSpPr>
        <p:spPr/>
        <p:txBody>
          <a:bodyPr/>
          <a:lstStyle/>
          <a:p>
            <a:r>
              <a:rPr lang="fi-FI" dirty="0"/>
              <a:t>Rakennustuotteita koskevat vaatimukset </a:t>
            </a:r>
            <a:br>
              <a:rPr lang="fi-FI" dirty="0"/>
            </a:br>
            <a:r>
              <a:rPr lang="fi-FI" dirty="0"/>
              <a:t> - Perusvaatimukset (BWR)</a:t>
            </a:r>
          </a:p>
        </p:txBody>
      </p:sp>
      <p:sp>
        <p:nvSpPr>
          <p:cNvPr id="3" name="Sisällön paikkamerkki 2">
            <a:extLst>
              <a:ext uri="{FF2B5EF4-FFF2-40B4-BE49-F238E27FC236}">
                <a16:creationId xmlns:a16="http://schemas.microsoft.com/office/drawing/2014/main" id="{6DCC0AB1-5FBD-457A-87D7-4C4E2931071D}"/>
              </a:ext>
            </a:extLst>
          </p:cNvPr>
          <p:cNvSpPr>
            <a:spLocks noGrp="1"/>
          </p:cNvSpPr>
          <p:nvPr>
            <p:ph idx="1"/>
          </p:nvPr>
        </p:nvSpPr>
        <p:spPr/>
        <p:txBody>
          <a:bodyPr/>
          <a:lstStyle/>
          <a:p>
            <a:pPr marL="0" indent="0">
              <a:buNone/>
            </a:pPr>
            <a:r>
              <a:rPr lang="fi-FI" dirty="0"/>
              <a:t>1. Lujuus ja vakaus </a:t>
            </a:r>
          </a:p>
          <a:p>
            <a:pPr marL="0" indent="0">
              <a:buNone/>
            </a:pPr>
            <a:r>
              <a:rPr lang="fi-FI" dirty="0"/>
              <a:t>2. Paloturvallisuus </a:t>
            </a:r>
          </a:p>
          <a:p>
            <a:pPr marL="0" indent="0">
              <a:buNone/>
            </a:pPr>
            <a:r>
              <a:rPr lang="fi-FI" dirty="0"/>
              <a:t>3. Hygienia, terveellisyys ja ympäristö </a:t>
            </a:r>
          </a:p>
          <a:p>
            <a:pPr marL="0" indent="0">
              <a:buNone/>
            </a:pPr>
            <a:r>
              <a:rPr lang="fi-FI" dirty="0"/>
              <a:t>4. Käyttöturvallisuus </a:t>
            </a:r>
          </a:p>
          <a:p>
            <a:pPr marL="0" indent="0">
              <a:buNone/>
            </a:pPr>
            <a:r>
              <a:rPr lang="fi-FI" dirty="0"/>
              <a:t>5. Meluntorjunta ja ääniolosuhteet </a:t>
            </a:r>
          </a:p>
          <a:p>
            <a:pPr marL="0" indent="0">
              <a:buNone/>
            </a:pPr>
            <a:r>
              <a:rPr lang="fi-FI" dirty="0"/>
              <a:t>6. Energiatehokkuus </a:t>
            </a:r>
          </a:p>
          <a:p>
            <a:pPr marL="0" indent="0">
              <a:buNone/>
            </a:pPr>
            <a:r>
              <a:rPr lang="fi-FI" dirty="0"/>
              <a:t>7. Kestävä kehitys</a:t>
            </a:r>
          </a:p>
          <a:p>
            <a:pPr marL="0" indent="0">
              <a:buNone/>
            </a:pPr>
            <a:endParaRPr lang="fi-FI" dirty="0"/>
          </a:p>
        </p:txBody>
      </p:sp>
      <p:sp>
        <p:nvSpPr>
          <p:cNvPr id="4" name="Dian numeron paikkamerkki 3">
            <a:extLst>
              <a:ext uri="{FF2B5EF4-FFF2-40B4-BE49-F238E27FC236}">
                <a16:creationId xmlns:a16="http://schemas.microsoft.com/office/drawing/2014/main" id="{182C5092-FD76-494A-9BCF-22272122E778}"/>
              </a:ext>
            </a:extLst>
          </p:cNvPr>
          <p:cNvSpPr>
            <a:spLocks noGrp="1"/>
          </p:cNvSpPr>
          <p:nvPr>
            <p:ph type="sldNum" sz="quarter" idx="4"/>
          </p:nvPr>
        </p:nvSpPr>
        <p:spPr/>
        <p:txBody>
          <a:bodyPr/>
          <a:lstStyle/>
          <a:p>
            <a:fld id="{B338A197-4EA2-4D23-935D-0DB0ED09FF0F}" type="slidenum">
              <a:rPr lang="fi-FI" smtClean="0"/>
              <a:pPr/>
              <a:t>28</a:t>
            </a:fld>
            <a:endParaRPr lang="fi-FI" dirty="0"/>
          </a:p>
        </p:txBody>
      </p:sp>
      <p:sp>
        <p:nvSpPr>
          <p:cNvPr id="5" name="Alatunnisteen paikkamerkki 4">
            <a:extLst>
              <a:ext uri="{FF2B5EF4-FFF2-40B4-BE49-F238E27FC236}">
                <a16:creationId xmlns:a16="http://schemas.microsoft.com/office/drawing/2014/main" id="{6AEC0455-3A8B-8372-CFA1-86A77D67FFD5}"/>
              </a:ext>
            </a:extLst>
          </p:cNvPr>
          <p:cNvSpPr>
            <a:spLocks noGrp="1"/>
          </p:cNvSpPr>
          <p:nvPr>
            <p:ph type="ftr" sz="quarter" idx="3"/>
          </p:nvPr>
        </p:nvSpPr>
        <p:spPr/>
        <p:txBody>
          <a:bodyPr/>
          <a:lstStyle/>
          <a:p>
            <a:r>
              <a:rPr lang="fi-FI"/>
              <a:t>Standardit ja rakennustuotteiden tuotehyväksyntä</a:t>
            </a:r>
            <a:endParaRPr lang="fi-FI" dirty="0"/>
          </a:p>
        </p:txBody>
      </p:sp>
    </p:spTree>
    <p:extLst>
      <p:ext uri="{BB962C8B-B14F-4D97-AF65-F5344CB8AC3E}">
        <p14:creationId xmlns:p14="http://schemas.microsoft.com/office/powerpoint/2010/main" val="23887406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8511D6D-9E16-4521-BBDF-606FFCF5742E}"/>
              </a:ext>
            </a:extLst>
          </p:cNvPr>
          <p:cNvSpPr>
            <a:spLocks noGrp="1"/>
          </p:cNvSpPr>
          <p:nvPr>
            <p:ph type="title"/>
          </p:nvPr>
        </p:nvSpPr>
        <p:spPr/>
        <p:txBody>
          <a:bodyPr/>
          <a:lstStyle/>
          <a:p>
            <a:r>
              <a:rPr lang="fi-FI" dirty="0"/>
              <a:t>Rakennustuotteen kelpoisuuden osoittaminen</a:t>
            </a:r>
          </a:p>
        </p:txBody>
      </p:sp>
      <p:sp>
        <p:nvSpPr>
          <p:cNvPr id="3" name="Sisällön paikkamerkki 2">
            <a:extLst>
              <a:ext uri="{FF2B5EF4-FFF2-40B4-BE49-F238E27FC236}">
                <a16:creationId xmlns:a16="http://schemas.microsoft.com/office/drawing/2014/main" id="{F3BAD1E5-B4D2-4AB2-BEA1-6BBB7E2E8694}"/>
              </a:ext>
            </a:extLst>
          </p:cNvPr>
          <p:cNvSpPr>
            <a:spLocks noGrp="1"/>
          </p:cNvSpPr>
          <p:nvPr>
            <p:ph idx="1"/>
          </p:nvPr>
        </p:nvSpPr>
        <p:spPr/>
        <p:txBody>
          <a:bodyPr>
            <a:normAutofit/>
          </a:bodyPr>
          <a:lstStyle/>
          <a:p>
            <a:r>
              <a:rPr lang="fi-FI" sz="2400" dirty="0"/>
              <a:t>Kun tuoteryhmälle löytyy </a:t>
            </a:r>
            <a:r>
              <a:rPr lang="fi-FI" sz="2400" b="1" dirty="0"/>
              <a:t>harmonisoitu tuotestandardia (</a:t>
            </a:r>
            <a:r>
              <a:rPr lang="fi-FI" sz="2400" b="1" dirty="0" err="1"/>
              <a:t>hEN</a:t>
            </a:r>
            <a:r>
              <a:rPr lang="fi-FI" sz="2400" b="1" dirty="0"/>
              <a:t>) </a:t>
            </a:r>
            <a:r>
              <a:rPr lang="fi-FI" sz="2400" dirty="0"/>
              <a:t>on tuotehyväksyntä suoritettava tämän mukaan. Tuotehyväksyntä pätee koko Euroopan talousalueella. </a:t>
            </a:r>
            <a:br>
              <a:rPr lang="fi-FI" sz="2400" dirty="0"/>
            </a:br>
            <a:r>
              <a:rPr lang="fi-FI" sz="2400" dirty="0"/>
              <a:t>Puutuotteille on olemassa voimassa olevia harmonisoituja tuotestandardeja 11 kpl.</a:t>
            </a:r>
            <a:br>
              <a:rPr lang="fi-FI" sz="2400" dirty="0"/>
            </a:br>
            <a:endParaRPr lang="fi-FI" sz="2400" dirty="0"/>
          </a:p>
          <a:p>
            <a:r>
              <a:rPr lang="fi-FI" sz="2400" dirty="0"/>
              <a:t>Kun rakennustuotteelle ei ole soveltuvaa harmonisoitua tuotestandardia (</a:t>
            </a:r>
            <a:r>
              <a:rPr lang="fi-FI" sz="2400" dirty="0" err="1"/>
              <a:t>hEN</a:t>
            </a:r>
            <a:r>
              <a:rPr lang="fi-FI" sz="2400" dirty="0"/>
              <a:t>), niin valmistajalla on mahdollisuus osoittaa tuotteen kelpoisuus Suomessa rakennuskohteeseen jollakin seuraavista tavoista:</a:t>
            </a:r>
          </a:p>
          <a:p>
            <a:pPr marL="642938" lvl="1" indent="-457200">
              <a:buFont typeface="+mj-lt"/>
              <a:buAutoNum type="arabicPeriod"/>
            </a:pPr>
            <a:r>
              <a:rPr lang="fi-FI" sz="2000" dirty="0"/>
              <a:t>Hankkia vapaaehtoinen Eurooppalainen tekninen arviointi ETA -&gt; CE-merkintä</a:t>
            </a:r>
          </a:p>
          <a:p>
            <a:pPr marL="642938" lvl="1" indent="-457200">
              <a:buFont typeface="+mj-lt"/>
              <a:buAutoNum type="arabicPeriod"/>
            </a:pPr>
            <a:r>
              <a:rPr lang="fi-FI" sz="2000" dirty="0"/>
              <a:t>Hankkia vapaaehtoinen kansallinen tuotehyväksyntä: varmennustodistus</a:t>
            </a:r>
          </a:p>
          <a:p>
            <a:pPr marL="642938" lvl="1" indent="-457200">
              <a:buFont typeface="+mj-lt"/>
              <a:buAutoNum type="arabicPeriod"/>
            </a:pPr>
            <a:r>
              <a:rPr lang="fi-FI" sz="2000" dirty="0"/>
              <a:t>Osoittaa rakennustuotteen kelpoisuus rakennuspaikkakohtaisella selvityksellä</a:t>
            </a:r>
          </a:p>
          <a:p>
            <a:pPr marL="0" indent="0">
              <a:buNone/>
            </a:pPr>
            <a:endParaRPr lang="fi-FI" dirty="0"/>
          </a:p>
        </p:txBody>
      </p:sp>
      <p:sp>
        <p:nvSpPr>
          <p:cNvPr id="4" name="Dian numeron paikkamerkki 3">
            <a:extLst>
              <a:ext uri="{FF2B5EF4-FFF2-40B4-BE49-F238E27FC236}">
                <a16:creationId xmlns:a16="http://schemas.microsoft.com/office/drawing/2014/main" id="{7DB5487B-16F4-448E-9DB5-4214FC90A277}"/>
              </a:ext>
            </a:extLst>
          </p:cNvPr>
          <p:cNvSpPr>
            <a:spLocks noGrp="1"/>
          </p:cNvSpPr>
          <p:nvPr>
            <p:ph type="sldNum" sz="quarter" idx="4"/>
          </p:nvPr>
        </p:nvSpPr>
        <p:spPr/>
        <p:txBody>
          <a:bodyPr/>
          <a:lstStyle/>
          <a:p>
            <a:fld id="{B338A197-4EA2-4D23-935D-0DB0ED09FF0F}" type="slidenum">
              <a:rPr lang="fi-FI" smtClean="0"/>
              <a:pPr/>
              <a:t>29</a:t>
            </a:fld>
            <a:endParaRPr lang="fi-FI" dirty="0"/>
          </a:p>
        </p:txBody>
      </p:sp>
      <p:sp>
        <p:nvSpPr>
          <p:cNvPr id="5" name="Alatunnisteen paikkamerkki 4">
            <a:extLst>
              <a:ext uri="{FF2B5EF4-FFF2-40B4-BE49-F238E27FC236}">
                <a16:creationId xmlns:a16="http://schemas.microsoft.com/office/drawing/2014/main" id="{4212BE8E-46D4-A81B-9974-4FEA887CA6F0}"/>
              </a:ext>
            </a:extLst>
          </p:cNvPr>
          <p:cNvSpPr>
            <a:spLocks noGrp="1"/>
          </p:cNvSpPr>
          <p:nvPr>
            <p:ph type="ftr" sz="quarter" idx="3"/>
          </p:nvPr>
        </p:nvSpPr>
        <p:spPr/>
        <p:txBody>
          <a:bodyPr/>
          <a:lstStyle/>
          <a:p>
            <a:r>
              <a:rPr lang="fi-FI"/>
              <a:t>Standardit ja rakennustuotteiden tuotehyväksyntä</a:t>
            </a:r>
            <a:endParaRPr lang="fi-FI" dirty="0"/>
          </a:p>
        </p:txBody>
      </p:sp>
    </p:spTree>
    <p:extLst>
      <p:ext uri="{BB962C8B-B14F-4D97-AF65-F5344CB8AC3E}">
        <p14:creationId xmlns:p14="http://schemas.microsoft.com/office/powerpoint/2010/main" val="3631526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pic>
        <p:nvPicPr>
          <p:cNvPr id="256" name="Google Shape;256;p26"/>
          <p:cNvPicPr preferRelativeResize="0"/>
          <p:nvPr/>
        </p:nvPicPr>
        <p:blipFill rotWithShape="1">
          <a:blip r:embed="rId3">
            <a:alphaModFix/>
          </a:blip>
          <a:srcRect/>
          <a:stretch/>
        </p:blipFill>
        <p:spPr>
          <a:xfrm>
            <a:off x="325289" y="327216"/>
            <a:ext cx="11541422" cy="5717029"/>
          </a:xfrm>
          <a:prstGeom prst="rect">
            <a:avLst/>
          </a:prstGeom>
          <a:noFill/>
          <a:ln>
            <a:noFill/>
          </a:ln>
        </p:spPr>
      </p:pic>
      <p:sp>
        <p:nvSpPr>
          <p:cNvPr id="257" name="Google Shape;257;p26"/>
          <p:cNvSpPr txBox="1">
            <a:spLocks noGrp="1"/>
          </p:cNvSpPr>
          <p:nvPr>
            <p:ph type="ctrTitle"/>
          </p:nvPr>
        </p:nvSpPr>
        <p:spPr>
          <a:xfrm>
            <a:off x="1524000" y="2235200"/>
            <a:ext cx="9144000" cy="23876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rgbClr val="F2F2F2"/>
              </a:buClr>
              <a:buSzPts val="6000"/>
              <a:buFont typeface="Calibri"/>
              <a:buNone/>
            </a:pPr>
            <a:r>
              <a:rPr lang="fi-FI" dirty="0"/>
              <a:t>Standardit ja</a:t>
            </a:r>
            <a:br>
              <a:rPr lang="fi-FI" dirty="0"/>
            </a:br>
            <a:r>
              <a:rPr lang="fi-FI" dirty="0"/>
              <a:t>rakennustuotteiden tuotehyväksyntä</a:t>
            </a: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n numeron paikkamerkki 4">
            <a:extLst>
              <a:ext uri="{FF2B5EF4-FFF2-40B4-BE49-F238E27FC236}">
                <a16:creationId xmlns:a16="http://schemas.microsoft.com/office/drawing/2014/main" id="{41B64797-ED27-4329-B1B4-AB833FBB2F71}"/>
              </a:ext>
            </a:extLst>
          </p:cNvPr>
          <p:cNvSpPr>
            <a:spLocks noGrp="1"/>
          </p:cNvSpPr>
          <p:nvPr>
            <p:ph type="sldNum" sz="quarter" idx="4"/>
          </p:nvPr>
        </p:nvSpPr>
        <p:spPr/>
        <p:txBody>
          <a:bodyPr/>
          <a:lstStyle/>
          <a:p>
            <a:fld id="{B338A197-4EA2-4D23-935D-0DB0ED09FF0F}" type="slidenum">
              <a:rPr lang="fi-FI" smtClean="0"/>
              <a:pPr/>
              <a:t>30</a:t>
            </a:fld>
            <a:endParaRPr lang="fi-FI" dirty="0"/>
          </a:p>
        </p:txBody>
      </p:sp>
      <p:sp>
        <p:nvSpPr>
          <p:cNvPr id="6" name="Text Box 2">
            <a:extLst>
              <a:ext uri="{FF2B5EF4-FFF2-40B4-BE49-F238E27FC236}">
                <a16:creationId xmlns:a16="http://schemas.microsoft.com/office/drawing/2014/main" id="{B10EC846-9DBC-4583-9F01-51A9D3A5ACA0}"/>
              </a:ext>
            </a:extLst>
          </p:cNvPr>
          <p:cNvSpPr txBox="1">
            <a:spLocks noChangeArrowheads="1"/>
          </p:cNvSpPr>
          <p:nvPr/>
        </p:nvSpPr>
        <p:spPr bwMode="auto">
          <a:xfrm>
            <a:off x="763209" y="2508526"/>
            <a:ext cx="4672857" cy="738664"/>
          </a:xfrm>
          <a:prstGeom prst="rect">
            <a:avLst/>
          </a:prstGeom>
          <a:solidFill>
            <a:srgbClr val="68B5CA">
              <a:lumMod val="60000"/>
              <a:lumOff val="40000"/>
            </a:srgbClr>
          </a:solidFill>
          <a:ln w="9525">
            <a:solidFill>
              <a:srgbClr val="000000"/>
            </a:solidFill>
            <a:miter lim="800000"/>
            <a:headEnd/>
            <a:tailEnd/>
          </a:ln>
          <a:effec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a:spcBef>
                <a:spcPct val="50000"/>
              </a:spcBef>
            </a:pPr>
            <a:r>
              <a:rPr lang="fi-FI" sz="1400" b="1" kern="0" dirty="0">
                <a:solidFill>
                  <a:srgbClr val="023F7E"/>
                </a:solidFill>
              </a:rPr>
              <a:t>MAANKÄYTTÖ- JA RAKENNUSLAKI</a:t>
            </a:r>
            <a:br>
              <a:rPr lang="fi-FI" sz="1400" b="1" kern="0" dirty="0">
                <a:solidFill>
                  <a:srgbClr val="023F7E"/>
                </a:solidFill>
              </a:rPr>
            </a:br>
            <a:br>
              <a:rPr lang="fi-FI" sz="1400" b="1" kern="0" dirty="0">
                <a:solidFill>
                  <a:srgbClr val="023F7E"/>
                </a:solidFill>
              </a:rPr>
            </a:br>
            <a:r>
              <a:rPr lang="fi-FI" sz="1400" b="1" kern="0" dirty="0">
                <a:solidFill>
                  <a:srgbClr val="023F7E"/>
                </a:solidFill>
              </a:rPr>
              <a:t> TUOTEHYVÄKSYNTÄLAKI + ASETUS</a:t>
            </a:r>
          </a:p>
        </p:txBody>
      </p:sp>
      <p:sp>
        <p:nvSpPr>
          <p:cNvPr id="8" name="Text Box 4">
            <a:extLst>
              <a:ext uri="{FF2B5EF4-FFF2-40B4-BE49-F238E27FC236}">
                <a16:creationId xmlns:a16="http://schemas.microsoft.com/office/drawing/2014/main" id="{DB0E1B52-F223-4521-A4E1-BEF4F2807EFB}"/>
              </a:ext>
            </a:extLst>
          </p:cNvPr>
          <p:cNvSpPr txBox="1">
            <a:spLocks noChangeArrowheads="1"/>
          </p:cNvSpPr>
          <p:nvPr/>
        </p:nvSpPr>
        <p:spPr bwMode="auto">
          <a:xfrm>
            <a:off x="6671372" y="2508526"/>
            <a:ext cx="3584686" cy="314325"/>
          </a:xfrm>
          <a:prstGeom prst="rect">
            <a:avLst/>
          </a:prstGeom>
          <a:solidFill>
            <a:srgbClr val="FFED00"/>
          </a:solidFill>
          <a:ln w="9525">
            <a:solidFill>
              <a:srgbClr val="000000"/>
            </a:solidFill>
            <a:miter lim="800000"/>
            <a:headEnd/>
            <a:tailEnd/>
          </a:ln>
          <a:effec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ctr" defTabSz="914400" eaLnBrk="0" fontAlgn="auto" latinLnBrk="0" hangingPunct="0">
              <a:lnSpc>
                <a:spcPct val="100000"/>
              </a:lnSpc>
              <a:spcBef>
                <a:spcPct val="50000"/>
              </a:spcBef>
              <a:spcAft>
                <a:spcPts val="0"/>
              </a:spcAft>
              <a:buClrTx/>
              <a:buSzTx/>
              <a:buFontTx/>
              <a:buNone/>
              <a:tabLst/>
              <a:defRPr/>
            </a:pPr>
            <a:r>
              <a:rPr lang="fi-FI" sz="1400" b="1" kern="0" dirty="0">
                <a:solidFill>
                  <a:srgbClr val="023F7E"/>
                </a:solidFill>
              </a:rPr>
              <a:t>RAKENNUSTUOTEASETUS</a:t>
            </a:r>
          </a:p>
        </p:txBody>
      </p:sp>
      <p:sp>
        <p:nvSpPr>
          <p:cNvPr id="9" name="Text Box 5">
            <a:extLst>
              <a:ext uri="{FF2B5EF4-FFF2-40B4-BE49-F238E27FC236}">
                <a16:creationId xmlns:a16="http://schemas.microsoft.com/office/drawing/2014/main" id="{D60C139C-81E2-4F0F-A9B2-399DC70C8D42}"/>
              </a:ext>
            </a:extLst>
          </p:cNvPr>
          <p:cNvSpPr txBox="1">
            <a:spLocks noChangeArrowheads="1"/>
          </p:cNvSpPr>
          <p:nvPr/>
        </p:nvSpPr>
        <p:spPr bwMode="auto">
          <a:xfrm>
            <a:off x="6347522" y="926411"/>
            <a:ext cx="5844478" cy="1089529"/>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lnSpc>
                <a:spcPct val="90000"/>
              </a:lnSpc>
              <a:spcBef>
                <a:spcPct val="0"/>
              </a:spcBef>
            </a:pPr>
            <a:r>
              <a:rPr lang="fi-FI" sz="3600" dirty="0">
                <a:latin typeface="+mj-lt"/>
                <a:ea typeface="+mj-ea"/>
                <a:cs typeface="+mj-cs"/>
              </a:rPr>
              <a:t>Eurooppa-tason tuotehyväksyntämenettelyt</a:t>
            </a:r>
          </a:p>
        </p:txBody>
      </p:sp>
      <p:cxnSp>
        <p:nvCxnSpPr>
          <p:cNvPr id="10" name="AutoShape 6">
            <a:extLst>
              <a:ext uri="{FF2B5EF4-FFF2-40B4-BE49-F238E27FC236}">
                <a16:creationId xmlns:a16="http://schemas.microsoft.com/office/drawing/2014/main" id="{EF5AC382-1A13-475C-826B-0FAF1CCCACD7}"/>
              </a:ext>
            </a:extLst>
          </p:cNvPr>
          <p:cNvCxnSpPr>
            <a:cxnSpLocks noChangeShapeType="1"/>
          </p:cNvCxnSpPr>
          <p:nvPr/>
        </p:nvCxnSpPr>
        <p:spPr bwMode="auto">
          <a:xfrm flipH="1">
            <a:off x="6126260" y="2424112"/>
            <a:ext cx="945720" cy="155248"/>
          </a:xfrm>
          <a:prstGeom prst="straightConnector1">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 Box 9">
            <a:extLst>
              <a:ext uri="{FF2B5EF4-FFF2-40B4-BE49-F238E27FC236}">
                <a16:creationId xmlns:a16="http://schemas.microsoft.com/office/drawing/2014/main" id="{B784B2C5-17BE-44D6-BCC1-E957731960E2}"/>
              </a:ext>
            </a:extLst>
          </p:cNvPr>
          <p:cNvSpPr txBox="1">
            <a:spLocks noChangeArrowheads="1"/>
          </p:cNvSpPr>
          <p:nvPr/>
        </p:nvSpPr>
        <p:spPr bwMode="auto">
          <a:xfrm>
            <a:off x="6671372" y="3059668"/>
            <a:ext cx="1728788" cy="738664"/>
          </a:xfrm>
          <a:prstGeom prst="rect">
            <a:avLst/>
          </a:prstGeom>
          <a:solidFill>
            <a:srgbClr val="FFED00"/>
          </a:solidFill>
          <a:ln w="9525">
            <a:solidFill>
              <a:srgbClr val="000000"/>
            </a:solidFill>
            <a:miter lim="800000"/>
            <a:headEnd/>
            <a:tailEnd/>
          </a:ln>
          <a:effec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ctr" defTabSz="914400" eaLnBrk="0" fontAlgn="auto" latinLnBrk="0" hangingPunct="0">
              <a:lnSpc>
                <a:spcPct val="100000"/>
              </a:lnSpc>
              <a:spcBef>
                <a:spcPct val="50000"/>
              </a:spcBef>
              <a:spcAft>
                <a:spcPts val="0"/>
              </a:spcAft>
              <a:buClrTx/>
              <a:buSzTx/>
              <a:buFontTx/>
              <a:buNone/>
              <a:tabLst/>
              <a:defRPr/>
            </a:pPr>
            <a:r>
              <a:rPr kumimoji="0" lang="fi-FI" sz="1400" b="1" i="0" u="none" strike="noStrike" kern="0" cap="none" spc="0" normalizeH="0" baseline="0" noProof="0" dirty="0">
                <a:ln>
                  <a:noFill/>
                </a:ln>
                <a:solidFill>
                  <a:srgbClr val="023F7E"/>
                </a:solidFill>
                <a:effectLst/>
                <a:uLnTx/>
                <a:uFillTx/>
                <a:latin typeface="Arial" charset="0"/>
                <a:ea typeface="ＭＳ Ｐゴシック" pitchFamily="34" charset="-128"/>
              </a:rPr>
              <a:t>Harmonisoitu tuotestandardi SFS-EN (</a:t>
            </a:r>
            <a:r>
              <a:rPr kumimoji="0" lang="fi-FI" sz="1400" b="1" i="0" u="none" strike="noStrike" kern="0" cap="none" spc="0" normalizeH="0" baseline="0" noProof="0" dirty="0" err="1">
                <a:ln>
                  <a:noFill/>
                </a:ln>
                <a:solidFill>
                  <a:srgbClr val="023F7E"/>
                </a:solidFill>
                <a:effectLst/>
                <a:uLnTx/>
                <a:uFillTx/>
                <a:latin typeface="Arial" charset="0"/>
                <a:ea typeface="ＭＳ Ｐゴシック" pitchFamily="34" charset="-128"/>
              </a:rPr>
              <a:t>hEN</a:t>
            </a:r>
            <a:r>
              <a:rPr kumimoji="0" lang="fi-FI" sz="1400" b="1" i="0" u="none" strike="noStrike" kern="0" cap="none" spc="0" normalizeH="0" baseline="0" noProof="0" dirty="0">
                <a:ln>
                  <a:noFill/>
                </a:ln>
                <a:solidFill>
                  <a:srgbClr val="023F7E"/>
                </a:solidFill>
                <a:effectLst/>
                <a:uLnTx/>
                <a:uFillTx/>
                <a:latin typeface="Arial" charset="0"/>
                <a:ea typeface="ＭＳ Ｐゴシック" pitchFamily="34" charset="-128"/>
              </a:rPr>
              <a:t>)</a:t>
            </a:r>
          </a:p>
        </p:txBody>
      </p:sp>
      <p:sp>
        <p:nvSpPr>
          <p:cNvPr id="14" name="Text Box 10">
            <a:extLst>
              <a:ext uri="{FF2B5EF4-FFF2-40B4-BE49-F238E27FC236}">
                <a16:creationId xmlns:a16="http://schemas.microsoft.com/office/drawing/2014/main" id="{EF182583-059C-4C34-91FA-06E125FB1E35}"/>
              </a:ext>
            </a:extLst>
          </p:cNvPr>
          <p:cNvSpPr txBox="1">
            <a:spLocks noChangeArrowheads="1"/>
          </p:cNvSpPr>
          <p:nvPr/>
        </p:nvSpPr>
        <p:spPr bwMode="auto">
          <a:xfrm>
            <a:off x="8573137" y="3047135"/>
            <a:ext cx="1682921" cy="738664"/>
          </a:xfrm>
          <a:prstGeom prst="rect">
            <a:avLst/>
          </a:prstGeom>
          <a:solidFill>
            <a:srgbClr val="FFED00"/>
          </a:solidFill>
          <a:ln w="9525">
            <a:solidFill>
              <a:srgbClr val="000000"/>
            </a:solidFill>
            <a:miter lim="800000"/>
            <a:headEnd/>
            <a:tailEnd/>
          </a:ln>
          <a:effec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ctr" defTabSz="914400" eaLnBrk="0" fontAlgn="auto" latinLnBrk="0" hangingPunct="0">
              <a:lnSpc>
                <a:spcPct val="100000"/>
              </a:lnSpc>
              <a:spcBef>
                <a:spcPct val="50000"/>
              </a:spcBef>
              <a:spcAft>
                <a:spcPts val="0"/>
              </a:spcAft>
              <a:buClrTx/>
              <a:buSzTx/>
              <a:buFontTx/>
              <a:buNone/>
              <a:tabLst/>
              <a:defRPr/>
            </a:pPr>
            <a:r>
              <a:rPr kumimoji="0" lang="fi-FI" sz="1400" b="1" i="0" u="none" strike="noStrike" kern="0" cap="none" spc="0" normalizeH="0" baseline="0" noProof="0" dirty="0">
                <a:ln>
                  <a:noFill/>
                </a:ln>
                <a:solidFill>
                  <a:srgbClr val="023F7E"/>
                </a:solidFill>
                <a:effectLst/>
                <a:uLnTx/>
                <a:uFillTx/>
                <a:latin typeface="Arial" charset="0"/>
                <a:ea typeface="ＭＳ Ｐゴシック" pitchFamily="34" charset="-128"/>
              </a:rPr>
              <a:t>ETA hyväksyntä</a:t>
            </a:r>
            <a:br>
              <a:rPr kumimoji="0" lang="fi-FI" sz="1400" b="1" i="0" u="none" strike="noStrike" kern="0" cap="none" spc="0" normalizeH="0" baseline="0" noProof="0" dirty="0">
                <a:ln>
                  <a:noFill/>
                </a:ln>
                <a:solidFill>
                  <a:srgbClr val="023F7E"/>
                </a:solidFill>
                <a:effectLst/>
                <a:uLnTx/>
                <a:uFillTx/>
                <a:latin typeface="Arial" charset="0"/>
                <a:ea typeface="ＭＳ Ｐゴシック" pitchFamily="34" charset="-128"/>
              </a:rPr>
            </a:br>
            <a:r>
              <a:rPr kumimoji="0" lang="fi-FI" sz="1400" b="1" i="0" u="none" strike="noStrike" kern="0" cap="none" spc="0" normalizeH="0" baseline="0" noProof="0" dirty="0">
                <a:ln>
                  <a:noFill/>
                </a:ln>
                <a:solidFill>
                  <a:srgbClr val="023F7E"/>
                </a:solidFill>
                <a:effectLst/>
                <a:uLnTx/>
                <a:uFillTx/>
                <a:latin typeface="Arial" charset="0"/>
                <a:ea typeface="ＭＳ Ｐゴシック" pitchFamily="34" charset="-128"/>
              </a:rPr>
              <a:t>(Eur tekninen </a:t>
            </a:r>
            <a:r>
              <a:rPr lang="fi-FI" sz="1400" b="1" kern="0" dirty="0">
                <a:solidFill>
                  <a:srgbClr val="023F7E"/>
                </a:solidFill>
              </a:rPr>
              <a:t>arviointi)</a:t>
            </a:r>
          </a:p>
        </p:txBody>
      </p:sp>
      <p:sp>
        <p:nvSpPr>
          <p:cNvPr id="17" name="AutoShape 13">
            <a:extLst>
              <a:ext uri="{FF2B5EF4-FFF2-40B4-BE49-F238E27FC236}">
                <a16:creationId xmlns:a16="http://schemas.microsoft.com/office/drawing/2014/main" id="{64A86085-0280-48C4-896A-0D1581C1B02C}"/>
              </a:ext>
            </a:extLst>
          </p:cNvPr>
          <p:cNvSpPr>
            <a:spLocks noChangeArrowheads="1"/>
          </p:cNvSpPr>
          <p:nvPr/>
        </p:nvSpPr>
        <p:spPr bwMode="auto">
          <a:xfrm>
            <a:off x="8033387" y="4728724"/>
            <a:ext cx="1079500" cy="400050"/>
          </a:xfrm>
          <a:prstGeom prst="roundRect">
            <a:avLst>
              <a:gd name="adj" fmla="val 16667"/>
            </a:avLst>
          </a:prstGeom>
          <a:solidFill>
            <a:srgbClr val="FFED00"/>
          </a:solidFill>
          <a:ln w="9525">
            <a:solidFill>
              <a:srgbClr val="000000"/>
            </a:solidFill>
            <a:round/>
            <a:headEnd/>
            <a:tailEnd/>
          </a:ln>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fi-FI" sz="1400" b="1" i="0" u="none" strike="noStrike" kern="0" cap="none" spc="0" normalizeH="0" baseline="0" noProof="0" dirty="0">
                <a:ln>
                  <a:noFill/>
                </a:ln>
                <a:solidFill>
                  <a:srgbClr val="0000FF"/>
                </a:solidFill>
                <a:effectLst/>
                <a:uLnTx/>
                <a:uFillTx/>
              </a:rPr>
              <a:t>CE-merkintä</a:t>
            </a:r>
            <a:endParaRPr kumimoji="0" lang="fi-FI" sz="1400" b="0" i="0" u="none" strike="noStrike" kern="0" cap="none" spc="0" normalizeH="0" baseline="0" noProof="0" dirty="0">
              <a:ln>
                <a:noFill/>
              </a:ln>
              <a:solidFill>
                <a:srgbClr val="000000"/>
              </a:solidFill>
              <a:effectLst/>
              <a:uLnTx/>
              <a:uFillTx/>
            </a:endParaRPr>
          </a:p>
        </p:txBody>
      </p:sp>
      <p:sp>
        <p:nvSpPr>
          <p:cNvPr id="25" name="Text Box 21">
            <a:extLst>
              <a:ext uri="{FF2B5EF4-FFF2-40B4-BE49-F238E27FC236}">
                <a16:creationId xmlns:a16="http://schemas.microsoft.com/office/drawing/2014/main" id="{C375F791-B81F-4E4A-95B8-10F73CB015D5}"/>
              </a:ext>
            </a:extLst>
          </p:cNvPr>
          <p:cNvSpPr txBox="1">
            <a:spLocks noChangeArrowheads="1"/>
          </p:cNvSpPr>
          <p:nvPr/>
        </p:nvSpPr>
        <p:spPr bwMode="auto">
          <a:xfrm>
            <a:off x="1291190" y="4608417"/>
            <a:ext cx="1145023" cy="523220"/>
          </a:xfrm>
          <a:prstGeom prst="rect">
            <a:avLst/>
          </a:prstGeom>
          <a:solidFill>
            <a:srgbClr val="68B5CA">
              <a:lumMod val="60000"/>
              <a:lumOff val="40000"/>
            </a:srgbClr>
          </a:solidFill>
          <a:ln w="9525">
            <a:solidFill>
              <a:srgbClr val="000000"/>
            </a:solidFill>
            <a:miter lim="800000"/>
            <a:headEnd/>
            <a:tailEnd/>
          </a:ln>
          <a:effec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a:spcBef>
                <a:spcPct val="50000"/>
              </a:spcBef>
            </a:pPr>
            <a:r>
              <a:rPr lang="fi-FI" sz="1400" b="1" kern="0" dirty="0">
                <a:solidFill>
                  <a:srgbClr val="023F7E"/>
                </a:solidFill>
              </a:rPr>
              <a:t>varmennus-todistus</a:t>
            </a:r>
          </a:p>
        </p:txBody>
      </p:sp>
      <p:sp>
        <p:nvSpPr>
          <p:cNvPr id="26" name="Text Box 22">
            <a:extLst>
              <a:ext uri="{FF2B5EF4-FFF2-40B4-BE49-F238E27FC236}">
                <a16:creationId xmlns:a16="http://schemas.microsoft.com/office/drawing/2014/main" id="{35A8B373-8098-43A0-962C-8690CBC07A54}"/>
              </a:ext>
            </a:extLst>
          </p:cNvPr>
          <p:cNvSpPr txBox="1">
            <a:spLocks noChangeArrowheads="1"/>
          </p:cNvSpPr>
          <p:nvPr/>
        </p:nvSpPr>
        <p:spPr bwMode="auto">
          <a:xfrm>
            <a:off x="2560038" y="4614388"/>
            <a:ext cx="1190825" cy="738664"/>
          </a:xfrm>
          <a:prstGeom prst="rect">
            <a:avLst/>
          </a:prstGeom>
          <a:solidFill>
            <a:srgbClr val="68B5CA">
              <a:lumMod val="60000"/>
              <a:lumOff val="40000"/>
            </a:srgbClr>
          </a:solidFill>
          <a:ln w="9525">
            <a:solidFill>
              <a:srgbClr val="000000"/>
            </a:solidFill>
            <a:miter lim="800000"/>
            <a:headEnd/>
            <a:tailEnd/>
          </a:ln>
          <a:effec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R="0" lvl="0" indent="0" algn="ctr" fontAlgn="auto">
              <a:lnSpc>
                <a:spcPct val="100000"/>
              </a:lnSpc>
              <a:spcBef>
                <a:spcPct val="50000"/>
              </a:spcBef>
              <a:spcAft>
                <a:spcPts val="0"/>
              </a:spcAft>
              <a:buClrTx/>
              <a:buSzTx/>
              <a:buFontTx/>
              <a:buNone/>
              <a:tabLst/>
              <a:defRPr/>
            </a:pPr>
            <a:r>
              <a:rPr lang="fi-FI" sz="1400" b="1" kern="0" dirty="0">
                <a:solidFill>
                  <a:srgbClr val="023F7E"/>
                </a:solidFill>
              </a:rPr>
              <a:t>tyyppi-hyväksyntä</a:t>
            </a:r>
            <a:br>
              <a:rPr lang="fi-FI" sz="1400" b="1" kern="0" dirty="0">
                <a:solidFill>
                  <a:srgbClr val="023F7E"/>
                </a:solidFill>
              </a:rPr>
            </a:br>
            <a:r>
              <a:rPr lang="fi-FI" sz="1400" b="1" kern="0" dirty="0">
                <a:solidFill>
                  <a:srgbClr val="023F7E"/>
                </a:solidFill>
              </a:rPr>
              <a:t>(poistuva)</a:t>
            </a:r>
          </a:p>
        </p:txBody>
      </p:sp>
      <p:sp>
        <p:nvSpPr>
          <p:cNvPr id="29" name="Text Box 25">
            <a:extLst>
              <a:ext uri="{FF2B5EF4-FFF2-40B4-BE49-F238E27FC236}">
                <a16:creationId xmlns:a16="http://schemas.microsoft.com/office/drawing/2014/main" id="{C4624167-2FCA-45F9-8F3A-4E6D6FF3E689}"/>
              </a:ext>
            </a:extLst>
          </p:cNvPr>
          <p:cNvSpPr txBox="1">
            <a:spLocks noChangeArrowheads="1"/>
          </p:cNvSpPr>
          <p:nvPr/>
        </p:nvSpPr>
        <p:spPr bwMode="auto">
          <a:xfrm>
            <a:off x="612397" y="926410"/>
            <a:ext cx="5513863" cy="1089529"/>
          </a:xfrm>
          <a:prstGeom prst="rect">
            <a:avLst/>
          </a:prstGeom>
          <a:noFill/>
          <a:ln>
            <a:noFill/>
          </a:ln>
          <a:effectLst/>
          <a:extLst>
            <a:ext uri="{909E8E84-426E-40DD-AFC4-6F175D3DCCD1}">
              <a14:hiddenFill xmlns:a14="http://schemas.microsoft.com/office/drawing/2010/main">
                <a:solidFill>
                  <a:srgbClr val="66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lnSpc>
                <a:spcPct val="90000"/>
              </a:lnSpc>
              <a:spcBef>
                <a:spcPct val="0"/>
              </a:spcBef>
            </a:pPr>
            <a:r>
              <a:rPr lang="fi-FI" sz="3600" dirty="0">
                <a:latin typeface="+mj-lt"/>
                <a:ea typeface="+mj-ea"/>
                <a:cs typeface="+mj-cs"/>
              </a:rPr>
              <a:t>Kansalliset </a:t>
            </a:r>
            <a:br>
              <a:rPr lang="fi-FI" sz="3600" dirty="0">
                <a:latin typeface="+mj-lt"/>
                <a:ea typeface="+mj-ea"/>
                <a:cs typeface="+mj-cs"/>
              </a:rPr>
            </a:br>
            <a:r>
              <a:rPr lang="fi-FI" sz="3600" dirty="0">
                <a:latin typeface="+mj-lt"/>
                <a:ea typeface="+mj-ea"/>
                <a:cs typeface="+mj-cs"/>
              </a:rPr>
              <a:t>tuotehyväksyntämenettelyt</a:t>
            </a:r>
          </a:p>
        </p:txBody>
      </p:sp>
      <p:sp>
        <p:nvSpPr>
          <p:cNvPr id="31" name="Text Box 27">
            <a:extLst>
              <a:ext uri="{FF2B5EF4-FFF2-40B4-BE49-F238E27FC236}">
                <a16:creationId xmlns:a16="http://schemas.microsoft.com/office/drawing/2014/main" id="{2DB4B563-357C-4F99-8C2C-496F3E4507B3}"/>
              </a:ext>
            </a:extLst>
          </p:cNvPr>
          <p:cNvSpPr txBox="1">
            <a:spLocks noChangeArrowheads="1"/>
          </p:cNvSpPr>
          <p:nvPr/>
        </p:nvSpPr>
        <p:spPr bwMode="auto">
          <a:xfrm>
            <a:off x="3874688" y="4614388"/>
            <a:ext cx="1396527" cy="954107"/>
          </a:xfrm>
          <a:prstGeom prst="rect">
            <a:avLst/>
          </a:prstGeom>
          <a:solidFill>
            <a:srgbClr val="68B5CA">
              <a:lumMod val="60000"/>
              <a:lumOff val="40000"/>
            </a:srgbClr>
          </a:solidFill>
          <a:ln w="9525">
            <a:solidFill>
              <a:srgbClr val="000000"/>
            </a:solidFill>
            <a:miter lim="800000"/>
            <a:headEnd/>
            <a:tailEnd/>
          </a:ln>
          <a:effec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a:spcBef>
                <a:spcPct val="50000"/>
              </a:spcBef>
            </a:pPr>
            <a:r>
              <a:rPr lang="fi-FI" sz="1400" b="1" kern="0" dirty="0">
                <a:solidFill>
                  <a:srgbClr val="023F7E"/>
                </a:solidFill>
              </a:rPr>
              <a:t>valmistuksen laadun-valvonta</a:t>
            </a:r>
            <a:br>
              <a:rPr lang="fi-FI" sz="1400" b="1" kern="0" dirty="0">
                <a:solidFill>
                  <a:srgbClr val="023F7E"/>
                </a:solidFill>
              </a:rPr>
            </a:br>
            <a:r>
              <a:rPr lang="fi-FI" sz="1400" b="1" kern="0" dirty="0">
                <a:solidFill>
                  <a:srgbClr val="023F7E"/>
                </a:solidFill>
              </a:rPr>
              <a:t>(harvinainen)</a:t>
            </a:r>
          </a:p>
        </p:txBody>
      </p:sp>
      <p:sp>
        <p:nvSpPr>
          <p:cNvPr id="32" name="Text Box 28">
            <a:extLst>
              <a:ext uri="{FF2B5EF4-FFF2-40B4-BE49-F238E27FC236}">
                <a16:creationId xmlns:a16="http://schemas.microsoft.com/office/drawing/2014/main" id="{2A047F31-FC9C-4455-9D6D-DB2962204471}"/>
              </a:ext>
            </a:extLst>
          </p:cNvPr>
          <p:cNvSpPr txBox="1">
            <a:spLocks noChangeArrowheads="1"/>
          </p:cNvSpPr>
          <p:nvPr/>
        </p:nvSpPr>
        <p:spPr bwMode="auto">
          <a:xfrm>
            <a:off x="8573137" y="3681688"/>
            <a:ext cx="184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ctr" defTabSz="914400" eaLnBrk="0" fontAlgn="auto" latinLnBrk="0" hangingPunct="0">
              <a:lnSpc>
                <a:spcPct val="100000"/>
              </a:lnSpc>
              <a:spcBef>
                <a:spcPct val="20000"/>
              </a:spcBef>
              <a:spcAft>
                <a:spcPts val="0"/>
              </a:spcAft>
              <a:buClrTx/>
              <a:buSzTx/>
              <a:buFontTx/>
              <a:buNone/>
              <a:tabLst/>
              <a:defRPr/>
            </a:pPr>
            <a:endParaRPr kumimoji="0" lang="fi-FI" sz="1600" b="1" i="0" u="none" strike="noStrike" kern="0" cap="none" spc="0" normalizeH="0" baseline="0" noProof="0" dirty="0">
              <a:ln>
                <a:noFill/>
              </a:ln>
              <a:solidFill>
                <a:srgbClr val="023F7E"/>
              </a:solidFill>
              <a:effectLst/>
              <a:uLnTx/>
              <a:uFillTx/>
              <a:latin typeface="Arial" charset="0"/>
              <a:ea typeface="ＭＳ Ｐゴシック" pitchFamily="34" charset="-128"/>
            </a:endParaRPr>
          </a:p>
        </p:txBody>
      </p:sp>
      <p:sp>
        <p:nvSpPr>
          <p:cNvPr id="47" name="Text Box 27">
            <a:extLst>
              <a:ext uri="{FF2B5EF4-FFF2-40B4-BE49-F238E27FC236}">
                <a16:creationId xmlns:a16="http://schemas.microsoft.com/office/drawing/2014/main" id="{5B340812-3A3D-4E03-A2EC-70CA1FAB3CD7}"/>
              </a:ext>
            </a:extLst>
          </p:cNvPr>
          <p:cNvSpPr txBox="1">
            <a:spLocks noChangeArrowheads="1"/>
          </p:cNvSpPr>
          <p:nvPr/>
        </p:nvSpPr>
        <p:spPr bwMode="auto">
          <a:xfrm>
            <a:off x="1291190" y="5666565"/>
            <a:ext cx="3980025" cy="307777"/>
          </a:xfrm>
          <a:prstGeom prst="rect">
            <a:avLst/>
          </a:prstGeom>
          <a:solidFill>
            <a:srgbClr val="68B5CA">
              <a:lumMod val="60000"/>
              <a:lumOff val="40000"/>
            </a:srgbClr>
          </a:solidFill>
          <a:ln w="9525">
            <a:solidFill>
              <a:srgbClr val="000000"/>
            </a:solidFill>
            <a:miter lim="800000"/>
            <a:headEnd/>
            <a:tailEnd/>
          </a:ln>
          <a:effec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a:spcBef>
                <a:spcPct val="50000"/>
              </a:spcBef>
            </a:pPr>
            <a:r>
              <a:rPr lang="fi-FI" sz="1400" b="1" kern="0" dirty="0">
                <a:solidFill>
                  <a:srgbClr val="023F7E"/>
                </a:solidFill>
              </a:rPr>
              <a:t>Rakennuspaikkakohtainen selvitys</a:t>
            </a:r>
          </a:p>
        </p:txBody>
      </p:sp>
      <p:sp>
        <p:nvSpPr>
          <p:cNvPr id="48" name="Nuoli: Alas 47">
            <a:extLst>
              <a:ext uri="{FF2B5EF4-FFF2-40B4-BE49-F238E27FC236}">
                <a16:creationId xmlns:a16="http://schemas.microsoft.com/office/drawing/2014/main" id="{7B585C9D-379C-4CD2-8252-DBA3B5175B00}"/>
              </a:ext>
            </a:extLst>
          </p:cNvPr>
          <p:cNvSpPr/>
          <p:nvPr/>
        </p:nvSpPr>
        <p:spPr>
          <a:xfrm>
            <a:off x="3002215" y="3429000"/>
            <a:ext cx="184150" cy="65046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p>
        </p:txBody>
      </p:sp>
      <p:sp>
        <p:nvSpPr>
          <p:cNvPr id="49" name="Nuoli: Alas 48">
            <a:extLst>
              <a:ext uri="{FF2B5EF4-FFF2-40B4-BE49-F238E27FC236}">
                <a16:creationId xmlns:a16="http://schemas.microsoft.com/office/drawing/2014/main" id="{4E1DDF54-5E2A-4A54-9F44-90FE4E528AB1}"/>
              </a:ext>
            </a:extLst>
          </p:cNvPr>
          <p:cNvSpPr/>
          <p:nvPr/>
        </p:nvSpPr>
        <p:spPr>
          <a:xfrm>
            <a:off x="8449312" y="4010083"/>
            <a:ext cx="184150" cy="650461"/>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p>
        </p:txBody>
      </p:sp>
      <p:sp>
        <p:nvSpPr>
          <p:cNvPr id="2" name="Alatunnisteen paikkamerkki 1">
            <a:extLst>
              <a:ext uri="{FF2B5EF4-FFF2-40B4-BE49-F238E27FC236}">
                <a16:creationId xmlns:a16="http://schemas.microsoft.com/office/drawing/2014/main" id="{76F6352E-22A1-1B27-D594-3C17918E2031}"/>
              </a:ext>
            </a:extLst>
          </p:cNvPr>
          <p:cNvSpPr>
            <a:spLocks noGrp="1"/>
          </p:cNvSpPr>
          <p:nvPr>
            <p:ph type="ftr" sz="quarter" idx="3"/>
          </p:nvPr>
        </p:nvSpPr>
        <p:spPr/>
        <p:txBody>
          <a:bodyPr/>
          <a:lstStyle/>
          <a:p>
            <a:r>
              <a:rPr lang="fi-FI"/>
              <a:t>Standardit ja rakennustuotteiden tuotehyväksyntä</a:t>
            </a:r>
            <a:endParaRPr lang="fi-FI" dirty="0"/>
          </a:p>
        </p:txBody>
      </p:sp>
    </p:spTree>
    <p:extLst>
      <p:ext uri="{BB962C8B-B14F-4D97-AF65-F5344CB8AC3E}">
        <p14:creationId xmlns:p14="http://schemas.microsoft.com/office/powerpoint/2010/main" val="23697502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AAADA89-C2FB-EA61-28D0-AF2109B9E69E}"/>
              </a:ext>
            </a:extLst>
          </p:cNvPr>
          <p:cNvSpPr>
            <a:spLocks noGrp="1"/>
          </p:cNvSpPr>
          <p:nvPr>
            <p:ph type="title"/>
          </p:nvPr>
        </p:nvSpPr>
        <p:spPr/>
        <p:txBody>
          <a:bodyPr/>
          <a:lstStyle/>
          <a:p>
            <a:pPr algn="ctr"/>
            <a:r>
              <a:rPr lang="fi-FI" sz="4400" dirty="0">
                <a:latin typeface="+mj-lt"/>
                <a:ea typeface="+mj-ea"/>
                <a:cs typeface="+mj-cs"/>
              </a:rPr>
              <a:t>Eurooppa-tason </a:t>
            </a:r>
            <a:br>
              <a:rPr lang="fi-FI" sz="4400" dirty="0">
                <a:latin typeface="+mj-lt"/>
                <a:ea typeface="+mj-ea"/>
                <a:cs typeface="+mj-cs"/>
              </a:rPr>
            </a:br>
            <a:r>
              <a:rPr lang="fi-FI" sz="4400" dirty="0">
                <a:latin typeface="+mj-lt"/>
                <a:ea typeface="+mj-ea"/>
                <a:cs typeface="+mj-cs"/>
              </a:rPr>
              <a:t>tuotehyväksyntämenettelyt</a:t>
            </a:r>
            <a:endParaRPr lang="fi-FI" dirty="0"/>
          </a:p>
        </p:txBody>
      </p:sp>
      <p:sp>
        <p:nvSpPr>
          <p:cNvPr id="5" name="Dian numeron paikkamerkki 4">
            <a:extLst>
              <a:ext uri="{FF2B5EF4-FFF2-40B4-BE49-F238E27FC236}">
                <a16:creationId xmlns:a16="http://schemas.microsoft.com/office/drawing/2014/main" id="{41B64797-ED27-4329-B1B4-AB833FBB2F71}"/>
              </a:ext>
            </a:extLst>
          </p:cNvPr>
          <p:cNvSpPr>
            <a:spLocks noGrp="1"/>
          </p:cNvSpPr>
          <p:nvPr>
            <p:ph type="sldNum" sz="quarter" idx="4"/>
          </p:nvPr>
        </p:nvSpPr>
        <p:spPr/>
        <p:txBody>
          <a:bodyPr/>
          <a:lstStyle/>
          <a:p>
            <a:fld id="{B338A197-4EA2-4D23-935D-0DB0ED09FF0F}" type="slidenum">
              <a:rPr lang="fi-FI" smtClean="0"/>
              <a:pPr/>
              <a:t>31</a:t>
            </a:fld>
            <a:endParaRPr lang="fi-FI" dirty="0"/>
          </a:p>
        </p:txBody>
      </p:sp>
      <p:sp>
        <p:nvSpPr>
          <p:cNvPr id="8" name="Text Box 4">
            <a:extLst>
              <a:ext uri="{FF2B5EF4-FFF2-40B4-BE49-F238E27FC236}">
                <a16:creationId xmlns:a16="http://schemas.microsoft.com/office/drawing/2014/main" id="{DB0E1B52-F223-4521-A4E1-BEF4F2807EFB}"/>
              </a:ext>
            </a:extLst>
          </p:cNvPr>
          <p:cNvSpPr txBox="1">
            <a:spLocks noChangeArrowheads="1"/>
          </p:cNvSpPr>
          <p:nvPr/>
        </p:nvSpPr>
        <p:spPr bwMode="auto">
          <a:xfrm>
            <a:off x="4194234" y="2256857"/>
            <a:ext cx="3751637" cy="318480"/>
          </a:xfrm>
          <a:prstGeom prst="rect">
            <a:avLst/>
          </a:prstGeom>
          <a:solidFill>
            <a:srgbClr val="FFED00"/>
          </a:solidFill>
          <a:ln w="9525">
            <a:solidFill>
              <a:srgbClr val="000000"/>
            </a:solidFill>
            <a:miter lim="800000"/>
            <a:headEnd/>
            <a:tailEnd/>
          </a:ln>
          <a:effec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ctr" defTabSz="914400" eaLnBrk="0" fontAlgn="auto" latinLnBrk="0" hangingPunct="0">
              <a:lnSpc>
                <a:spcPct val="100000"/>
              </a:lnSpc>
              <a:spcBef>
                <a:spcPct val="50000"/>
              </a:spcBef>
              <a:spcAft>
                <a:spcPts val="0"/>
              </a:spcAft>
              <a:buClrTx/>
              <a:buSzTx/>
              <a:buFontTx/>
              <a:buNone/>
              <a:tabLst/>
              <a:defRPr/>
            </a:pPr>
            <a:r>
              <a:rPr lang="fi-FI" sz="1400" b="1" kern="0" dirty="0">
                <a:solidFill>
                  <a:srgbClr val="023F7E"/>
                </a:solidFill>
              </a:rPr>
              <a:t>RAKENNUSTUOTEASETUS</a:t>
            </a:r>
          </a:p>
        </p:txBody>
      </p:sp>
      <p:cxnSp>
        <p:nvCxnSpPr>
          <p:cNvPr id="10" name="AutoShape 6">
            <a:extLst>
              <a:ext uri="{FF2B5EF4-FFF2-40B4-BE49-F238E27FC236}">
                <a16:creationId xmlns:a16="http://schemas.microsoft.com/office/drawing/2014/main" id="{EF5AC382-1A13-475C-826B-0FAF1CCCACD7}"/>
              </a:ext>
            </a:extLst>
          </p:cNvPr>
          <p:cNvCxnSpPr>
            <a:cxnSpLocks noChangeShapeType="1"/>
          </p:cNvCxnSpPr>
          <p:nvPr/>
        </p:nvCxnSpPr>
        <p:spPr bwMode="auto">
          <a:xfrm flipH="1">
            <a:off x="6126260" y="2424112"/>
            <a:ext cx="945720" cy="155248"/>
          </a:xfrm>
          <a:prstGeom prst="straightConnector1">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 Box 9">
            <a:extLst>
              <a:ext uri="{FF2B5EF4-FFF2-40B4-BE49-F238E27FC236}">
                <a16:creationId xmlns:a16="http://schemas.microsoft.com/office/drawing/2014/main" id="{B784B2C5-17BE-44D6-BCC1-E957731960E2}"/>
              </a:ext>
            </a:extLst>
          </p:cNvPr>
          <p:cNvSpPr txBox="1">
            <a:spLocks noChangeArrowheads="1"/>
          </p:cNvSpPr>
          <p:nvPr/>
        </p:nvSpPr>
        <p:spPr bwMode="auto">
          <a:xfrm>
            <a:off x="4194235" y="2807999"/>
            <a:ext cx="1809304" cy="748428"/>
          </a:xfrm>
          <a:prstGeom prst="rect">
            <a:avLst/>
          </a:prstGeom>
          <a:solidFill>
            <a:srgbClr val="FFED00"/>
          </a:solidFill>
          <a:ln w="9525">
            <a:solidFill>
              <a:srgbClr val="000000"/>
            </a:solidFill>
            <a:miter lim="800000"/>
            <a:headEnd/>
            <a:tailEnd/>
          </a:ln>
          <a:effec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ctr" defTabSz="914400" eaLnBrk="0" fontAlgn="auto" latinLnBrk="0" hangingPunct="0">
              <a:lnSpc>
                <a:spcPct val="100000"/>
              </a:lnSpc>
              <a:spcBef>
                <a:spcPct val="50000"/>
              </a:spcBef>
              <a:spcAft>
                <a:spcPts val="0"/>
              </a:spcAft>
              <a:buClrTx/>
              <a:buSzTx/>
              <a:buFontTx/>
              <a:buNone/>
              <a:tabLst/>
              <a:defRPr/>
            </a:pPr>
            <a:r>
              <a:rPr kumimoji="0" lang="fi-FI" sz="1400" b="1" i="0" u="none" strike="noStrike" kern="0" cap="none" spc="0" normalizeH="0" baseline="0" noProof="0" dirty="0">
                <a:ln>
                  <a:noFill/>
                </a:ln>
                <a:solidFill>
                  <a:srgbClr val="023F7E"/>
                </a:solidFill>
                <a:effectLst/>
                <a:uLnTx/>
                <a:uFillTx/>
                <a:latin typeface="Arial" charset="0"/>
                <a:ea typeface="ＭＳ Ｐゴシック" pitchFamily="34" charset="-128"/>
              </a:rPr>
              <a:t>Harmonisoitu tuotestandardi SFS-EN (</a:t>
            </a:r>
            <a:r>
              <a:rPr kumimoji="0" lang="fi-FI" sz="1400" b="1" i="0" u="none" strike="noStrike" kern="0" cap="none" spc="0" normalizeH="0" baseline="0" noProof="0" dirty="0" err="1">
                <a:ln>
                  <a:noFill/>
                </a:ln>
                <a:solidFill>
                  <a:srgbClr val="023F7E"/>
                </a:solidFill>
                <a:effectLst/>
                <a:uLnTx/>
                <a:uFillTx/>
                <a:latin typeface="Arial" charset="0"/>
                <a:ea typeface="ＭＳ Ｐゴシック" pitchFamily="34" charset="-128"/>
              </a:rPr>
              <a:t>hEN</a:t>
            </a:r>
            <a:r>
              <a:rPr kumimoji="0" lang="fi-FI" sz="1400" b="1" i="0" u="none" strike="noStrike" kern="0" cap="none" spc="0" normalizeH="0" baseline="0" noProof="0" dirty="0">
                <a:ln>
                  <a:noFill/>
                </a:ln>
                <a:solidFill>
                  <a:srgbClr val="023F7E"/>
                </a:solidFill>
                <a:effectLst/>
                <a:uLnTx/>
                <a:uFillTx/>
                <a:latin typeface="Arial" charset="0"/>
                <a:ea typeface="ＭＳ Ｐゴシック" pitchFamily="34" charset="-128"/>
              </a:rPr>
              <a:t>)</a:t>
            </a:r>
          </a:p>
        </p:txBody>
      </p:sp>
      <p:sp>
        <p:nvSpPr>
          <p:cNvPr id="14" name="Text Box 10">
            <a:extLst>
              <a:ext uri="{FF2B5EF4-FFF2-40B4-BE49-F238E27FC236}">
                <a16:creationId xmlns:a16="http://schemas.microsoft.com/office/drawing/2014/main" id="{EF182583-059C-4C34-91FA-06E125FB1E35}"/>
              </a:ext>
            </a:extLst>
          </p:cNvPr>
          <p:cNvSpPr txBox="1">
            <a:spLocks noChangeArrowheads="1"/>
          </p:cNvSpPr>
          <p:nvPr/>
        </p:nvSpPr>
        <p:spPr bwMode="auto">
          <a:xfrm>
            <a:off x="6096000" y="2795466"/>
            <a:ext cx="1761300" cy="748428"/>
          </a:xfrm>
          <a:prstGeom prst="rect">
            <a:avLst/>
          </a:prstGeom>
          <a:solidFill>
            <a:srgbClr val="FFED00"/>
          </a:solidFill>
          <a:ln w="9525">
            <a:solidFill>
              <a:srgbClr val="000000"/>
            </a:solidFill>
            <a:miter lim="800000"/>
            <a:headEnd/>
            <a:tailEnd/>
          </a:ln>
          <a:effec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ctr" defTabSz="914400" eaLnBrk="0" fontAlgn="auto" latinLnBrk="0" hangingPunct="0">
              <a:lnSpc>
                <a:spcPct val="100000"/>
              </a:lnSpc>
              <a:spcBef>
                <a:spcPct val="50000"/>
              </a:spcBef>
              <a:spcAft>
                <a:spcPts val="0"/>
              </a:spcAft>
              <a:buClrTx/>
              <a:buSzTx/>
              <a:buFontTx/>
              <a:buNone/>
              <a:tabLst/>
              <a:defRPr/>
            </a:pPr>
            <a:r>
              <a:rPr kumimoji="0" lang="fi-FI" sz="1400" b="1" i="0" u="none" strike="noStrike" kern="0" cap="none" spc="0" normalizeH="0" baseline="0" noProof="0" dirty="0">
                <a:ln>
                  <a:noFill/>
                </a:ln>
                <a:solidFill>
                  <a:srgbClr val="023F7E"/>
                </a:solidFill>
                <a:effectLst/>
                <a:uLnTx/>
                <a:uFillTx/>
                <a:latin typeface="Arial" charset="0"/>
                <a:ea typeface="ＭＳ Ｐゴシック" pitchFamily="34" charset="-128"/>
              </a:rPr>
              <a:t>ETA hyväksyntä</a:t>
            </a:r>
            <a:br>
              <a:rPr kumimoji="0" lang="fi-FI" sz="1400" b="1" i="0" u="none" strike="noStrike" kern="0" cap="none" spc="0" normalizeH="0" baseline="0" noProof="0" dirty="0">
                <a:ln>
                  <a:noFill/>
                </a:ln>
                <a:solidFill>
                  <a:srgbClr val="023F7E"/>
                </a:solidFill>
                <a:effectLst/>
                <a:uLnTx/>
                <a:uFillTx/>
                <a:latin typeface="Arial" charset="0"/>
                <a:ea typeface="ＭＳ Ｐゴシック" pitchFamily="34" charset="-128"/>
              </a:rPr>
            </a:br>
            <a:r>
              <a:rPr kumimoji="0" lang="fi-FI" sz="1400" b="1" i="0" u="none" strike="noStrike" kern="0" cap="none" spc="0" normalizeH="0" baseline="0" noProof="0" dirty="0">
                <a:ln>
                  <a:noFill/>
                </a:ln>
                <a:solidFill>
                  <a:srgbClr val="023F7E"/>
                </a:solidFill>
                <a:effectLst/>
                <a:uLnTx/>
                <a:uFillTx/>
                <a:latin typeface="Arial" charset="0"/>
                <a:ea typeface="ＭＳ Ｐゴシック" pitchFamily="34" charset="-128"/>
              </a:rPr>
              <a:t>(Eur tekninen </a:t>
            </a:r>
            <a:r>
              <a:rPr lang="fi-FI" sz="1400" b="1" kern="0" dirty="0">
                <a:solidFill>
                  <a:srgbClr val="023F7E"/>
                </a:solidFill>
              </a:rPr>
              <a:t>arviointi)</a:t>
            </a:r>
          </a:p>
        </p:txBody>
      </p:sp>
      <p:sp>
        <p:nvSpPr>
          <p:cNvPr id="17" name="AutoShape 13">
            <a:extLst>
              <a:ext uri="{FF2B5EF4-FFF2-40B4-BE49-F238E27FC236}">
                <a16:creationId xmlns:a16="http://schemas.microsoft.com/office/drawing/2014/main" id="{64A86085-0280-48C4-896A-0D1581C1B02C}"/>
              </a:ext>
            </a:extLst>
          </p:cNvPr>
          <p:cNvSpPr>
            <a:spLocks noChangeArrowheads="1"/>
          </p:cNvSpPr>
          <p:nvPr/>
        </p:nvSpPr>
        <p:spPr bwMode="auto">
          <a:xfrm>
            <a:off x="5556250" y="4477055"/>
            <a:ext cx="1129776" cy="405338"/>
          </a:xfrm>
          <a:prstGeom prst="roundRect">
            <a:avLst>
              <a:gd name="adj" fmla="val 16667"/>
            </a:avLst>
          </a:prstGeom>
          <a:solidFill>
            <a:srgbClr val="FFED00"/>
          </a:solidFill>
          <a:ln w="9525">
            <a:solidFill>
              <a:srgbClr val="000000"/>
            </a:solidFill>
            <a:round/>
            <a:headEnd/>
            <a:tailEnd/>
          </a:ln>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fi-FI" sz="1400" b="1" i="0" u="none" strike="noStrike" kern="0" cap="none" spc="0" normalizeH="0" baseline="0" noProof="0" dirty="0">
                <a:ln>
                  <a:noFill/>
                </a:ln>
                <a:solidFill>
                  <a:srgbClr val="0000FF"/>
                </a:solidFill>
                <a:effectLst/>
                <a:uLnTx/>
                <a:uFillTx/>
              </a:rPr>
              <a:t>CE-merkintä</a:t>
            </a:r>
            <a:endParaRPr kumimoji="0" lang="fi-FI" sz="1400" b="0" i="0" u="none" strike="noStrike" kern="0" cap="none" spc="0" normalizeH="0" baseline="0" noProof="0" dirty="0">
              <a:ln>
                <a:noFill/>
              </a:ln>
              <a:solidFill>
                <a:srgbClr val="000000"/>
              </a:solidFill>
              <a:effectLst/>
              <a:uLnTx/>
              <a:uFillTx/>
            </a:endParaRPr>
          </a:p>
        </p:txBody>
      </p:sp>
      <p:sp>
        <p:nvSpPr>
          <p:cNvPr id="32" name="Text Box 28">
            <a:extLst>
              <a:ext uri="{FF2B5EF4-FFF2-40B4-BE49-F238E27FC236}">
                <a16:creationId xmlns:a16="http://schemas.microsoft.com/office/drawing/2014/main" id="{2A047F31-FC9C-4455-9D6D-DB2962204471}"/>
              </a:ext>
            </a:extLst>
          </p:cNvPr>
          <p:cNvSpPr txBox="1">
            <a:spLocks noChangeArrowheads="1"/>
          </p:cNvSpPr>
          <p:nvPr/>
        </p:nvSpPr>
        <p:spPr bwMode="auto">
          <a:xfrm>
            <a:off x="6096000" y="3430018"/>
            <a:ext cx="192726" cy="340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ctr" defTabSz="914400" eaLnBrk="0" fontAlgn="auto" latinLnBrk="0" hangingPunct="0">
              <a:lnSpc>
                <a:spcPct val="100000"/>
              </a:lnSpc>
              <a:spcBef>
                <a:spcPct val="20000"/>
              </a:spcBef>
              <a:spcAft>
                <a:spcPts val="0"/>
              </a:spcAft>
              <a:buClrTx/>
              <a:buSzTx/>
              <a:buFontTx/>
              <a:buNone/>
              <a:tabLst/>
              <a:defRPr/>
            </a:pPr>
            <a:endParaRPr kumimoji="0" lang="fi-FI" sz="1600" b="1" i="0" u="none" strike="noStrike" kern="0" cap="none" spc="0" normalizeH="0" baseline="0" noProof="0" dirty="0">
              <a:ln>
                <a:noFill/>
              </a:ln>
              <a:solidFill>
                <a:srgbClr val="023F7E"/>
              </a:solidFill>
              <a:effectLst/>
              <a:uLnTx/>
              <a:uFillTx/>
              <a:latin typeface="Arial" charset="0"/>
              <a:ea typeface="ＭＳ Ｐゴシック" pitchFamily="34" charset="-128"/>
            </a:endParaRPr>
          </a:p>
        </p:txBody>
      </p:sp>
      <p:sp>
        <p:nvSpPr>
          <p:cNvPr id="49" name="Nuoli: Alas 48">
            <a:extLst>
              <a:ext uri="{FF2B5EF4-FFF2-40B4-BE49-F238E27FC236}">
                <a16:creationId xmlns:a16="http://schemas.microsoft.com/office/drawing/2014/main" id="{4E1DDF54-5E2A-4A54-9F44-90FE4E528AB1}"/>
              </a:ext>
            </a:extLst>
          </p:cNvPr>
          <p:cNvSpPr/>
          <p:nvPr/>
        </p:nvSpPr>
        <p:spPr>
          <a:xfrm>
            <a:off x="5972175" y="3758414"/>
            <a:ext cx="192726" cy="659059"/>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p>
        </p:txBody>
      </p:sp>
      <p:sp>
        <p:nvSpPr>
          <p:cNvPr id="3" name="Alatunnisteen paikkamerkki 2">
            <a:extLst>
              <a:ext uri="{FF2B5EF4-FFF2-40B4-BE49-F238E27FC236}">
                <a16:creationId xmlns:a16="http://schemas.microsoft.com/office/drawing/2014/main" id="{5FA033DD-28AE-8C1E-82A1-636CF905280B}"/>
              </a:ext>
            </a:extLst>
          </p:cNvPr>
          <p:cNvSpPr>
            <a:spLocks noGrp="1"/>
          </p:cNvSpPr>
          <p:nvPr>
            <p:ph type="ftr" sz="quarter" idx="3"/>
          </p:nvPr>
        </p:nvSpPr>
        <p:spPr/>
        <p:txBody>
          <a:bodyPr/>
          <a:lstStyle/>
          <a:p>
            <a:r>
              <a:rPr lang="fi-FI"/>
              <a:t>Standardit ja rakennustuotteiden tuotehyväksyntä</a:t>
            </a:r>
            <a:endParaRPr lang="fi-FI" dirty="0"/>
          </a:p>
        </p:txBody>
      </p:sp>
    </p:spTree>
    <p:extLst>
      <p:ext uri="{BB962C8B-B14F-4D97-AF65-F5344CB8AC3E}">
        <p14:creationId xmlns:p14="http://schemas.microsoft.com/office/powerpoint/2010/main" val="10418769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6AC750A-EE55-404D-80C1-62A93B7867FD}"/>
              </a:ext>
            </a:extLst>
          </p:cNvPr>
          <p:cNvSpPr>
            <a:spLocks noGrp="1"/>
          </p:cNvSpPr>
          <p:nvPr>
            <p:ph type="title"/>
          </p:nvPr>
        </p:nvSpPr>
        <p:spPr/>
        <p:txBody>
          <a:bodyPr>
            <a:normAutofit/>
          </a:bodyPr>
          <a:lstStyle/>
          <a:p>
            <a:r>
              <a:rPr lang="fi-FI" dirty="0"/>
              <a:t>Käsitteet							1/2</a:t>
            </a:r>
          </a:p>
        </p:txBody>
      </p:sp>
      <p:sp>
        <p:nvSpPr>
          <p:cNvPr id="3" name="Sisällön paikkamerkki 2">
            <a:extLst>
              <a:ext uri="{FF2B5EF4-FFF2-40B4-BE49-F238E27FC236}">
                <a16:creationId xmlns:a16="http://schemas.microsoft.com/office/drawing/2014/main" id="{8AF6601F-3941-41D1-AF08-97321E311C9E}"/>
              </a:ext>
            </a:extLst>
          </p:cNvPr>
          <p:cNvSpPr>
            <a:spLocks noGrp="1"/>
          </p:cNvSpPr>
          <p:nvPr>
            <p:ph idx="1"/>
          </p:nvPr>
        </p:nvSpPr>
        <p:spPr/>
        <p:txBody>
          <a:bodyPr>
            <a:normAutofit/>
          </a:bodyPr>
          <a:lstStyle/>
          <a:p>
            <a:pPr algn="l">
              <a:lnSpc>
                <a:spcPct val="120000"/>
              </a:lnSpc>
            </a:pPr>
            <a:r>
              <a:rPr lang="fi-FI" sz="1800" b="0" i="1" dirty="0">
                <a:solidFill>
                  <a:srgbClr val="333333"/>
                </a:solidFill>
                <a:effectLst/>
                <a:latin typeface="Roboto" panose="02000000000000000000" pitchFamily="2" charset="0"/>
              </a:rPr>
              <a:t>Harmonisoitu tuotestandardi</a:t>
            </a:r>
            <a:r>
              <a:rPr lang="fi-FI" sz="1800" b="0" i="0" dirty="0">
                <a:solidFill>
                  <a:srgbClr val="333333"/>
                </a:solidFill>
                <a:effectLst/>
                <a:latin typeface="Roboto" panose="02000000000000000000" pitchFamily="2" charset="0"/>
              </a:rPr>
              <a:t> (</a:t>
            </a:r>
            <a:r>
              <a:rPr lang="fi-FI" sz="1800" b="0" i="0" dirty="0" err="1">
                <a:solidFill>
                  <a:srgbClr val="333333"/>
                </a:solidFill>
                <a:effectLst/>
                <a:latin typeface="Roboto" panose="02000000000000000000" pitchFamily="2" charset="0"/>
              </a:rPr>
              <a:t>hEN</a:t>
            </a:r>
            <a:r>
              <a:rPr lang="fi-FI" sz="1800" b="0" i="0" dirty="0">
                <a:solidFill>
                  <a:srgbClr val="333333"/>
                </a:solidFill>
                <a:effectLst/>
                <a:latin typeface="Roboto" panose="02000000000000000000" pitchFamily="2" charset="0"/>
              </a:rPr>
              <a:t>) on eurooppalaisen standardisoimisjärjestön </a:t>
            </a:r>
            <a:r>
              <a:rPr lang="fi-FI" sz="1800" b="0" i="0" dirty="0" err="1">
                <a:solidFill>
                  <a:srgbClr val="333333"/>
                </a:solidFill>
                <a:effectLst/>
                <a:latin typeface="Roboto" panose="02000000000000000000" pitchFamily="2" charset="0"/>
              </a:rPr>
              <a:t>CENin</a:t>
            </a:r>
            <a:r>
              <a:rPr lang="fi-FI" sz="1800" b="0" i="0" dirty="0">
                <a:solidFill>
                  <a:srgbClr val="333333"/>
                </a:solidFill>
                <a:effectLst/>
                <a:latin typeface="Roboto" panose="02000000000000000000" pitchFamily="2" charset="0"/>
              </a:rPr>
              <a:t> laatima, tiettyä tuoteryhmää koskeva standardi, josta on julkaistu  ilmoitus komission virallisessa lehdessä. Se määrittää tuoteryhmäkohtaisesti tuotteilta selvitettävät ominaisuudet, valmistuksen laadunvalvonnan vaatimukset ja CE-merkinnässä ilmoitettavat tiedot.</a:t>
            </a:r>
          </a:p>
          <a:p>
            <a:pPr algn="l">
              <a:lnSpc>
                <a:spcPct val="120000"/>
              </a:lnSpc>
            </a:pPr>
            <a:r>
              <a:rPr lang="fi-FI" sz="1800" b="0" i="1" dirty="0">
                <a:solidFill>
                  <a:srgbClr val="333333"/>
                </a:solidFill>
                <a:effectLst/>
                <a:latin typeface="Roboto" panose="02000000000000000000" pitchFamily="2" charset="0"/>
              </a:rPr>
              <a:t>Eurooppalainen tekninen arviointi</a:t>
            </a:r>
            <a:r>
              <a:rPr lang="fi-FI" sz="1800" b="0" i="0" dirty="0">
                <a:solidFill>
                  <a:srgbClr val="333333"/>
                </a:solidFill>
                <a:effectLst/>
                <a:latin typeface="Roboto" panose="02000000000000000000" pitchFamily="2" charset="0"/>
              </a:rPr>
              <a:t> (ETA) voidaan myöntää rakennustuotteille, joille ei ole olemassa harmonisoitua tuotestandardia. ETA on vapaaehtoinen, CE-merkintään johtava tekninen arviointi, joka on tarkoitettu erityisesti uusille, innovatiivisille tuotteille.  Eurooppalaisia teknisiä arviointeja myöntää Suomessa </a:t>
            </a:r>
            <a:r>
              <a:rPr lang="fi-FI" sz="1800" b="0" i="0" dirty="0" err="1">
                <a:solidFill>
                  <a:srgbClr val="333333"/>
                </a:solidFill>
                <a:effectLst/>
                <a:latin typeface="Roboto" panose="02000000000000000000" pitchFamily="2" charset="0"/>
              </a:rPr>
              <a:t>Eurofins</a:t>
            </a:r>
            <a:r>
              <a:rPr lang="fi-FI" sz="1800" b="0" i="0" dirty="0">
                <a:solidFill>
                  <a:srgbClr val="333333"/>
                </a:solidFill>
                <a:effectLst/>
                <a:latin typeface="Roboto" panose="02000000000000000000" pitchFamily="2" charset="0"/>
              </a:rPr>
              <a:t> </a:t>
            </a:r>
            <a:r>
              <a:rPr lang="fi-FI" sz="1800" b="0" i="0" dirty="0" err="1">
                <a:solidFill>
                  <a:srgbClr val="333333"/>
                </a:solidFill>
                <a:effectLst/>
                <a:latin typeface="Roboto" panose="02000000000000000000" pitchFamily="2" charset="0"/>
              </a:rPr>
              <a:t>Expert</a:t>
            </a:r>
            <a:r>
              <a:rPr lang="fi-FI" sz="1800" b="0" i="0" dirty="0">
                <a:solidFill>
                  <a:srgbClr val="333333"/>
                </a:solidFill>
                <a:effectLst/>
                <a:latin typeface="Roboto" panose="02000000000000000000" pitchFamily="2" charset="0"/>
              </a:rPr>
              <a:t> Services Oy, mutta valmistaja voi hakea </a:t>
            </a:r>
            <a:r>
              <a:rPr lang="fi-FI" sz="1800" b="0" i="0" dirty="0" err="1">
                <a:solidFill>
                  <a:srgbClr val="333333"/>
                </a:solidFill>
                <a:effectLst/>
                <a:latin typeface="Roboto" panose="02000000000000000000" pitchFamily="2" charset="0"/>
              </a:rPr>
              <a:t>ETAa</a:t>
            </a:r>
            <a:r>
              <a:rPr lang="fi-FI" sz="1800" b="0" i="0" dirty="0">
                <a:solidFill>
                  <a:srgbClr val="333333"/>
                </a:solidFill>
                <a:effectLst/>
                <a:latin typeface="Roboto" panose="02000000000000000000" pitchFamily="2" charset="0"/>
              </a:rPr>
              <a:t> myös muiden jäsenmaiden </a:t>
            </a:r>
            <a:r>
              <a:rPr lang="fi-FI" sz="1800" b="0" i="0" dirty="0" err="1">
                <a:solidFill>
                  <a:srgbClr val="333333"/>
                </a:solidFill>
                <a:effectLst/>
                <a:latin typeface="Roboto" panose="02000000000000000000" pitchFamily="2" charset="0"/>
              </a:rPr>
              <a:t>vastavilta</a:t>
            </a:r>
            <a:r>
              <a:rPr lang="fi-FI" sz="1800" b="0" i="0" dirty="0">
                <a:solidFill>
                  <a:srgbClr val="333333"/>
                </a:solidFill>
                <a:effectLst/>
                <a:latin typeface="Roboto" panose="02000000000000000000" pitchFamily="2" charset="0"/>
              </a:rPr>
              <a:t> laitoksilta.</a:t>
            </a:r>
          </a:p>
          <a:p>
            <a:pPr algn="l">
              <a:lnSpc>
                <a:spcPct val="120000"/>
              </a:lnSpc>
            </a:pPr>
            <a:r>
              <a:rPr lang="fi-FI" sz="1800" b="0" i="1" dirty="0">
                <a:solidFill>
                  <a:srgbClr val="333333"/>
                </a:solidFill>
                <a:effectLst/>
                <a:latin typeface="Roboto" panose="02000000000000000000" pitchFamily="2" charset="0"/>
              </a:rPr>
              <a:t>Ilmoitetut laitokset (</a:t>
            </a:r>
            <a:r>
              <a:rPr lang="fi-FI" sz="1800" b="0" i="1" dirty="0" err="1">
                <a:solidFill>
                  <a:srgbClr val="333333"/>
                </a:solidFill>
                <a:effectLst/>
                <a:latin typeface="Roboto" panose="02000000000000000000" pitchFamily="2" charset="0"/>
              </a:rPr>
              <a:t>Notified</a:t>
            </a:r>
            <a:r>
              <a:rPr lang="fi-FI" sz="1800" b="0" i="1" dirty="0">
                <a:solidFill>
                  <a:srgbClr val="333333"/>
                </a:solidFill>
                <a:effectLst/>
                <a:latin typeface="Roboto" panose="02000000000000000000" pitchFamily="2" charset="0"/>
              </a:rPr>
              <a:t> </a:t>
            </a:r>
            <a:r>
              <a:rPr lang="fi-FI" sz="1800" b="0" i="1" dirty="0" err="1">
                <a:solidFill>
                  <a:srgbClr val="333333"/>
                </a:solidFill>
                <a:effectLst/>
                <a:latin typeface="Roboto" panose="02000000000000000000" pitchFamily="2" charset="0"/>
              </a:rPr>
              <a:t>Body</a:t>
            </a:r>
            <a:r>
              <a:rPr lang="fi-FI" sz="1800" b="0" i="0" dirty="0">
                <a:solidFill>
                  <a:srgbClr val="333333"/>
                </a:solidFill>
                <a:effectLst/>
                <a:latin typeface="Roboto" panose="02000000000000000000" pitchFamily="2" charset="0"/>
              </a:rPr>
              <a:t> NB) ovat jäsenvaltioiden päteväksi toteamia laitoksia, jotka on valtuutettu suorittamaan CE-merkinnän edellyttämiä kolmannen osapuolen testauksia ja valmistuksen laadunvalvontaa. </a:t>
            </a:r>
          </a:p>
        </p:txBody>
      </p:sp>
      <p:sp>
        <p:nvSpPr>
          <p:cNvPr id="4" name="Dian numeron paikkamerkki 3">
            <a:extLst>
              <a:ext uri="{FF2B5EF4-FFF2-40B4-BE49-F238E27FC236}">
                <a16:creationId xmlns:a16="http://schemas.microsoft.com/office/drawing/2014/main" id="{F2B1C243-35ED-47BD-B0E1-E26FB0AA9CB6}"/>
              </a:ext>
            </a:extLst>
          </p:cNvPr>
          <p:cNvSpPr>
            <a:spLocks noGrp="1"/>
          </p:cNvSpPr>
          <p:nvPr>
            <p:ph type="sldNum" sz="quarter" idx="4"/>
          </p:nvPr>
        </p:nvSpPr>
        <p:spPr/>
        <p:txBody>
          <a:bodyPr/>
          <a:lstStyle/>
          <a:p>
            <a:fld id="{B338A197-4EA2-4D23-935D-0DB0ED09FF0F}" type="slidenum">
              <a:rPr lang="fi-FI" smtClean="0"/>
              <a:pPr/>
              <a:t>32</a:t>
            </a:fld>
            <a:endParaRPr lang="fi-FI" dirty="0"/>
          </a:p>
        </p:txBody>
      </p:sp>
      <p:sp>
        <p:nvSpPr>
          <p:cNvPr id="5" name="Alatunnisteen paikkamerkki 4">
            <a:extLst>
              <a:ext uri="{FF2B5EF4-FFF2-40B4-BE49-F238E27FC236}">
                <a16:creationId xmlns:a16="http://schemas.microsoft.com/office/drawing/2014/main" id="{4F622C81-A1C2-7616-14FA-16EB101BE436}"/>
              </a:ext>
            </a:extLst>
          </p:cNvPr>
          <p:cNvSpPr>
            <a:spLocks noGrp="1"/>
          </p:cNvSpPr>
          <p:nvPr>
            <p:ph type="ftr" sz="quarter" idx="3"/>
          </p:nvPr>
        </p:nvSpPr>
        <p:spPr/>
        <p:txBody>
          <a:bodyPr/>
          <a:lstStyle/>
          <a:p>
            <a:r>
              <a:rPr lang="fi-FI"/>
              <a:t>Standardit ja rakennustuotteiden tuotehyväksyntä</a:t>
            </a:r>
            <a:endParaRPr lang="fi-FI" dirty="0"/>
          </a:p>
        </p:txBody>
      </p:sp>
    </p:spTree>
    <p:extLst>
      <p:ext uri="{BB962C8B-B14F-4D97-AF65-F5344CB8AC3E}">
        <p14:creationId xmlns:p14="http://schemas.microsoft.com/office/powerpoint/2010/main" val="2558431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BB3C7A5-F9B1-4DEE-982C-E2FA56CB9F8F}"/>
              </a:ext>
            </a:extLst>
          </p:cNvPr>
          <p:cNvSpPr>
            <a:spLocks noGrp="1"/>
          </p:cNvSpPr>
          <p:nvPr>
            <p:ph type="title"/>
          </p:nvPr>
        </p:nvSpPr>
        <p:spPr/>
        <p:txBody>
          <a:bodyPr/>
          <a:lstStyle/>
          <a:p>
            <a:r>
              <a:rPr lang="fi-FI" dirty="0"/>
              <a:t>Käsitteet							2/2</a:t>
            </a:r>
          </a:p>
        </p:txBody>
      </p:sp>
      <p:sp>
        <p:nvSpPr>
          <p:cNvPr id="3" name="Sisällön paikkamerkki 2">
            <a:extLst>
              <a:ext uri="{FF2B5EF4-FFF2-40B4-BE49-F238E27FC236}">
                <a16:creationId xmlns:a16="http://schemas.microsoft.com/office/drawing/2014/main" id="{07597848-D57B-460E-9ED9-865ADD18298D}"/>
              </a:ext>
            </a:extLst>
          </p:cNvPr>
          <p:cNvSpPr>
            <a:spLocks noGrp="1"/>
          </p:cNvSpPr>
          <p:nvPr>
            <p:ph idx="1"/>
          </p:nvPr>
        </p:nvSpPr>
        <p:spPr/>
        <p:txBody>
          <a:bodyPr>
            <a:normAutofit fontScale="85000" lnSpcReduction="20000"/>
          </a:bodyPr>
          <a:lstStyle/>
          <a:p>
            <a:pPr>
              <a:lnSpc>
                <a:spcPct val="120000"/>
              </a:lnSpc>
            </a:pPr>
            <a:r>
              <a:rPr lang="fi-FI" sz="2400" i="1" dirty="0">
                <a:solidFill>
                  <a:srgbClr val="333333"/>
                </a:solidFill>
                <a:latin typeface="Roboto" panose="02000000000000000000" pitchFamily="2" charset="0"/>
              </a:rPr>
              <a:t>Suoritustasoilmoitus (</a:t>
            </a:r>
            <a:r>
              <a:rPr lang="fi-FI" sz="2400" i="1" dirty="0" err="1">
                <a:solidFill>
                  <a:srgbClr val="333333"/>
                </a:solidFill>
                <a:latin typeface="Roboto" panose="02000000000000000000" pitchFamily="2" charset="0"/>
              </a:rPr>
              <a:t>Declaration</a:t>
            </a:r>
            <a:r>
              <a:rPr lang="fi-FI" sz="2400" i="1" dirty="0">
                <a:solidFill>
                  <a:srgbClr val="333333"/>
                </a:solidFill>
                <a:latin typeface="Roboto" panose="02000000000000000000" pitchFamily="2" charset="0"/>
              </a:rPr>
              <a:t> of Performance </a:t>
            </a:r>
            <a:r>
              <a:rPr lang="fi-FI" sz="2400" i="1" dirty="0" err="1">
                <a:solidFill>
                  <a:srgbClr val="333333"/>
                </a:solidFill>
                <a:latin typeface="Roboto" panose="02000000000000000000" pitchFamily="2" charset="0"/>
              </a:rPr>
              <a:t>DoP</a:t>
            </a:r>
            <a:r>
              <a:rPr lang="fi-FI" sz="2400" i="1" dirty="0">
                <a:solidFill>
                  <a:srgbClr val="333333"/>
                </a:solidFill>
                <a:latin typeface="Roboto" panose="02000000000000000000" pitchFamily="2" charset="0"/>
              </a:rPr>
              <a:t>) on jokaiselle CE-merkityille rakennustuotteille pakollinen, määrämuotoinen dokumentti. </a:t>
            </a:r>
            <a:r>
              <a:rPr lang="fi-FI" sz="2400" i="1" dirty="0" err="1">
                <a:solidFill>
                  <a:srgbClr val="333333"/>
                </a:solidFill>
                <a:latin typeface="Roboto" panose="02000000000000000000" pitchFamily="2" charset="0"/>
              </a:rPr>
              <a:t>DoP</a:t>
            </a:r>
            <a:r>
              <a:rPr lang="fi-FI" sz="2400" i="1" dirty="0">
                <a:solidFill>
                  <a:srgbClr val="333333"/>
                </a:solidFill>
                <a:latin typeface="Roboto" panose="02000000000000000000" pitchFamily="2" charset="0"/>
              </a:rPr>
              <a:t> kertoo kyseisen tuotteen ominaisuuksien arvot ja luokat sovellettavaan tuotestandardiin tai tekniseen arviointiin perustuen. Valmistaja laatii suoritustasoilmoituksen ja vastaa tietojen asianmukaisuudesta. Suoritustasoilmoituksessa esitettävät asiat on kuvattu EU:n rakennustuoteasetuksen liitteessä III.</a:t>
            </a:r>
          </a:p>
          <a:p>
            <a:pPr>
              <a:lnSpc>
                <a:spcPct val="120000"/>
              </a:lnSpc>
            </a:pPr>
            <a:r>
              <a:rPr lang="fi-FI" sz="2400" i="1" dirty="0">
                <a:solidFill>
                  <a:srgbClr val="333333"/>
                </a:solidFill>
                <a:latin typeface="Roboto" panose="02000000000000000000" pitchFamily="2" charset="0"/>
              </a:rPr>
              <a:t>AVCP-luokka on kullekin tuoteryhmälle päätetty suoritustason pysyvyyden arviointi- ja varmentamismenettely. Luokkia on kokonaisuudessaan viisi (4, 3, 2+, 1 ja 1+) ja ne määrittävät, missä laajuudessa ilmoitettu laitos osallistuu tuotteen ominaisuuksien ja valmistuksen laadunvalvonnan varmentamiseen tuotteen valmistuksen aikana.</a:t>
            </a:r>
          </a:p>
          <a:p>
            <a:pPr>
              <a:lnSpc>
                <a:spcPct val="120000"/>
              </a:lnSpc>
            </a:pPr>
            <a:r>
              <a:rPr lang="fi-FI" sz="2400" i="1" dirty="0">
                <a:solidFill>
                  <a:srgbClr val="333333"/>
                </a:solidFill>
                <a:latin typeface="Roboto" panose="02000000000000000000" pitchFamily="2" charset="0"/>
              </a:rPr>
              <a:t>Rakennustuoteasetus on Euroopan unionin säädös, jolla määrätään muun muassa CE-merkinnän käyttämisestä rakennustuotteissa. Asetus korvasi 2013 alkaen aiemman EU:n rakennustuotedirektiivin. </a:t>
            </a:r>
          </a:p>
          <a:p>
            <a:endParaRPr lang="fi-FI" dirty="0"/>
          </a:p>
        </p:txBody>
      </p:sp>
      <p:sp>
        <p:nvSpPr>
          <p:cNvPr id="4" name="Dian numeron paikkamerkki 3">
            <a:extLst>
              <a:ext uri="{FF2B5EF4-FFF2-40B4-BE49-F238E27FC236}">
                <a16:creationId xmlns:a16="http://schemas.microsoft.com/office/drawing/2014/main" id="{CF39BD2D-462D-42A2-87A2-37CA77512E3C}"/>
              </a:ext>
            </a:extLst>
          </p:cNvPr>
          <p:cNvSpPr>
            <a:spLocks noGrp="1"/>
          </p:cNvSpPr>
          <p:nvPr>
            <p:ph type="sldNum" sz="quarter" idx="4"/>
          </p:nvPr>
        </p:nvSpPr>
        <p:spPr/>
        <p:txBody>
          <a:bodyPr/>
          <a:lstStyle/>
          <a:p>
            <a:fld id="{B338A197-4EA2-4D23-935D-0DB0ED09FF0F}" type="slidenum">
              <a:rPr lang="fi-FI" smtClean="0"/>
              <a:pPr/>
              <a:t>33</a:t>
            </a:fld>
            <a:endParaRPr lang="fi-FI" dirty="0"/>
          </a:p>
        </p:txBody>
      </p:sp>
      <p:sp>
        <p:nvSpPr>
          <p:cNvPr id="5" name="Alatunnisteen paikkamerkki 4">
            <a:extLst>
              <a:ext uri="{FF2B5EF4-FFF2-40B4-BE49-F238E27FC236}">
                <a16:creationId xmlns:a16="http://schemas.microsoft.com/office/drawing/2014/main" id="{34BBD435-CD41-93F3-747F-1D7F2925C609}"/>
              </a:ext>
            </a:extLst>
          </p:cNvPr>
          <p:cNvSpPr>
            <a:spLocks noGrp="1"/>
          </p:cNvSpPr>
          <p:nvPr>
            <p:ph type="ftr" sz="quarter" idx="3"/>
          </p:nvPr>
        </p:nvSpPr>
        <p:spPr/>
        <p:txBody>
          <a:bodyPr/>
          <a:lstStyle/>
          <a:p>
            <a:r>
              <a:rPr lang="fi-FI"/>
              <a:t>Standardit ja rakennustuotteiden tuotehyväksyntä</a:t>
            </a:r>
            <a:endParaRPr lang="fi-FI" dirty="0"/>
          </a:p>
        </p:txBody>
      </p:sp>
    </p:spTree>
    <p:extLst>
      <p:ext uri="{BB962C8B-B14F-4D97-AF65-F5344CB8AC3E}">
        <p14:creationId xmlns:p14="http://schemas.microsoft.com/office/powerpoint/2010/main" val="30055847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91AAAAA5-CDBA-42C5-943E-3EF449C37067}"/>
              </a:ext>
            </a:extLst>
          </p:cNvPr>
          <p:cNvSpPr>
            <a:spLocks noGrp="1"/>
          </p:cNvSpPr>
          <p:nvPr>
            <p:ph type="title"/>
          </p:nvPr>
        </p:nvSpPr>
        <p:spPr/>
        <p:txBody>
          <a:bodyPr/>
          <a:lstStyle/>
          <a:p>
            <a:r>
              <a:rPr lang="fi-FI" dirty="0"/>
              <a:t>Rakennustuoteasetus (CPR)</a:t>
            </a:r>
          </a:p>
        </p:txBody>
      </p:sp>
      <p:sp>
        <p:nvSpPr>
          <p:cNvPr id="13" name="Sisällön paikkamerkki 12">
            <a:extLst>
              <a:ext uri="{FF2B5EF4-FFF2-40B4-BE49-F238E27FC236}">
                <a16:creationId xmlns:a16="http://schemas.microsoft.com/office/drawing/2014/main" id="{19FC7BE5-DE3D-4561-97EB-848C6C4B93D0}"/>
              </a:ext>
            </a:extLst>
          </p:cNvPr>
          <p:cNvSpPr>
            <a:spLocks noGrp="1"/>
          </p:cNvSpPr>
          <p:nvPr>
            <p:ph idx="1"/>
          </p:nvPr>
        </p:nvSpPr>
        <p:spPr/>
        <p:txBody>
          <a:bodyPr>
            <a:normAutofit fontScale="92500" lnSpcReduction="20000"/>
          </a:bodyPr>
          <a:lstStyle/>
          <a:p>
            <a:r>
              <a:rPr lang="fi-FI" dirty="0"/>
              <a:t>Rakennustuoteasetus No. 305/2011 julkaistiin Euroopan Unionin virallisessa lehdessä 4.4.2011, astui osittain voimaan 24.4.2011 ja korvasi rakennustuotedirektiivin kokonaan 1.7.2013</a:t>
            </a:r>
          </a:p>
          <a:p>
            <a:r>
              <a:rPr lang="fi-FI" dirty="0"/>
              <a:t>Asetus on sellaisenaan kaikkien jäsenmaiden kansallista lainsäädäntöä - kansallinen ristiriitainen lainsäädäntö on ollut kumottava</a:t>
            </a:r>
          </a:p>
          <a:p>
            <a:pPr>
              <a:lnSpc>
                <a:spcPct val="90000"/>
              </a:lnSpc>
              <a:defRPr/>
            </a:pPr>
            <a:r>
              <a:rPr lang="fi-FI" dirty="0">
                <a:solidFill>
                  <a:schemeClr val="accent4">
                    <a:lumMod val="75000"/>
                  </a:schemeClr>
                </a:solidFill>
              </a:rPr>
              <a:t>CE-merkintä tuli pakolliseksi Suomessa 1.7.2013, kun rakennustuote saatetaan markkinoille ja sille on voimassa oleva harmonisoitu tuotestandardi (</a:t>
            </a:r>
            <a:r>
              <a:rPr lang="fi-FI" dirty="0" err="1">
                <a:solidFill>
                  <a:schemeClr val="accent4">
                    <a:lumMod val="75000"/>
                  </a:schemeClr>
                </a:solidFill>
              </a:rPr>
              <a:t>hEN</a:t>
            </a:r>
            <a:r>
              <a:rPr lang="fi-FI" dirty="0">
                <a:solidFill>
                  <a:schemeClr val="accent4">
                    <a:lumMod val="75000"/>
                  </a:schemeClr>
                </a:solidFill>
              </a:rPr>
              <a:t>), jonka siirtymäaika on päättynyt</a:t>
            </a:r>
          </a:p>
          <a:p>
            <a:pPr lvl="1">
              <a:lnSpc>
                <a:spcPct val="90000"/>
              </a:lnSpc>
              <a:defRPr/>
            </a:pPr>
            <a:r>
              <a:rPr lang="fi-FI" sz="2400" dirty="0"/>
              <a:t>Koskee noin 80 % Suomessa käytettävistä rakennustuotteista (volyymilla mitaten)</a:t>
            </a:r>
          </a:p>
          <a:p>
            <a:pPr lvl="1">
              <a:lnSpc>
                <a:spcPct val="90000"/>
              </a:lnSpc>
              <a:defRPr/>
            </a:pPr>
            <a:r>
              <a:rPr lang="fi-FI" sz="2400" dirty="0"/>
              <a:t>Määrä kasvaa sitä mukaa kun uusia </a:t>
            </a:r>
            <a:r>
              <a:rPr lang="fi-FI" sz="2400" dirty="0" err="1"/>
              <a:t>hENiä</a:t>
            </a:r>
            <a:r>
              <a:rPr lang="fi-FI" sz="2400" dirty="0"/>
              <a:t> julkaistaan ja niiden CE-merkinnän siirtymäaika päättyy</a:t>
            </a:r>
          </a:p>
          <a:p>
            <a:pPr lvl="1">
              <a:lnSpc>
                <a:spcPct val="90000"/>
              </a:lnSpc>
              <a:defRPr/>
            </a:pPr>
            <a:r>
              <a:rPr lang="fi-FI" dirty="0"/>
              <a:t>CE merkintä mahdollistaa EU/ETA alueen yhtenäisen tuotehyväksynnän ja sujuvan sisämarkkinan toteutumisen</a:t>
            </a:r>
          </a:p>
          <a:p>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34</a:t>
            </a:fld>
            <a:endParaRPr lang="fi-FI" dirty="0"/>
          </a:p>
        </p:txBody>
      </p:sp>
      <p:sp>
        <p:nvSpPr>
          <p:cNvPr id="2" name="Alatunnisteen paikkamerkki 1">
            <a:extLst>
              <a:ext uri="{FF2B5EF4-FFF2-40B4-BE49-F238E27FC236}">
                <a16:creationId xmlns:a16="http://schemas.microsoft.com/office/drawing/2014/main" id="{5582BFCF-2DE4-A385-4080-BEE6C144E410}"/>
              </a:ext>
            </a:extLst>
          </p:cNvPr>
          <p:cNvSpPr>
            <a:spLocks noGrp="1"/>
          </p:cNvSpPr>
          <p:nvPr>
            <p:ph type="ftr" sz="quarter" idx="3"/>
          </p:nvPr>
        </p:nvSpPr>
        <p:spPr/>
        <p:txBody>
          <a:bodyPr/>
          <a:lstStyle/>
          <a:p>
            <a:r>
              <a:rPr lang="fi-FI"/>
              <a:t>Standardit ja rakennustuotteiden tuotehyväksyntä</a:t>
            </a:r>
            <a:endParaRPr lang="fi-FI" dirty="0"/>
          </a:p>
        </p:txBody>
      </p:sp>
    </p:spTree>
    <p:extLst>
      <p:ext uri="{BB962C8B-B14F-4D97-AF65-F5344CB8AC3E}">
        <p14:creationId xmlns:p14="http://schemas.microsoft.com/office/powerpoint/2010/main" val="8510393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91AAAAA5-CDBA-42C5-943E-3EF449C37067}"/>
              </a:ext>
            </a:extLst>
          </p:cNvPr>
          <p:cNvSpPr>
            <a:spLocks noGrp="1"/>
          </p:cNvSpPr>
          <p:nvPr>
            <p:ph type="title"/>
          </p:nvPr>
        </p:nvSpPr>
        <p:spPr/>
        <p:txBody>
          <a:bodyPr/>
          <a:lstStyle/>
          <a:p>
            <a:r>
              <a:rPr lang="fi-FI" dirty="0"/>
              <a:t>Rakennustuoteasetuksen CE-asiakirjat</a:t>
            </a:r>
          </a:p>
        </p:txBody>
      </p:sp>
      <p:sp>
        <p:nvSpPr>
          <p:cNvPr id="13" name="Sisällön paikkamerkki 12">
            <a:extLst>
              <a:ext uri="{FF2B5EF4-FFF2-40B4-BE49-F238E27FC236}">
                <a16:creationId xmlns:a16="http://schemas.microsoft.com/office/drawing/2014/main" id="{19FC7BE5-DE3D-4561-97EB-848C6C4B93D0}"/>
              </a:ext>
            </a:extLst>
          </p:cNvPr>
          <p:cNvSpPr>
            <a:spLocks noGrp="1"/>
          </p:cNvSpPr>
          <p:nvPr>
            <p:ph idx="1"/>
          </p:nvPr>
        </p:nvSpPr>
        <p:spPr/>
        <p:txBody>
          <a:bodyPr>
            <a:normAutofit lnSpcReduction="10000"/>
          </a:bodyPr>
          <a:lstStyle/>
          <a:p>
            <a:pPr marL="0" indent="0">
              <a:spcBef>
                <a:spcPts val="600"/>
              </a:spcBef>
              <a:buNone/>
            </a:pPr>
            <a:r>
              <a:rPr lang="fi-FI" sz="2600" dirty="0"/>
              <a:t>Suoritustasoilmoitus (</a:t>
            </a:r>
            <a:r>
              <a:rPr lang="fi-FI" sz="2600" dirty="0" err="1"/>
              <a:t>DoP</a:t>
            </a:r>
            <a:r>
              <a:rPr lang="fi-FI" sz="2600" dirty="0"/>
              <a:t>) </a:t>
            </a:r>
          </a:p>
          <a:p>
            <a:pPr>
              <a:spcBef>
                <a:spcPts val="300"/>
              </a:spcBef>
            </a:pPr>
            <a:r>
              <a:rPr lang="fi-FI" sz="1800" dirty="0"/>
              <a:t>Esitetään valmistajan kotisivulla ja toimitetaan asiakkaalle sähköpostilla tai paperilla pyydettäessä</a:t>
            </a:r>
            <a:br>
              <a:rPr lang="fi-FI" sz="1800" dirty="0"/>
            </a:br>
            <a:r>
              <a:rPr lang="fi-FI" sz="1800" dirty="0"/>
              <a:t>(voidaan myös toimittaa tuotteen mukana)</a:t>
            </a:r>
          </a:p>
          <a:p>
            <a:pPr>
              <a:spcBef>
                <a:spcPts val="300"/>
              </a:spcBef>
            </a:pPr>
            <a:r>
              <a:rPr lang="fi-FI" sz="1800" dirty="0"/>
              <a:t>Kertoo tuotteen ilmoitetut ominaisuudet (suoritustasot), niiden arvot ja luokat</a:t>
            </a:r>
          </a:p>
          <a:p>
            <a:pPr marL="0" indent="0">
              <a:spcBef>
                <a:spcPts val="600"/>
              </a:spcBef>
              <a:buNone/>
            </a:pPr>
            <a:r>
              <a:rPr lang="fi-FI" sz="2600" dirty="0"/>
              <a:t>CE-merkintä </a:t>
            </a:r>
          </a:p>
          <a:p>
            <a:pPr>
              <a:spcBef>
                <a:spcPts val="300"/>
              </a:spcBef>
            </a:pPr>
            <a:r>
              <a:rPr lang="fi-FI" sz="1800" dirty="0"/>
              <a:t>Toimitetaan tuotteen mukana </a:t>
            </a:r>
            <a:r>
              <a:rPr lang="fi-FI" sz="1800" dirty="0">
                <a:solidFill>
                  <a:schemeClr val="tx2"/>
                </a:solidFill>
              </a:rPr>
              <a:t>(tuotteessa, pakkauksessa tai toimitusasiakirjassa)</a:t>
            </a:r>
          </a:p>
          <a:p>
            <a:pPr>
              <a:spcBef>
                <a:spcPts val="300"/>
              </a:spcBef>
            </a:pPr>
            <a:r>
              <a:rPr lang="fi-FI" sz="1800" dirty="0"/>
              <a:t>Sisältää yleensä valmistajan kotisivun osoitteen, josta </a:t>
            </a:r>
            <a:r>
              <a:rPr lang="fi-FI" sz="1800" dirty="0" err="1"/>
              <a:t>DoP</a:t>
            </a:r>
            <a:r>
              <a:rPr lang="fi-FI" sz="1800" dirty="0"/>
              <a:t> löytyy</a:t>
            </a:r>
          </a:p>
          <a:p>
            <a:pPr marL="0" indent="0">
              <a:spcBef>
                <a:spcPts val="600"/>
              </a:spcBef>
              <a:buNone/>
            </a:pPr>
            <a:r>
              <a:rPr lang="fi-FI" sz="2600" dirty="0"/>
              <a:t>Ilmoitetun laitoksen sertifikaatti (CE-merkinnän kolmas osapuoli) </a:t>
            </a:r>
          </a:p>
          <a:p>
            <a:pPr>
              <a:spcBef>
                <a:spcPts val="300"/>
              </a:spcBef>
            </a:pPr>
            <a:r>
              <a:rPr lang="fi-FI" sz="1800" dirty="0"/>
              <a:t>Tarvitaan turvallisuuden ja terveellisyyden kannalta kriittisille rakennustuotteille</a:t>
            </a:r>
          </a:p>
          <a:p>
            <a:pPr>
              <a:spcBef>
                <a:spcPts val="300"/>
              </a:spcBef>
            </a:pPr>
            <a:r>
              <a:rPr lang="fi-FI" sz="1800" dirty="0"/>
              <a:t>Valmistaja saa sertifikaatin ilmoitetulta laitokselta kun tehtaan laadunvalvonnan alkutarkastus on tehty</a:t>
            </a:r>
          </a:p>
          <a:p>
            <a:pPr>
              <a:spcBef>
                <a:spcPts val="300"/>
              </a:spcBef>
            </a:pPr>
            <a:r>
              <a:rPr lang="fi-FI" sz="1800" dirty="0"/>
              <a:t>Valmistaja toimittaa asiakkaalle tai viranomaiselle pyydettäessä</a:t>
            </a:r>
          </a:p>
          <a:p>
            <a:pPr marL="0" lvl="1" indent="0">
              <a:spcBef>
                <a:spcPts val="600"/>
              </a:spcBef>
              <a:buNone/>
            </a:pPr>
            <a:r>
              <a:rPr lang="fi-FI" sz="2600" dirty="0" err="1"/>
              <a:t>DoP</a:t>
            </a:r>
            <a:r>
              <a:rPr lang="fi-FI" sz="2600" dirty="0"/>
              <a:t> ja ilmoitetun laitoksen sertifikaatti on toimitettava sen jäsenvaltion vaatimalla kielellä, missä tuote asetetaan markkinoille, Suomessa suomen- tai ruotsinkielellä.</a:t>
            </a:r>
          </a:p>
          <a:p>
            <a:pPr marL="0" indent="0">
              <a:buNone/>
            </a:pPr>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35</a:t>
            </a:fld>
            <a:endParaRPr lang="fi-FI" dirty="0"/>
          </a:p>
        </p:txBody>
      </p:sp>
      <p:sp>
        <p:nvSpPr>
          <p:cNvPr id="2" name="Alatunnisteen paikkamerkki 1">
            <a:extLst>
              <a:ext uri="{FF2B5EF4-FFF2-40B4-BE49-F238E27FC236}">
                <a16:creationId xmlns:a16="http://schemas.microsoft.com/office/drawing/2014/main" id="{93D876AF-A52B-27EB-FC05-D20AC9A302B8}"/>
              </a:ext>
            </a:extLst>
          </p:cNvPr>
          <p:cNvSpPr>
            <a:spLocks noGrp="1"/>
          </p:cNvSpPr>
          <p:nvPr>
            <p:ph type="ftr" sz="quarter" idx="3"/>
          </p:nvPr>
        </p:nvSpPr>
        <p:spPr/>
        <p:txBody>
          <a:bodyPr/>
          <a:lstStyle/>
          <a:p>
            <a:r>
              <a:rPr lang="fi-FI"/>
              <a:t>Standardit ja rakennustuotteiden tuotehyväksyntä</a:t>
            </a:r>
            <a:endParaRPr lang="fi-FI" dirty="0"/>
          </a:p>
        </p:txBody>
      </p:sp>
    </p:spTree>
    <p:extLst>
      <p:ext uri="{BB962C8B-B14F-4D97-AF65-F5344CB8AC3E}">
        <p14:creationId xmlns:p14="http://schemas.microsoft.com/office/powerpoint/2010/main" val="41898760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D407A4E9-79D1-4C98-9C09-B53914659111}"/>
              </a:ext>
            </a:extLst>
          </p:cNvPr>
          <p:cNvSpPr>
            <a:spLocks noGrp="1"/>
          </p:cNvSpPr>
          <p:nvPr>
            <p:ph type="sldNum" sz="quarter" idx="4"/>
          </p:nvPr>
        </p:nvSpPr>
        <p:spPr/>
        <p:txBody>
          <a:bodyPr/>
          <a:lstStyle/>
          <a:p>
            <a:fld id="{B338A197-4EA2-4D23-935D-0DB0ED09FF0F}" type="slidenum">
              <a:rPr lang="fi-FI" smtClean="0"/>
              <a:pPr/>
              <a:t>36</a:t>
            </a:fld>
            <a:endParaRPr lang="fi-FI" dirty="0"/>
          </a:p>
        </p:txBody>
      </p:sp>
      <p:sp>
        <p:nvSpPr>
          <p:cNvPr id="3" name="Sisällön paikkamerkki 2">
            <a:extLst>
              <a:ext uri="{FF2B5EF4-FFF2-40B4-BE49-F238E27FC236}">
                <a16:creationId xmlns:a16="http://schemas.microsoft.com/office/drawing/2014/main" id="{7B34CEA8-3B9E-496F-92BF-0A6FAD8D335C}"/>
              </a:ext>
            </a:extLst>
          </p:cNvPr>
          <p:cNvSpPr txBox="1">
            <a:spLocks/>
          </p:cNvSpPr>
          <p:nvPr/>
        </p:nvSpPr>
        <p:spPr>
          <a:xfrm>
            <a:off x="1751466" y="1946007"/>
            <a:ext cx="4031388" cy="4448544"/>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accent2"/>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accent2"/>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chemeClr val="accent2"/>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chemeClr val="accent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charset="0"/>
              <a:buNone/>
              <a:tabLst/>
              <a:defRPr/>
            </a:pPr>
            <a:r>
              <a:rPr kumimoji="0" lang="fi-FI" sz="1200" b="1" i="0" u="none" strike="noStrike" kern="1200" cap="none" spc="0" normalizeH="0" baseline="0" noProof="0" dirty="0">
                <a:ln>
                  <a:noFill/>
                </a:ln>
                <a:solidFill>
                  <a:srgbClr val="002565"/>
                </a:solidFill>
                <a:effectLst/>
                <a:uLnTx/>
                <a:uFillTx/>
                <a:latin typeface="Calibri"/>
                <a:ea typeface="ＭＳ Ｐゴシック" pitchFamily="34" charset="-128"/>
                <a:cs typeface="+mn-cs"/>
              </a:rPr>
              <a:t>SUORITUSTASOILMOITUS</a:t>
            </a:r>
          </a:p>
          <a:p>
            <a:pPr marL="0" marR="0" lvl="0" indent="0" algn="ctr" defTabSz="685800" rtl="0" eaLnBrk="1" fontAlgn="auto" latinLnBrk="0" hangingPunct="1">
              <a:lnSpc>
                <a:spcPct val="90000"/>
              </a:lnSpc>
              <a:spcBef>
                <a:spcPts val="750"/>
              </a:spcBef>
              <a:spcAft>
                <a:spcPts val="0"/>
              </a:spcAft>
              <a:buClrTx/>
              <a:buSzTx/>
              <a:buFont typeface="Arial" charset="0"/>
              <a:buNone/>
              <a:tabLst/>
              <a:defRPr/>
            </a:pPr>
            <a:r>
              <a:rPr kumimoji="0" lang="fi-FI" sz="1200" b="1" i="0" u="none" strike="noStrike" kern="1200" cap="none" spc="0" normalizeH="0" baseline="0" noProof="0" dirty="0">
                <a:ln>
                  <a:noFill/>
                </a:ln>
                <a:solidFill>
                  <a:srgbClr val="002565"/>
                </a:solidFill>
                <a:effectLst/>
                <a:uLnTx/>
                <a:uFillTx/>
                <a:latin typeface="Calibri"/>
                <a:ea typeface="ＭＳ Ｐゴシック" pitchFamily="34" charset="-128"/>
                <a:cs typeface="+mn-cs"/>
              </a:rPr>
              <a:t>No. </a:t>
            </a:r>
            <a:r>
              <a:rPr kumimoji="0" lang="fi-FI" sz="1200" b="1" i="0" u="none" strike="noStrike" kern="1200" cap="none" spc="0" normalizeH="0" baseline="0" noProof="0" dirty="0">
                <a:ln>
                  <a:noFill/>
                </a:ln>
                <a:solidFill>
                  <a:srgbClr val="002565"/>
                </a:solidFill>
                <a:effectLst/>
                <a:uLnTx/>
                <a:uFillTx/>
                <a:latin typeface="Calibri"/>
                <a:ea typeface="+mn-ea"/>
                <a:cs typeface="+mn-cs"/>
              </a:rPr>
              <a:t>001ABC15062014</a:t>
            </a:r>
            <a:endParaRPr kumimoji="0" lang="fi-FI" sz="1200" b="1" i="0" u="none" strike="noStrike" kern="1200" cap="none" spc="0" normalizeH="0" baseline="0" noProof="0" dirty="0">
              <a:ln>
                <a:noFill/>
              </a:ln>
              <a:solidFill>
                <a:srgbClr val="002565"/>
              </a:solidFill>
              <a:effectLst/>
              <a:uLnTx/>
              <a:uFillTx/>
              <a:latin typeface="Calibri"/>
              <a:ea typeface="ＭＳ Ｐゴシック" pitchFamily="34" charset="-128"/>
              <a:cs typeface="+mn-cs"/>
            </a:endParaRPr>
          </a:p>
          <a:p>
            <a:pPr marL="0" marR="0" lvl="0" indent="0" algn="l" defTabSz="685800" rtl="0" eaLnBrk="1" fontAlgn="auto" latinLnBrk="0" hangingPunct="1">
              <a:lnSpc>
                <a:spcPct val="90000"/>
              </a:lnSpc>
              <a:spcBef>
                <a:spcPts val="750"/>
              </a:spcBef>
              <a:spcAft>
                <a:spcPts val="0"/>
              </a:spcAft>
              <a:buClrTx/>
              <a:buSzTx/>
              <a:buFont typeface="Arial" charset="0"/>
              <a:buNone/>
              <a:tabLst/>
              <a:defRPr/>
            </a:pPr>
            <a:r>
              <a:rPr kumimoji="0" lang="fi-FI" sz="1200" b="0" i="0" u="none" strike="noStrike" kern="1200" cap="none" spc="0" normalizeH="0" baseline="0" noProof="0" dirty="0">
                <a:ln>
                  <a:noFill/>
                </a:ln>
                <a:solidFill>
                  <a:srgbClr val="002565"/>
                </a:solidFill>
                <a:effectLst/>
                <a:uLnTx/>
                <a:uFillTx/>
                <a:latin typeface="Calibri"/>
                <a:ea typeface="ＭＳ Ｐゴシック" pitchFamily="34" charset="-128"/>
                <a:cs typeface="+mn-cs"/>
              </a:rPr>
              <a:t>1. Tuotetyypin yksilöivä tunniste:</a:t>
            </a:r>
            <a:br>
              <a:rPr kumimoji="0" lang="fi-FI" sz="1200" b="0" i="0" u="none" strike="noStrike" kern="1200" cap="none" spc="0" normalizeH="0" baseline="0" noProof="0" dirty="0">
                <a:ln>
                  <a:noFill/>
                </a:ln>
                <a:solidFill>
                  <a:srgbClr val="002565"/>
                </a:solidFill>
                <a:effectLst/>
                <a:uLnTx/>
                <a:uFillTx/>
                <a:latin typeface="Calibri"/>
                <a:ea typeface="ＭＳ Ｐゴシック" pitchFamily="34" charset="-128"/>
                <a:cs typeface="+mn-cs"/>
              </a:rPr>
            </a:br>
            <a:r>
              <a:rPr kumimoji="0" lang="fi-FI" sz="1200" b="1" i="0" u="none" strike="noStrike" kern="1200" cap="none" spc="0" normalizeH="0" baseline="0" noProof="0" dirty="0">
                <a:ln>
                  <a:noFill/>
                </a:ln>
                <a:solidFill>
                  <a:srgbClr val="002565"/>
                </a:solidFill>
                <a:effectLst/>
                <a:uLnTx/>
                <a:uFillTx/>
                <a:latin typeface="Calibri"/>
                <a:ea typeface="+mn-ea"/>
                <a:cs typeface="+mn-cs"/>
              </a:rPr>
              <a:t>ABC liimapuu GL 30h, leveys 90-250 mm, korkeus 180-1215 mm, pituus 5-25 m</a:t>
            </a:r>
            <a:endParaRPr kumimoji="0" lang="fi-FI" sz="1200" b="1" i="0" u="none" strike="noStrike" kern="1200" cap="none" spc="0" normalizeH="0" baseline="0" noProof="0" dirty="0">
              <a:ln>
                <a:noFill/>
              </a:ln>
              <a:solidFill>
                <a:srgbClr val="002565"/>
              </a:solidFill>
              <a:effectLst/>
              <a:uLnTx/>
              <a:uFillTx/>
              <a:latin typeface="Calibri"/>
              <a:ea typeface="ＭＳ Ｐゴシック" pitchFamily="34" charset="-128"/>
              <a:cs typeface="+mn-cs"/>
            </a:endParaRPr>
          </a:p>
          <a:p>
            <a:pPr marL="0" marR="0" lvl="0" indent="0" algn="l" defTabSz="685800" rtl="0" eaLnBrk="1" fontAlgn="auto" latinLnBrk="0" hangingPunct="1">
              <a:lnSpc>
                <a:spcPct val="90000"/>
              </a:lnSpc>
              <a:spcBef>
                <a:spcPts val="750"/>
              </a:spcBef>
              <a:spcAft>
                <a:spcPts val="0"/>
              </a:spcAft>
              <a:buClrTx/>
              <a:buSzTx/>
              <a:buFont typeface="Arial" charset="0"/>
              <a:buNone/>
              <a:tabLst/>
              <a:defRPr/>
            </a:pPr>
            <a:r>
              <a:rPr kumimoji="0" lang="fi-FI" sz="1200" b="0" i="0" u="none" strike="noStrike" kern="1200" cap="none" spc="0" normalizeH="0" baseline="0" noProof="0" dirty="0">
                <a:ln>
                  <a:noFill/>
                </a:ln>
                <a:solidFill>
                  <a:srgbClr val="002565"/>
                </a:solidFill>
                <a:effectLst/>
                <a:uLnTx/>
                <a:uFillTx/>
                <a:latin typeface="Calibri"/>
                <a:ea typeface="ＭＳ Ｐゴシック" pitchFamily="34" charset="-128"/>
                <a:cs typeface="+mn-cs"/>
              </a:rPr>
              <a:t>2. Aiottu käyttötarkoitus:</a:t>
            </a:r>
            <a:br>
              <a:rPr kumimoji="0" lang="fi-FI" sz="1200" b="0" i="0" u="none" strike="noStrike" kern="1200" cap="none" spc="0" normalizeH="0" baseline="0" noProof="0" dirty="0">
                <a:ln>
                  <a:noFill/>
                </a:ln>
                <a:solidFill>
                  <a:srgbClr val="002565"/>
                </a:solidFill>
                <a:effectLst/>
                <a:uLnTx/>
                <a:uFillTx/>
                <a:latin typeface="Calibri"/>
                <a:ea typeface="ＭＳ Ｐゴシック" pitchFamily="34" charset="-128"/>
                <a:cs typeface="+mn-cs"/>
              </a:rPr>
            </a:br>
            <a:r>
              <a:rPr kumimoji="0" lang="fi-FI" sz="1200" b="1" i="0" u="none" strike="noStrike" kern="1200" cap="none" spc="0" normalizeH="0" baseline="0" noProof="0" dirty="0">
                <a:ln>
                  <a:noFill/>
                </a:ln>
                <a:solidFill>
                  <a:srgbClr val="002565"/>
                </a:solidFill>
                <a:effectLst/>
                <a:uLnTx/>
                <a:uFillTx/>
                <a:latin typeface="Calibri"/>
                <a:ea typeface="ＭＳ Ｐゴシック" pitchFamily="34" charset="-128"/>
                <a:cs typeface="+mn-cs"/>
              </a:rPr>
              <a:t>Kantava rakenne</a:t>
            </a:r>
          </a:p>
          <a:p>
            <a:pPr marL="0" marR="0" lvl="0" indent="0" algn="l" defTabSz="685800" rtl="0" eaLnBrk="1" fontAlgn="auto" latinLnBrk="0" hangingPunct="1">
              <a:lnSpc>
                <a:spcPct val="100000"/>
              </a:lnSpc>
              <a:spcBef>
                <a:spcPts val="0"/>
              </a:spcBef>
              <a:spcAft>
                <a:spcPts val="0"/>
              </a:spcAft>
              <a:buClrTx/>
              <a:buSzTx/>
              <a:buFont typeface="Arial" charset="0"/>
              <a:buNone/>
              <a:tabLst/>
              <a:defRPr/>
            </a:pPr>
            <a:endParaRPr kumimoji="0" lang="fi-FI" sz="1200" b="0" i="0" u="none" strike="noStrike" kern="1200" cap="none" spc="0" normalizeH="0" baseline="0" noProof="0" dirty="0">
              <a:ln>
                <a:noFill/>
              </a:ln>
              <a:solidFill>
                <a:srgbClr val="002565"/>
              </a:solidFill>
              <a:effectLst/>
              <a:uLnTx/>
              <a:uFillTx/>
              <a:latin typeface="Calibri"/>
              <a:ea typeface="ＭＳ Ｐゴシック" pitchFamily="34" charset="-128"/>
              <a:cs typeface="+mn-cs"/>
            </a:endParaRPr>
          </a:p>
          <a:p>
            <a:pPr marL="0" marR="0" lvl="0" indent="0" algn="l" defTabSz="685800" rtl="0" eaLnBrk="1" fontAlgn="auto" latinLnBrk="0" hangingPunct="1">
              <a:lnSpc>
                <a:spcPct val="100000"/>
              </a:lnSpc>
              <a:spcBef>
                <a:spcPts val="0"/>
              </a:spcBef>
              <a:spcAft>
                <a:spcPts val="0"/>
              </a:spcAft>
              <a:buClrTx/>
              <a:buSzTx/>
              <a:buFont typeface="Arial" charset="0"/>
              <a:buNone/>
              <a:tabLst/>
              <a:defRPr/>
            </a:pPr>
            <a:r>
              <a:rPr kumimoji="0" lang="fi-FI" sz="1200" b="0" i="0" u="none" strike="noStrike" kern="1200" cap="none" spc="0" normalizeH="0" baseline="0" noProof="0" dirty="0">
                <a:ln>
                  <a:noFill/>
                </a:ln>
                <a:solidFill>
                  <a:srgbClr val="002565"/>
                </a:solidFill>
                <a:effectLst/>
                <a:uLnTx/>
                <a:uFillTx/>
                <a:latin typeface="Calibri"/>
                <a:ea typeface="ＭＳ Ｐゴシック" pitchFamily="34" charset="-128"/>
                <a:cs typeface="+mn-cs"/>
              </a:rPr>
              <a:t>3. Valmistaja:</a:t>
            </a:r>
            <a:br>
              <a:rPr kumimoji="0" lang="fi-FI" sz="1200" b="0" i="0" u="none" strike="noStrike" kern="1200" cap="none" spc="0" normalizeH="0" baseline="0" noProof="0" dirty="0">
                <a:ln>
                  <a:noFill/>
                </a:ln>
                <a:solidFill>
                  <a:srgbClr val="002565"/>
                </a:solidFill>
                <a:effectLst/>
                <a:uLnTx/>
                <a:uFillTx/>
                <a:latin typeface="Calibri"/>
                <a:ea typeface="ＭＳ Ｐゴシック" pitchFamily="34" charset="-128"/>
                <a:cs typeface="+mn-cs"/>
              </a:rPr>
            </a:br>
            <a:r>
              <a:rPr kumimoji="0" lang="fi-FI" sz="1200" b="1" i="0" u="none" strike="noStrike" kern="1200" cap="none" spc="0" normalizeH="0" baseline="0" noProof="0" dirty="0">
                <a:ln>
                  <a:noFill/>
                </a:ln>
                <a:solidFill>
                  <a:srgbClr val="002565"/>
                </a:solidFill>
                <a:effectLst/>
                <a:uLnTx/>
                <a:uFillTx/>
                <a:latin typeface="Calibri"/>
                <a:ea typeface="ＭＳ Ｐゴシック" pitchFamily="34" charset="-128"/>
                <a:cs typeface="+mn-cs"/>
              </a:rPr>
              <a:t>Yritys ABC</a:t>
            </a:r>
            <a:br>
              <a:rPr kumimoji="0" lang="fi-FI" sz="1200" b="1" i="0" u="none" strike="noStrike" kern="1200" cap="none" spc="0" normalizeH="0" baseline="0" noProof="0" dirty="0">
                <a:ln>
                  <a:noFill/>
                </a:ln>
                <a:solidFill>
                  <a:srgbClr val="002565"/>
                </a:solidFill>
                <a:effectLst/>
                <a:uLnTx/>
                <a:uFillTx/>
                <a:latin typeface="Calibri"/>
                <a:ea typeface="ＭＳ Ｐゴシック" pitchFamily="34" charset="-128"/>
                <a:cs typeface="+mn-cs"/>
              </a:rPr>
            </a:br>
            <a:r>
              <a:rPr kumimoji="0" lang="fi-FI" sz="1200" b="1" i="0" u="none" strike="noStrike" kern="1200" cap="none" spc="0" normalizeH="0" baseline="0" noProof="0" dirty="0">
                <a:ln>
                  <a:noFill/>
                </a:ln>
                <a:solidFill>
                  <a:srgbClr val="002565"/>
                </a:solidFill>
                <a:effectLst/>
                <a:uLnTx/>
                <a:uFillTx/>
                <a:latin typeface="Calibri"/>
                <a:ea typeface="ＭＳ Ｐゴシック" pitchFamily="34" charset="-128"/>
                <a:cs typeface="+mn-cs"/>
              </a:rPr>
              <a:t>Katu 1, 00110 Helsinki</a:t>
            </a:r>
          </a:p>
          <a:p>
            <a:pPr marL="0" marR="0" lvl="0" indent="0" algn="l" defTabSz="685800" rtl="0" eaLnBrk="1" fontAlgn="auto" latinLnBrk="0" hangingPunct="1">
              <a:lnSpc>
                <a:spcPct val="100000"/>
              </a:lnSpc>
              <a:spcBef>
                <a:spcPts val="0"/>
              </a:spcBef>
              <a:spcAft>
                <a:spcPts val="0"/>
              </a:spcAft>
              <a:buClrTx/>
              <a:buSzTx/>
              <a:buFont typeface="Arial" charset="0"/>
              <a:buNone/>
              <a:tabLst/>
              <a:defRPr/>
            </a:pPr>
            <a:r>
              <a:rPr kumimoji="0" lang="fi-FI" sz="1200" b="1" i="0" u="none" strike="noStrike" kern="1200" cap="none" spc="0" normalizeH="0" baseline="0" noProof="0" dirty="0">
                <a:ln>
                  <a:noFill/>
                </a:ln>
                <a:solidFill>
                  <a:srgbClr val="002565"/>
                </a:solidFill>
                <a:effectLst/>
                <a:uLnTx/>
                <a:uFillTx/>
                <a:latin typeface="Calibri"/>
                <a:ea typeface="ＭＳ Ｐゴシック" pitchFamily="34" charset="-128"/>
                <a:cs typeface="+mn-cs"/>
              </a:rPr>
              <a:t>Sähköposti: </a:t>
            </a:r>
            <a:r>
              <a:rPr kumimoji="0" lang="fi-FI" sz="1200" b="1" i="0" u="none" strike="noStrike" kern="1200" cap="none" spc="0" normalizeH="0" baseline="0" noProof="0" dirty="0">
                <a:ln>
                  <a:noFill/>
                </a:ln>
                <a:solidFill>
                  <a:srgbClr val="002565"/>
                </a:solidFill>
                <a:effectLst/>
                <a:uLnTx/>
                <a:uFillTx/>
                <a:latin typeface="Calibri"/>
                <a:ea typeface="ＭＳ Ｐゴシック" pitchFamily="34" charset="-128"/>
                <a:cs typeface="+mn-cs"/>
                <a:hlinkClick r:id="rId2"/>
              </a:rPr>
              <a:t>yritysabc@abc.fi</a:t>
            </a:r>
            <a:endParaRPr kumimoji="0" lang="fi-FI" sz="1200" b="1" i="0" u="none" strike="noStrike" kern="1200" cap="none" spc="0" normalizeH="0" baseline="0" noProof="0" dirty="0">
              <a:ln>
                <a:noFill/>
              </a:ln>
              <a:solidFill>
                <a:srgbClr val="002565"/>
              </a:solidFill>
              <a:effectLst/>
              <a:uLnTx/>
              <a:uFillTx/>
              <a:latin typeface="Calibri"/>
              <a:ea typeface="ＭＳ Ｐゴシック" pitchFamily="34" charset="-128"/>
              <a:cs typeface="+mn-cs"/>
            </a:endParaRPr>
          </a:p>
          <a:p>
            <a:pPr marL="0" marR="0" lvl="0" indent="0" algn="l" defTabSz="685800" rtl="0" eaLnBrk="1" fontAlgn="auto" latinLnBrk="0" hangingPunct="1">
              <a:lnSpc>
                <a:spcPct val="90000"/>
              </a:lnSpc>
              <a:spcBef>
                <a:spcPts val="700"/>
              </a:spcBef>
              <a:spcAft>
                <a:spcPts val="0"/>
              </a:spcAft>
              <a:buClrTx/>
              <a:buSzTx/>
              <a:buFont typeface="Arial" charset="0"/>
              <a:buNone/>
              <a:tabLst/>
              <a:defRPr/>
            </a:pPr>
            <a:r>
              <a:rPr kumimoji="0" lang="fi-FI" sz="1200" b="0" i="0" u="none" strike="noStrike" kern="1200" cap="none" spc="0" normalizeH="0" baseline="0" noProof="0" dirty="0">
                <a:ln>
                  <a:noFill/>
                </a:ln>
                <a:solidFill>
                  <a:srgbClr val="002565"/>
                </a:solidFill>
                <a:effectLst/>
                <a:uLnTx/>
                <a:uFillTx/>
                <a:latin typeface="Calibri"/>
                <a:ea typeface="ＭＳ Ｐゴシック" pitchFamily="34" charset="-128"/>
                <a:cs typeface="+mn-cs"/>
              </a:rPr>
              <a:t>5. AVCP-järjestelmä:</a:t>
            </a:r>
            <a:br>
              <a:rPr kumimoji="0" lang="fi-FI" sz="1200" b="0" i="0" u="none" strike="noStrike" kern="1200" cap="none" spc="0" normalizeH="0" baseline="0" noProof="0" dirty="0">
                <a:ln>
                  <a:noFill/>
                </a:ln>
                <a:solidFill>
                  <a:srgbClr val="002565"/>
                </a:solidFill>
                <a:effectLst/>
                <a:uLnTx/>
                <a:uFillTx/>
                <a:latin typeface="Calibri"/>
                <a:ea typeface="ＭＳ Ｐゴシック" pitchFamily="34" charset="-128"/>
                <a:cs typeface="+mn-cs"/>
              </a:rPr>
            </a:br>
            <a:r>
              <a:rPr kumimoji="0" lang="fi-FI" sz="1200" b="1" i="0" u="none" strike="noStrike" kern="1200" cap="none" spc="0" normalizeH="0" baseline="0" noProof="0" dirty="0">
                <a:ln>
                  <a:noFill/>
                </a:ln>
                <a:solidFill>
                  <a:srgbClr val="002565"/>
                </a:solidFill>
                <a:effectLst/>
                <a:uLnTx/>
                <a:uFillTx/>
                <a:latin typeface="Calibri"/>
                <a:ea typeface="ＭＳ Ｐゴシック" pitchFamily="34" charset="-128"/>
                <a:cs typeface="+mn-cs"/>
              </a:rPr>
              <a:t>AVCP 1</a:t>
            </a:r>
          </a:p>
          <a:p>
            <a:pPr marL="0" marR="0" lvl="0" indent="0" algn="l" defTabSz="685800" rtl="0" eaLnBrk="1" fontAlgn="auto" latinLnBrk="0" hangingPunct="1">
              <a:lnSpc>
                <a:spcPct val="90000"/>
              </a:lnSpc>
              <a:spcBef>
                <a:spcPts val="700"/>
              </a:spcBef>
              <a:spcAft>
                <a:spcPts val="0"/>
              </a:spcAft>
              <a:buClrTx/>
              <a:buSzTx/>
              <a:buFont typeface="Arial" charset="0"/>
              <a:buNone/>
              <a:tabLst/>
              <a:defRPr/>
            </a:pPr>
            <a:r>
              <a:rPr kumimoji="0" lang="fi-FI" sz="1200" b="0" i="0" u="none" strike="noStrike" kern="1200" cap="none" spc="0" normalizeH="0" baseline="0" noProof="0" dirty="0">
                <a:ln>
                  <a:noFill/>
                </a:ln>
                <a:solidFill>
                  <a:srgbClr val="002565"/>
                </a:solidFill>
                <a:effectLst/>
                <a:uLnTx/>
                <a:uFillTx/>
                <a:latin typeface="Calibri"/>
                <a:ea typeface="ＭＳ Ｐゴシック" pitchFamily="34" charset="-128"/>
                <a:cs typeface="+mn-cs"/>
              </a:rPr>
              <a:t>6a. Yhdenmukaistettu standardi: </a:t>
            </a:r>
            <a:r>
              <a:rPr kumimoji="0" lang="fi-FI" sz="1200" b="1" i="0" u="none" strike="noStrike" kern="1200" cap="none" spc="0" normalizeH="0" baseline="0" noProof="0" dirty="0">
                <a:ln>
                  <a:noFill/>
                </a:ln>
                <a:solidFill>
                  <a:srgbClr val="002565"/>
                </a:solidFill>
                <a:effectLst/>
                <a:uLnTx/>
                <a:uFillTx/>
                <a:latin typeface="Calibri"/>
                <a:ea typeface="ＭＳ Ｐゴシック" pitchFamily="34" charset="-128"/>
                <a:cs typeface="+mn-cs"/>
              </a:rPr>
              <a:t>EN 14080:2013</a:t>
            </a:r>
          </a:p>
          <a:p>
            <a:pPr marL="0" marR="0" lvl="0" indent="0" algn="l" defTabSz="685800" rtl="0" eaLnBrk="1" fontAlgn="auto" latinLnBrk="0" hangingPunct="1">
              <a:lnSpc>
                <a:spcPct val="90000"/>
              </a:lnSpc>
              <a:spcBef>
                <a:spcPts val="700"/>
              </a:spcBef>
              <a:spcAft>
                <a:spcPts val="0"/>
              </a:spcAft>
              <a:buClrTx/>
              <a:buSzTx/>
              <a:buFont typeface="Arial" charset="0"/>
              <a:buNone/>
              <a:tabLst/>
              <a:defRPr/>
            </a:pPr>
            <a:r>
              <a:rPr kumimoji="0" lang="fi-FI" sz="1200" b="0" i="0" u="none" strike="noStrike" kern="1200" cap="none" spc="0" normalizeH="0" baseline="0" noProof="0" dirty="0">
                <a:ln>
                  <a:noFill/>
                </a:ln>
                <a:solidFill>
                  <a:srgbClr val="002565"/>
                </a:solidFill>
                <a:effectLst/>
                <a:uLnTx/>
                <a:uFillTx/>
                <a:latin typeface="Calibri"/>
                <a:ea typeface="ＭＳ Ｐゴシック" pitchFamily="34" charset="-128"/>
                <a:cs typeface="+mn-cs"/>
              </a:rPr>
              <a:t>Ilmoitettu laitos: </a:t>
            </a:r>
            <a:r>
              <a:rPr kumimoji="0" lang="fi-FI" sz="1200" b="1" i="0" u="none" strike="noStrike" kern="1200" cap="none" spc="0" normalizeH="0" baseline="0" noProof="0" dirty="0">
                <a:ln>
                  <a:noFill/>
                </a:ln>
                <a:solidFill>
                  <a:srgbClr val="002565"/>
                </a:solidFill>
                <a:effectLst/>
                <a:uLnTx/>
                <a:uFillTx/>
                <a:latin typeface="Calibri"/>
                <a:ea typeface="ＭＳ Ｐゴシック" pitchFamily="34" charset="-128"/>
                <a:cs typeface="+mn-cs"/>
              </a:rPr>
              <a:t>No. 2345CPR</a:t>
            </a:r>
          </a:p>
          <a:p>
            <a:pPr marL="0" marR="0" lvl="0" indent="0" algn="l" defTabSz="685800" rtl="0" eaLnBrk="1" fontAlgn="auto" latinLnBrk="0" hangingPunct="1">
              <a:lnSpc>
                <a:spcPct val="90000"/>
              </a:lnSpc>
              <a:spcBef>
                <a:spcPts val="0"/>
              </a:spcBef>
              <a:spcAft>
                <a:spcPts val="0"/>
              </a:spcAft>
              <a:buClrTx/>
              <a:buSzTx/>
              <a:buFont typeface="Arial" charset="0"/>
              <a:buNone/>
              <a:tabLst/>
              <a:defRPr/>
            </a:pPr>
            <a:r>
              <a:rPr kumimoji="0" lang="fi-FI" sz="1200" b="0" i="0" u="none" strike="noStrike" kern="1200" cap="none" spc="0" normalizeH="0" baseline="0" noProof="0" dirty="0">
                <a:ln>
                  <a:noFill/>
                </a:ln>
                <a:solidFill>
                  <a:srgbClr val="002565"/>
                </a:solidFill>
                <a:effectLst/>
                <a:uLnTx/>
                <a:uFillTx/>
                <a:latin typeface="Calibri"/>
                <a:ea typeface="ＭＳ Ｐゴシック" pitchFamily="34" charset="-128"/>
                <a:cs typeface="+mn-cs"/>
              </a:rPr>
              <a:t>Ilmoitetun laitoksen sertifikaatti: </a:t>
            </a:r>
            <a:r>
              <a:rPr kumimoji="0" lang="fi-FI" sz="1200" b="1" i="0" u="none" strike="noStrike" kern="1200" cap="none" spc="0" normalizeH="0" baseline="0" noProof="0" dirty="0">
                <a:ln>
                  <a:noFill/>
                </a:ln>
                <a:solidFill>
                  <a:srgbClr val="002565"/>
                </a:solidFill>
                <a:effectLst/>
                <a:uLnTx/>
                <a:uFillTx/>
                <a:latin typeface="Calibri"/>
                <a:ea typeface="ＭＳ Ｐゴシック" pitchFamily="34" charset="-128"/>
                <a:cs typeface="+mn-cs"/>
              </a:rPr>
              <a:t>No.2345CPR5678 </a:t>
            </a:r>
            <a:r>
              <a:rPr kumimoji="0" lang="fi-FI" sz="1200" b="0" i="0" u="none" strike="noStrike" kern="1200" cap="none" spc="0" normalizeH="0" baseline="30000" noProof="0" dirty="0">
                <a:ln>
                  <a:noFill/>
                </a:ln>
                <a:solidFill>
                  <a:srgbClr val="002565"/>
                </a:solidFill>
                <a:effectLst/>
                <a:uLnTx/>
                <a:uFillTx/>
                <a:latin typeface="Calibri"/>
                <a:ea typeface="ＭＳ Ｐゴシック" pitchFamily="34" charset="-128"/>
                <a:cs typeface="+mn-cs"/>
              </a:rPr>
              <a:t>1</a:t>
            </a:r>
          </a:p>
          <a:p>
            <a:pPr marL="0" marR="0" lvl="0" indent="0" algn="l" defTabSz="685800" rtl="0" eaLnBrk="1" fontAlgn="auto" latinLnBrk="0" hangingPunct="1">
              <a:lnSpc>
                <a:spcPct val="90000"/>
              </a:lnSpc>
              <a:spcBef>
                <a:spcPts val="0"/>
              </a:spcBef>
              <a:spcAft>
                <a:spcPts val="0"/>
              </a:spcAft>
              <a:buClrTx/>
              <a:buSzTx/>
              <a:buFont typeface="Arial" charset="0"/>
              <a:buNone/>
              <a:tabLst/>
              <a:defRPr/>
            </a:pPr>
            <a:r>
              <a:rPr kumimoji="0" lang="fi-FI" sz="1200" b="0" i="0" u="none" strike="noStrike" kern="1200" cap="none" spc="0" normalizeH="0" baseline="30000" noProof="0" dirty="0">
                <a:ln>
                  <a:noFill/>
                </a:ln>
                <a:solidFill>
                  <a:srgbClr val="002565"/>
                </a:solidFill>
                <a:effectLst/>
                <a:uLnTx/>
                <a:uFillTx/>
                <a:latin typeface="Calibri"/>
                <a:ea typeface="ＭＳ Ｐゴシック" pitchFamily="34" charset="-128"/>
                <a:cs typeface="+mn-cs"/>
              </a:rPr>
              <a:t>1</a:t>
            </a:r>
            <a:r>
              <a:rPr kumimoji="0" lang="fi-FI" sz="1200" b="0" i="0" u="none" strike="noStrike" kern="1200" cap="none" spc="0" normalizeH="0" baseline="0" noProof="0" dirty="0">
                <a:ln>
                  <a:noFill/>
                </a:ln>
                <a:solidFill>
                  <a:srgbClr val="002565"/>
                </a:solidFill>
                <a:effectLst/>
                <a:uLnTx/>
                <a:uFillTx/>
                <a:latin typeface="Calibri"/>
                <a:ea typeface="ＭＳ Ｐゴシック" pitchFamily="34" charset="-128"/>
                <a:cs typeface="+mn-cs"/>
              </a:rPr>
              <a:t> hyödyllistä esittää</a:t>
            </a:r>
            <a:endParaRPr kumimoji="0" lang="fi-FI" sz="1200" b="0" i="0" u="none" strike="noStrike" kern="1200" cap="none" spc="0" normalizeH="0" baseline="30000" noProof="0" dirty="0">
              <a:ln>
                <a:noFill/>
              </a:ln>
              <a:solidFill>
                <a:srgbClr val="002565"/>
              </a:solidFill>
              <a:effectLst/>
              <a:uLnTx/>
              <a:uFillTx/>
              <a:latin typeface="Calibri"/>
              <a:ea typeface="ＭＳ Ｐゴシック" pitchFamily="34" charset="-128"/>
              <a:cs typeface="+mn-cs"/>
            </a:endParaRPr>
          </a:p>
          <a:p>
            <a:pPr marL="0" marR="0" lvl="0" indent="0" algn="l" defTabSz="685800" rtl="0" eaLnBrk="1" fontAlgn="auto" latinLnBrk="0" hangingPunct="1">
              <a:lnSpc>
                <a:spcPct val="90000"/>
              </a:lnSpc>
              <a:spcBef>
                <a:spcPts val="750"/>
              </a:spcBef>
              <a:spcAft>
                <a:spcPts val="0"/>
              </a:spcAft>
              <a:buClrTx/>
              <a:buSzTx/>
              <a:buFont typeface="Arial" charset="0"/>
              <a:buNone/>
              <a:tabLst/>
              <a:defRPr/>
            </a:pPr>
            <a:endParaRPr kumimoji="0" lang="fi-FI" sz="1200" b="0" i="0" u="none" strike="noStrike" kern="1200" cap="none" spc="0" normalizeH="0" baseline="0" noProof="0" dirty="0">
              <a:ln>
                <a:noFill/>
              </a:ln>
              <a:solidFill>
                <a:srgbClr val="002565"/>
              </a:solidFill>
              <a:effectLst/>
              <a:uLnTx/>
              <a:uFillTx/>
              <a:latin typeface="Calibri"/>
              <a:ea typeface="ＭＳ Ｐゴシック" pitchFamily="34" charset="-128"/>
              <a:cs typeface="+mn-cs"/>
            </a:endParaRPr>
          </a:p>
          <a:p>
            <a:pPr marL="0" marR="0" lvl="0" indent="0" algn="l" defTabSz="685800" rtl="0" eaLnBrk="1" fontAlgn="auto" latinLnBrk="0" hangingPunct="1">
              <a:lnSpc>
                <a:spcPct val="90000"/>
              </a:lnSpc>
              <a:spcBef>
                <a:spcPts val="750"/>
              </a:spcBef>
              <a:spcAft>
                <a:spcPts val="0"/>
              </a:spcAft>
              <a:buClrTx/>
              <a:buSzTx/>
              <a:buFont typeface="Arial" charset="0"/>
              <a:buNone/>
              <a:tabLst/>
              <a:defRPr/>
            </a:pPr>
            <a:r>
              <a:rPr kumimoji="0" lang="fi-FI" sz="1200" b="0" i="0" u="none" strike="noStrike" kern="1200" cap="none" spc="0" normalizeH="0" baseline="0" noProof="0" dirty="0" err="1">
                <a:ln>
                  <a:noFill/>
                </a:ln>
                <a:solidFill>
                  <a:srgbClr val="002565"/>
                </a:solidFill>
                <a:effectLst/>
                <a:uLnTx/>
                <a:uFillTx/>
                <a:latin typeface="Calibri"/>
                <a:ea typeface="ＭＳ Ｐゴシック" pitchFamily="34" charset="-128"/>
                <a:cs typeface="+mn-cs"/>
              </a:rPr>
              <a:t>Huom</a:t>
            </a:r>
            <a:r>
              <a:rPr kumimoji="0" lang="fi-FI" sz="1200" b="0" i="0" u="none" strike="noStrike" kern="1200" cap="none" spc="0" normalizeH="0" baseline="0" noProof="0" dirty="0">
                <a:ln>
                  <a:noFill/>
                </a:ln>
                <a:solidFill>
                  <a:srgbClr val="002565"/>
                </a:solidFill>
                <a:effectLst/>
                <a:uLnTx/>
                <a:uFillTx/>
                <a:latin typeface="Calibri"/>
                <a:ea typeface="ＭＳ Ｐゴシック" pitchFamily="34" charset="-128"/>
                <a:cs typeface="+mn-cs"/>
              </a:rPr>
              <a:t>: Tarvittaessa linkki käyttöturvallisuustiedotteeseen ym.</a:t>
            </a:r>
          </a:p>
          <a:p>
            <a:pPr marL="0" marR="0" lvl="0" indent="0" algn="l" defTabSz="685800" rtl="0" eaLnBrk="1" fontAlgn="auto" latinLnBrk="0" hangingPunct="1">
              <a:lnSpc>
                <a:spcPct val="90000"/>
              </a:lnSpc>
              <a:spcBef>
                <a:spcPts val="750"/>
              </a:spcBef>
              <a:spcAft>
                <a:spcPts val="0"/>
              </a:spcAft>
              <a:buClrTx/>
              <a:buSzTx/>
              <a:buFont typeface="Arial" charset="0"/>
              <a:buNone/>
              <a:tabLst/>
              <a:defRPr/>
            </a:pPr>
            <a:endParaRPr kumimoji="0" lang="fi-FI" sz="1200" b="0" i="0" u="none" strike="noStrike" kern="1200" cap="none" spc="0" normalizeH="0" baseline="0" noProof="0" dirty="0">
              <a:ln>
                <a:noFill/>
              </a:ln>
              <a:solidFill>
                <a:srgbClr val="002565"/>
              </a:solidFill>
              <a:effectLst/>
              <a:uLnTx/>
              <a:uFillTx/>
              <a:latin typeface="Calibri"/>
              <a:ea typeface="ＭＳ Ｐゴシック" pitchFamily="34" charset="-128"/>
              <a:cs typeface="+mn-cs"/>
            </a:endParaRPr>
          </a:p>
        </p:txBody>
      </p:sp>
      <p:sp>
        <p:nvSpPr>
          <p:cNvPr id="4" name="Sisällön paikkamerkki 3">
            <a:extLst>
              <a:ext uri="{FF2B5EF4-FFF2-40B4-BE49-F238E27FC236}">
                <a16:creationId xmlns:a16="http://schemas.microsoft.com/office/drawing/2014/main" id="{BB3036E4-C137-4778-B8D5-9238C5E25BBC}"/>
              </a:ext>
            </a:extLst>
          </p:cNvPr>
          <p:cNvSpPr txBox="1">
            <a:spLocks/>
          </p:cNvSpPr>
          <p:nvPr/>
        </p:nvSpPr>
        <p:spPr>
          <a:xfrm>
            <a:off x="6409147" y="496378"/>
            <a:ext cx="4598126" cy="6006843"/>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accent2"/>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accent2"/>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accent2"/>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chemeClr val="accent2"/>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chemeClr val="accent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charset="0"/>
              <a:buNone/>
              <a:tabLst/>
              <a:defRPr/>
            </a:pPr>
            <a:r>
              <a:rPr kumimoji="0" lang="fi-FI" sz="1200" b="0" i="0" u="none" strike="noStrike" kern="1200" cap="none" spc="0" normalizeH="0" baseline="0" noProof="0" dirty="0">
                <a:ln>
                  <a:noFill/>
                </a:ln>
                <a:solidFill>
                  <a:srgbClr val="002565"/>
                </a:solidFill>
                <a:effectLst/>
                <a:uLnTx/>
                <a:uFillTx/>
                <a:latin typeface="Calibri"/>
                <a:ea typeface="ＭＳ Ｐゴシック" pitchFamily="34" charset="-128"/>
                <a:cs typeface="+mn-cs"/>
              </a:rPr>
              <a:t>7. Ilmoitetut suoritustasot: </a:t>
            </a:r>
          </a:p>
          <a:p>
            <a:pPr marL="0" marR="0" lvl="0" indent="0" algn="l" defTabSz="685800" rtl="0" eaLnBrk="1" fontAlgn="auto" latinLnBrk="0" hangingPunct="1">
              <a:lnSpc>
                <a:spcPct val="90000"/>
              </a:lnSpc>
              <a:spcBef>
                <a:spcPts val="750"/>
              </a:spcBef>
              <a:spcAft>
                <a:spcPts val="0"/>
              </a:spcAft>
              <a:buClrTx/>
              <a:buSzTx/>
              <a:buFont typeface="Arial" charset="0"/>
              <a:buNone/>
              <a:tabLst/>
              <a:defRPr/>
            </a:pPr>
            <a:endParaRPr kumimoji="0" lang="fi-FI" sz="1200" b="0" i="0" u="none" strike="noStrike" kern="1200" cap="none" spc="0" normalizeH="0" baseline="0" noProof="0" dirty="0">
              <a:ln>
                <a:noFill/>
              </a:ln>
              <a:solidFill>
                <a:srgbClr val="002565"/>
              </a:solidFill>
              <a:effectLst/>
              <a:uLnTx/>
              <a:uFillTx/>
              <a:latin typeface="Calibri"/>
              <a:ea typeface="ＭＳ Ｐゴシック" pitchFamily="34" charset="-128"/>
              <a:cs typeface="+mn-cs"/>
            </a:endParaRPr>
          </a:p>
          <a:p>
            <a:pPr marL="0" marR="0" lvl="0" indent="0" algn="l" defTabSz="685800" rtl="0" eaLnBrk="1" fontAlgn="auto" latinLnBrk="0" hangingPunct="1">
              <a:lnSpc>
                <a:spcPct val="90000"/>
              </a:lnSpc>
              <a:spcBef>
                <a:spcPts val="750"/>
              </a:spcBef>
              <a:spcAft>
                <a:spcPts val="0"/>
              </a:spcAft>
              <a:buClrTx/>
              <a:buSzTx/>
              <a:buFont typeface="Arial" charset="0"/>
              <a:buNone/>
              <a:tabLst/>
              <a:defRPr/>
            </a:pPr>
            <a:endParaRPr kumimoji="0" lang="fi-FI" sz="1200" b="0" i="0" u="none" strike="noStrike" kern="1200" cap="none" spc="0" normalizeH="0" baseline="0" noProof="0" dirty="0">
              <a:ln>
                <a:noFill/>
              </a:ln>
              <a:solidFill>
                <a:srgbClr val="002565"/>
              </a:solidFill>
              <a:effectLst/>
              <a:uLnTx/>
              <a:uFillTx/>
              <a:latin typeface="Calibri"/>
              <a:ea typeface="ＭＳ Ｐゴシック" pitchFamily="34" charset="-128"/>
              <a:cs typeface="+mn-cs"/>
            </a:endParaRPr>
          </a:p>
          <a:p>
            <a:pPr marL="0" marR="0" lvl="0" indent="0" algn="l" defTabSz="685800" rtl="0" eaLnBrk="1" fontAlgn="auto" latinLnBrk="0" hangingPunct="1">
              <a:lnSpc>
                <a:spcPct val="90000"/>
              </a:lnSpc>
              <a:spcBef>
                <a:spcPts val="750"/>
              </a:spcBef>
              <a:spcAft>
                <a:spcPts val="0"/>
              </a:spcAft>
              <a:buClrTx/>
              <a:buSzTx/>
              <a:buFont typeface="Arial" charset="0"/>
              <a:buNone/>
              <a:tabLst/>
              <a:defRPr/>
            </a:pPr>
            <a:endParaRPr kumimoji="0" lang="fi-FI" sz="1200" b="0" i="0" u="none" strike="noStrike" kern="1200" cap="none" spc="0" normalizeH="0" baseline="0" noProof="0" dirty="0">
              <a:ln>
                <a:noFill/>
              </a:ln>
              <a:solidFill>
                <a:srgbClr val="002565"/>
              </a:solidFill>
              <a:effectLst/>
              <a:uLnTx/>
              <a:uFillTx/>
              <a:latin typeface="Calibri"/>
              <a:ea typeface="ＭＳ Ｐゴシック" pitchFamily="34" charset="-128"/>
              <a:cs typeface="+mn-cs"/>
            </a:endParaRPr>
          </a:p>
          <a:p>
            <a:pPr marL="0" marR="0" lvl="0" indent="0" algn="l" defTabSz="685800" rtl="0" eaLnBrk="1" fontAlgn="auto" latinLnBrk="0" hangingPunct="1">
              <a:lnSpc>
                <a:spcPct val="90000"/>
              </a:lnSpc>
              <a:spcBef>
                <a:spcPts val="750"/>
              </a:spcBef>
              <a:spcAft>
                <a:spcPts val="0"/>
              </a:spcAft>
              <a:buClrTx/>
              <a:buSzTx/>
              <a:buFont typeface="Arial" charset="0"/>
              <a:buNone/>
              <a:tabLst/>
              <a:defRPr/>
            </a:pPr>
            <a:endParaRPr kumimoji="0" lang="fi-FI" sz="1200" b="0" i="0" u="none" strike="noStrike" kern="1200" cap="none" spc="0" normalizeH="0" baseline="0" noProof="0" dirty="0">
              <a:ln>
                <a:noFill/>
              </a:ln>
              <a:solidFill>
                <a:srgbClr val="002565"/>
              </a:solidFill>
              <a:effectLst/>
              <a:uLnTx/>
              <a:uFillTx/>
              <a:latin typeface="Calibri"/>
              <a:ea typeface="ＭＳ Ｐゴシック" pitchFamily="34" charset="-128"/>
              <a:cs typeface="+mn-cs"/>
            </a:endParaRPr>
          </a:p>
          <a:p>
            <a:pPr marL="0" marR="0" lvl="0" indent="0" algn="l" defTabSz="685800" rtl="0" eaLnBrk="1" fontAlgn="auto" latinLnBrk="0" hangingPunct="1">
              <a:lnSpc>
                <a:spcPct val="90000"/>
              </a:lnSpc>
              <a:spcBef>
                <a:spcPts val="750"/>
              </a:spcBef>
              <a:spcAft>
                <a:spcPts val="0"/>
              </a:spcAft>
              <a:buClrTx/>
              <a:buSzTx/>
              <a:buFont typeface="Arial" charset="0"/>
              <a:buNone/>
              <a:tabLst/>
              <a:defRPr/>
            </a:pPr>
            <a:endParaRPr kumimoji="0" lang="fi-FI" sz="1200" b="0" i="0" u="none" strike="noStrike" kern="1200" cap="none" spc="0" normalizeH="0" baseline="0" noProof="0" dirty="0">
              <a:ln>
                <a:noFill/>
              </a:ln>
              <a:solidFill>
                <a:srgbClr val="002565"/>
              </a:solidFill>
              <a:effectLst/>
              <a:uLnTx/>
              <a:uFillTx/>
              <a:latin typeface="Calibri"/>
              <a:ea typeface="ＭＳ Ｐゴシック" pitchFamily="34" charset="-128"/>
              <a:cs typeface="+mn-cs"/>
            </a:endParaRPr>
          </a:p>
          <a:p>
            <a:pPr marL="0" marR="0" lvl="0" indent="0" algn="l" defTabSz="685800" rtl="0" eaLnBrk="1" fontAlgn="auto" latinLnBrk="0" hangingPunct="1">
              <a:lnSpc>
                <a:spcPct val="90000"/>
              </a:lnSpc>
              <a:spcBef>
                <a:spcPts val="750"/>
              </a:spcBef>
              <a:spcAft>
                <a:spcPts val="0"/>
              </a:spcAft>
              <a:buClrTx/>
              <a:buSzTx/>
              <a:buFont typeface="Arial" charset="0"/>
              <a:buNone/>
              <a:tabLst/>
              <a:defRPr/>
            </a:pPr>
            <a:endParaRPr kumimoji="0" lang="fi-FI" sz="1200" b="0" i="0" u="none" strike="noStrike" kern="1200" cap="none" spc="0" normalizeH="0" baseline="0" noProof="0" dirty="0">
              <a:ln>
                <a:noFill/>
              </a:ln>
              <a:solidFill>
                <a:srgbClr val="002565"/>
              </a:solidFill>
              <a:effectLst/>
              <a:uLnTx/>
              <a:uFillTx/>
              <a:latin typeface="Calibri"/>
              <a:ea typeface="ＭＳ Ｐゴシック" pitchFamily="34" charset="-128"/>
              <a:cs typeface="+mn-cs"/>
            </a:endParaRPr>
          </a:p>
          <a:p>
            <a:pPr marL="0" marR="0" lvl="0" indent="0" algn="l" defTabSz="685800" rtl="0" eaLnBrk="1" fontAlgn="auto" latinLnBrk="0" hangingPunct="1">
              <a:lnSpc>
                <a:spcPct val="90000"/>
              </a:lnSpc>
              <a:spcBef>
                <a:spcPts val="750"/>
              </a:spcBef>
              <a:spcAft>
                <a:spcPts val="0"/>
              </a:spcAft>
              <a:buClrTx/>
              <a:buSzTx/>
              <a:buFont typeface="Arial" charset="0"/>
              <a:buNone/>
              <a:tabLst/>
              <a:defRPr/>
            </a:pPr>
            <a:endParaRPr kumimoji="0" lang="fi-FI" sz="1200" b="0" i="0" u="none" strike="noStrike" kern="1200" cap="none" spc="0" normalizeH="0" baseline="0" noProof="0" dirty="0">
              <a:ln>
                <a:noFill/>
              </a:ln>
              <a:solidFill>
                <a:srgbClr val="002565"/>
              </a:solidFill>
              <a:effectLst/>
              <a:uLnTx/>
              <a:uFillTx/>
              <a:latin typeface="Calibri"/>
              <a:ea typeface="ＭＳ Ｐゴシック" pitchFamily="34" charset="-128"/>
              <a:cs typeface="+mn-cs"/>
            </a:endParaRPr>
          </a:p>
          <a:p>
            <a:pPr marL="0" marR="0" lvl="0" indent="0" algn="l" defTabSz="685800" rtl="0" eaLnBrk="1" fontAlgn="auto" latinLnBrk="0" hangingPunct="1">
              <a:lnSpc>
                <a:spcPct val="90000"/>
              </a:lnSpc>
              <a:spcBef>
                <a:spcPts val="750"/>
              </a:spcBef>
              <a:spcAft>
                <a:spcPts val="0"/>
              </a:spcAft>
              <a:buClrTx/>
              <a:buSzTx/>
              <a:buFont typeface="Arial" charset="0"/>
              <a:buNone/>
              <a:tabLst/>
              <a:defRPr/>
            </a:pPr>
            <a:endParaRPr kumimoji="0" lang="fi-FI" sz="1200" b="0" i="0" u="none" strike="noStrike" kern="1200" cap="none" spc="0" normalizeH="0" baseline="0" noProof="0" dirty="0">
              <a:ln>
                <a:noFill/>
              </a:ln>
              <a:solidFill>
                <a:srgbClr val="002565"/>
              </a:solidFill>
              <a:effectLst/>
              <a:uLnTx/>
              <a:uFillTx/>
              <a:latin typeface="Calibri"/>
              <a:ea typeface="ＭＳ Ｐゴシック" pitchFamily="34" charset="-128"/>
              <a:cs typeface="+mn-cs"/>
            </a:endParaRPr>
          </a:p>
          <a:p>
            <a:pPr marL="0" marR="0" lvl="0" indent="0" algn="l" defTabSz="685800" rtl="0" eaLnBrk="1" fontAlgn="auto" latinLnBrk="0" hangingPunct="1">
              <a:lnSpc>
                <a:spcPct val="90000"/>
              </a:lnSpc>
              <a:spcBef>
                <a:spcPts val="750"/>
              </a:spcBef>
              <a:spcAft>
                <a:spcPts val="0"/>
              </a:spcAft>
              <a:buClrTx/>
              <a:buSzTx/>
              <a:buFont typeface="Arial" charset="0"/>
              <a:buNone/>
              <a:tabLst/>
              <a:defRPr/>
            </a:pPr>
            <a:endParaRPr kumimoji="0" lang="fi-FI" sz="1200" b="0" i="0" u="none" strike="noStrike" kern="1200" cap="none" spc="0" normalizeH="0" baseline="0" noProof="0" dirty="0">
              <a:ln>
                <a:noFill/>
              </a:ln>
              <a:solidFill>
                <a:srgbClr val="002565"/>
              </a:solidFill>
              <a:effectLst/>
              <a:uLnTx/>
              <a:uFillTx/>
              <a:latin typeface="Calibri"/>
              <a:ea typeface="ＭＳ Ｐゴシック" pitchFamily="34" charset="-128"/>
              <a:cs typeface="+mn-cs"/>
            </a:endParaRPr>
          </a:p>
          <a:p>
            <a:pPr marL="0" marR="0" lvl="0" indent="0" algn="l" defTabSz="685800" rtl="0" eaLnBrk="1" fontAlgn="auto" latinLnBrk="0" hangingPunct="1">
              <a:lnSpc>
                <a:spcPct val="90000"/>
              </a:lnSpc>
              <a:spcBef>
                <a:spcPts val="750"/>
              </a:spcBef>
              <a:spcAft>
                <a:spcPts val="0"/>
              </a:spcAft>
              <a:buClrTx/>
              <a:buSzTx/>
              <a:buFont typeface="Arial" charset="0"/>
              <a:buNone/>
              <a:tabLst/>
              <a:defRPr/>
            </a:pPr>
            <a:endParaRPr kumimoji="0" lang="fi-FI" sz="1200" b="0" i="0" u="none" strike="noStrike" kern="1200" cap="none" spc="0" normalizeH="0" baseline="0" noProof="0" dirty="0">
              <a:ln>
                <a:noFill/>
              </a:ln>
              <a:solidFill>
                <a:srgbClr val="002565"/>
              </a:solidFill>
              <a:effectLst/>
              <a:uLnTx/>
              <a:uFillTx/>
              <a:latin typeface="Calibri"/>
              <a:ea typeface="ＭＳ Ｐゴシック" pitchFamily="34" charset="-128"/>
              <a:cs typeface="+mn-cs"/>
            </a:endParaRPr>
          </a:p>
          <a:p>
            <a:pPr marL="0" marR="0" lvl="0" indent="0" algn="l" defTabSz="685800" rtl="0" eaLnBrk="1" fontAlgn="auto" latinLnBrk="0" hangingPunct="1">
              <a:lnSpc>
                <a:spcPct val="90000"/>
              </a:lnSpc>
              <a:spcBef>
                <a:spcPts val="750"/>
              </a:spcBef>
              <a:spcAft>
                <a:spcPts val="0"/>
              </a:spcAft>
              <a:buClrTx/>
              <a:buSzTx/>
              <a:buFont typeface="Arial" charset="0"/>
              <a:buNone/>
              <a:tabLst/>
              <a:defRPr/>
            </a:pPr>
            <a:endParaRPr kumimoji="0" lang="fi-FI" sz="1200" b="0" i="0" u="none" strike="noStrike" kern="1200" cap="none" spc="0" normalizeH="0" baseline="0" noProof="0" dirty="0">
              <a:ln>
                <a:noFill/>
              </a:ln>
              <a:solidFill>
                <a:srgbClr val="002565"/>
              </a:solidFill>
              <a:effectLst/>
              <a:uLnTx/>
              <a:uFillTx/>
              <a:latin typeface="Calibri"/>
              <a:ea typeface="ＭＳ Ｐゴシック" pitchFamily="34" charset="-128"/>
              <a:cs typeface="+mn-cs"/>
            </a:endParaRPr>
          </a:p>
          <a:p>
            <a:pPr marL="0" marR="0" lvl="0" indent="0" algn="l" defTabSz="685800" rtl="0" eaLnBrk="1" fontAlgn="auto" latinLnBrk="0" hangingPunct="1">
              <a:lnSpc>
                <a:spcPct val="90000"/>
              </a:lnSpc>
              <a:spcBef>
                <a:spcPts val="750"/>
              </a:spcBef>
              <a:spcAft>
                <a:spcPts val="0"/>
              </a:spcAft>
              <a:buClrTx/>
              <a:buSzTx/>
              <a:buFont typeface="Arial" charset="0"/>
              <a:buNone/>
              <a:tabLst/>
              <a:defRPr/>
            </a:pPr>
            <a:endParaRPr kumimoji="0" lang="fi-FI" sz="1200" b="0" i="0" u="none" strike="noStrike" kern="1200" cap="none" spc="0" normalizeH="0" baseline="0" noProof="0" dirty="0">
              <a:ln>
                <a:noFill/>
              </a:ln>
              <a:solidFill>
                <a:srgbClr val="002565"/>
              </a:solidFill>
              <a:effectLst/>
              <a:uLnTx/>
              <a:uFillTx/>
              <a:latin typeface="Calibri"/>
              <a:ea typeface="ＭＳ Ｐゴシック" pitchFamily="34" charset="-128"/>
              <a:cs typeface="+mn-cs"/>
            </a:endParaRPr>
          </a:p>
          <a:p>
            <a:pPr marL="0" marR="0" lvl="0" indent="0" algn="l" defTabSz="685800" rtl="0" eaLnBrk="1" fontAlgn="auto" latinLnBrk="0" hangingPunct="1">
              <a:lnSpc>
                <a:spcPct val="90000"/>
              </a:lnSpc>
              <a:spcBef>
                <a:spcPts val="750"/>
              </a:spcBef>
              <a:spcAft>
                <a:spcPts val="0"/>
              </a:spcAft>
              <a:buClrTx/>
              <a:buSzTx/>
              <a:buFont typeface="Arial" charset="0"/>
              <a:buNone/>
              <a:tabLst/>
              <a:defRPr/>
            </a:pPr>
            <a:endParaRPr kumimoji="0" lang="fi-FI" sz="1200" b="0" i="0" u="none" strike="noStrike" kern="1200" cap="none" spc="0" normalizeH="0" baseline="0" noProof="0" dirty="0">
              <a:ln>
                <a:noFill/>
              </a:ln>
              <a:solidFill>
                <a:srgbClr val="002565"/>
              </a:solidFill>
              <a:effectLst/>
              <a:uLnTx/>
              <a:uFillTx/>
              <a:latin typeface="Calibri"/>
              <a:ea typeface="ＭＳ Ｐゴシック" pitchFamily="34" charset="-128"/>
              <a:cs typeface="+mn-cs"/>
            </a:endParaRPr>
          </a:p>
          <a:p>
            <a:pPr marL="0" marR="0" lvl="0" indent="0" algn="l" defTabSz="685800" rtl="0" eaLnBrk="1" fontAlgn="auto" latinLnBrk="0" hangingPunct="1">
              <a:lnSpc>
                <a:spcPct val="90000"/>
              </a:lnSpc>
              <a:spcBef>
                <a:spcPts val="750"/>
              </a:spcBef>
              <a:spcAft>
                <a:spcPts val="0"/>
              </a:spcAft>
              <a:buClrTx/>
              <a:buSzTx/>
              <a:buFont typeface="Arial" charset="0"/>
              <a:buNone/>
              <a:tabLst/>
              <a:defRPr/>
            </a:pPr>
            <a:endParaRPr kumimoji="0" lang="fi-FI" sz="1200" b="0" i="0" u="none" strike="noStrike" kern="1200" cap="none" spc="0" normalizeH="0" baseline="0" noProof="0" dirty="0">
              <a:ln>
                <a:noFill/>
              </a:ln>
              <a:solidFill>
                <a:srgbClr val="002565"/>
              </a:solidFill>
              <a:effectLst/>
              <a:uLnTx/>
              <a:uFillTx/>
              <a:latin typeface="Calibri"/>
              <a:ea typeface="ＭＳ Ｐゴシック" pitchFamily="34" charset="-128"/>
              <a:cs typeface="+mn-cs"/>
            </a:endParaRPr>
          </a:p>
          <a:p>
            <a:pPr marL="0" marR="0" lvl="0" indent="0" algn="l" defTabSz="685800" rtl="0" eaLnBrk="1" fontAlgn="auto" latinLnBrk="0" hangingPunct="1">
              <a:lnSpc>
                <a:spcPct val="90000"/>
              </a:lnSpc>
              <a:spcBef>
                <a:spcPts val="0"/>
              </a:spcBef>
              <a:spcAft>
                <a:spcPts val="0"/>
              </a:spcAft>
              <a:buClrTx/>
              <a:buSzTx/>
              <a:buFont typeface="Arial" charset="0"/>
              <a:buNone/>
              <a:tabLst/>
              <a:defRPr/>
            </a:pPr>
            <a:endParaRPr kumimoji="0" lang="fi-FI" sz="1200" b="0" i="0" u="none" strike="noStrike" kern="1200" cap="none" spc="0" normalizeH="0" baseline="0" noProof="0" dirty="0">
              <a:ln>
                <a:noFill/>
              </a:ln>
              <a:solidFill>
                <a:srgbClr val="002565"/>
              </a:solidFill>
              <a:effectLst/>
              <a:uLnTx/>
              <a:uFillTx/>
              <a:latin typeface="Calibri"/>
              <a:ea typeface="ＭＳ Ｐゴシック" pitchFamily="34" charset="-128"/>
              <a:cs typeface="+mn-cs"/>
            </a:endParaRPr>
          </a:p>
          <a:p>
            <a:pPr marL="0" marR="0" lvl="0" indent="0" algn="l" defTabSz="685800" rtl="0" eaLnBrk="1" fontAlgn="auto" latinLnBrk="0" hangingPunct="1">
              <a:lnSpc>
                <a:spcPct val="90000"/>
              </a:lnSpc>
              <a:spcBef>
                <a:spcPts val="0"/>
              </a:spcBef>
              <a:spcAft>
                <a:spcPts val="0"/>
              </a:spcAft>
              <a:buClrTx/>
              <a:buSzTx/>
              <a:buFont typeface="Arial" charset="0"/>
              <a:buNone/>
              <a:tabLst/>
              <a:defRPr/>
            </a:pPr>
            <a:endParaRPr kumimoji="0" lang="fi-FI" sz="1200" b="0" i="0" u="none" strike="noStrike" kern="1200" cap="none" spc="0" normalizeH="0" baseline="0" noProof="0" dirty="0">
              <a:ln>
                <a:noFill/>
              </a:ln>
              <a:solidFill>
                <a:srgbClr val="002565"/>
              </a:solidFill>
              <a:effectLst/>
              <a:uLnTx/>
              <a:uFillTx/>
              <a:latin typeface="Calibri"/>
              <a:ea typeface="ＭＳ Ｐゴシック" pitchFamily="34" charset="-128"/>
              <a:cs typeface="+mn-cs"/>
            </a:endParaRPr>
          </a:p>
          <a:p>
            <a:pPr marL="0" marR="0" lvl="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fi-FI" sz="1200" b="0" i="0" u="none" strike="noStrike" kern="1200" cap="none" spc="0" normalizeH="0" baseline="0" noProof="0" dirty="0">
              <a:ln>
                <a:noFill/>
              </a:ln>
              <a:solidFill>
                <a:srgbClr val="000000"/>
              </a:solidFill>
              <a:effectLst/>
              <a:uLnTx/>
              <a:uFillTx/>
              <a:latin typeface="Calibri"/>
              <a:ea typeface="ＭＳ Ｐゴシック" pitchFamily="34" charset="-128"/>
              <a:cs typeface="+mn-cs"/>
            </a:endParaRPr>
          </a:p>
          <a:p>
            <a:pPr marL="0" marR="0" lvl="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fi-FI" sz="1200" b="0" i="0" u="none" strike="noStrike" kern="1200" cap="none" spc="0" normalizeH="0" baseline="0" noProof="0" dirty="0">
              <a:ln>
                <a:noFill/>
              </a:ln>
              <a:solidFill>
                <a:srgbClr val="002565"/>
              </a:solidFill>
              <a:effectLst/>
              <a:uLnTx/>
              <a:uFillTx/>
              <a:latin typeface="Calibri"/>
              <a:ea typeface="ＭＳ Ｐゴシック" pitchFamily="34" charset="-128"/>
              <a:cs typeface="+mn-cs"/>
            </a:endParaRPr>
          </a:p>
          <a:p>
            <a:pPr marL="0" marR="0" lvl="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fi-FI" sz="1200" b="0" i="0" u="none" strike="noStrike" kern="1200" cap="none" spc="0" normalizeH="0" baseline="0" noProof="0" dirty="0">
                <a:ln>
                  <a:noFill/>
                </a:ln>
                <a:solidFill>
                  <a:srgbClr val="002565"/>
                </a:solidFill>
                <a:effectLst/>
                <a:uLnTx/>
                <a:uFillTx/>
                <a:latin typeface="Calibri"/>
                <a:ea typeface="ＭＳ Ｐゴシック" pitchFamily="34" charset="-128"/>
                <a:cs typeface="+mn-cs"/>
              </a:rPr>
              <a:t>Edellä yksilöidyn tuotteen suoritustaso on ilmoitettujen suoritustasojen joukon mukainen. Tämä suoritustasoilmoitus on asetuksen (EU) No. 305/2011 mukaisesti annettu edellä ilmoitetun valmistajan yksinomaisella vastuulla. </a:t>
            </a:r>
          </a:p>
          <a:p>
            <a:pPr marL="0" marR="0" lvl="0" indent="0" algn="l" defTabSz="685800" rtl="0" eaLnBrk="1" fontAlgn="auto" latinLnBrk="0" hangingPunct="1">
              <a:lnSpc>
                <a:spcPct val="90000"/>
              </a:lnSpc>
              <a:spcBef>
                <a:spcPts val="0"/>
              </a:spcBef>
              <a:spcAft>
                <a:spcPts val="0"/>
              </a:spcAft>
              <a:buClrTx/>
              <a:buSzTx/>
              <a:buFont typeface="Arial" charset="0"/>
              <a:buNone/>
              <a:tabLst/>
              <a:defRPr/>
            </a:pPr>
            <a:endParaRPr kumimoji="0" lang="fi-FI" sz="1200" b="0" i="0" u="none" strike="noStrike" kern="1200" cap="none" spc="0" normalizeH="0" baseline="0" noProof="0" dirty="0">
              <a:ln>
                <a:noFill/>
              </a:ln>
              <a:solidFill>
                <a:srgbClr val="002565"/>
              </a:solidFill>
              <a:effectLst/>
              <a:uLnTx/>
              <a:uFillTx/>
              <a:latin typeface="Calibri"/>
              <a:ea typeface="ＭＳ Ｐゴシック" pitchFamily="34" charset="-128"/>
              <a:cs typeface="+mn-cs"/>
            </a:endParaRPr>
          </a:p>
          <a:p>
            <a:pPr marL="0" marR="0" lvl="0" indent="0" algn="l" defTabSz="685800" rtl="0" eaLnBrk="1" fontAlgn="auto" latinLnBrk="0" hangingPunct="1">
              <a:lnSpc>
                <a:spcPct val="90000"/>
              </a:lnSpc>
              <a:spcBef>
                <a:spcPts val="0"/>
              </a:spcBef>
              <a:spcAft>
                <a:spcPts val="0"/>
              </a:spcAft>
              <a:buClrTx/>
              <a:buSzTx/>
              <a:buFont typeface="Arial" charset="0"/>
              <a:buNone/>
              <a:tabLst/>
              <a:defRPr/>
            </a:pPr>
            <a:r>
              <a:rPr kumimoji="0" lang="fi-FI" sz="1200" b="0" i="0" u="none" strike="noStrike" kern="1200" cap="none" spc="0" normalizeH="0" baseline="0" noProof="0" dirty="0">
                <a:ln>
                  <a:noFill/>
                </a:ln>
                <a:solidFill>
                  <a:srgbClr val="002565"/>
                </a:solidFill>
                <a:effectLst/>
                <a:uLnTx/>
                <a:uFillTx/>
                <a:latin typeface="Calibri"/>
                <a:ea typeface="ＭＳ Ｐゴシック" pitchFamily="34" charset="-128"/>
                <a:cs typeface="+mn-cs"/>
              </a:rPr>
              <a:t>Valmistajan puolesta allekirjoittanut:</a:t>
            </a:r>
          </a:p>
          <a:p>
            <a:pPr marL="0" marR="0" lvl="0" indent="0" algn="l" defTabSz="685800" rtl="0" eaLnBrk="1" fontAlgn="auto" latinLnBrk="0" hangingPunct="1">
              <a:lnSpc>
                <a:spcPct val="90000"/>
              </a:lnSpc>
              <a:spcBef>
                <a:spcPts val="0"/>
              </a:spcBef>
              <a:spcAft>
                <a:spcPts val="0"/>
              </a:spcAft>
              <a:buClrTx/>
              <a:buSzTx/>
              <a:buFont typeface="Arial" charset="0"/>
              <a:buNone/>
              <a:tabLst/>
              <a:defRPr/>
            </a:pPr>
            <a:r>
              <a:rPr kumimoji="0" lang="fi-FI" sz="1200" b="0" i="0" u="none" strike="noStrike" kern="1200" cap="none" spc="0" normalizeH="0" baseline="0" noProof="0" dirty="0">
                <a:ln>
                  <a:noFill/>
                </a:ln>
                <a:solidFill>
                  <a:srgbClr val="002565"/>
                </a:solidFill>
                <a:effectLst/>
                <a:uLnTx/>
                <a:uFillTx/>
                <a:latin typeface="Calibri"/>
                <a:ea typeface="ＭＳ Ｐゴシック" pitchFamily="34" charset="-128"/>
                <a:cs typeface="+mn-cs"/>
              </a:rPr>
              <a:t>Paikka ja pvm: </a:t>
            </a:r>
            <a:r>
              <a:rPr kumimoji="0" lang="fi-FI" sz="1200" b="1" i="0" u="none" strike="noStrike" kern="1200" cap="none" spc="0" normalizeH="0" baseline="0" noProof="0" dirty="0">
                <a:ln>
                  <a:noFill/>
                </a:ln>
                <a:solidFill>
                  <a:srgbClr val="002565"/>
                </a:solidFill>
                <a:effectLst/>
                <a:uLnTx/>
                <a:uFillTx/>
                <a:latin typeface="Calibri"/>
                <a:ea typeface="ＭＳ Ｐゴシック" pitchFamily="34" charset="-128"/>
                <a:cs typeface="+mn-cs"/>
              </a:rPr>
              <a:t>2020-06-15</a:t>
            </a:r>
            <a:r>
              <a:rPr kumimoji="0" lang="fi-FI" sz="1200" b="0" i="0" u="none" strike="noStrike" kern="1200" cap="none" spc="0" normalizeH="0" baseline="0" noProof="0" dirty="0">
                <a:ln>
                  <a:noFill/>
                </a:ln>
                <a:solidFill>
                  <a:srgbClr val="002565"/>
                </a:solidFill>
                <a:effectLst/>
                <a:uLnTx/>
                <a:uFillTx/>
                <a:latin typeface="Calibri"/>
                <a:ea typeface="ＭＳ Ｐゴシック" pitchFamily="34" charset="-128"/>
                <a:cs typeface="+mn-cs"/>
              </a:rPr>
              <a:t>		Nimi: </a:t>
            </a:r>
            <a:r>
              <a:rPr kumimoji="0" lang="fi-FI" sz="1200" b="1" i="0" u="none" strike="noStrike" kern="1200" cap="none" spc="0" normalizeH="0" baseline="0" noProof="0" dirty="0">
                <a:ln>
                  <a:noFill/>
                </a:ln>
                <a:solidFill>
                  <a:srgbClr val="002565"/>
                </a:solidFill>
                <a:effectLst/>
                <a:uLnTx/>
                <a:uFillTx/>
                <a:latin typeface="Calibri"/>
                <a:ea typeface="ＭＳ Ｐゴシック" pitchFamily="34" charset="-128"/>
                <a:cs typeface="+mn-cs"/>
              </a:rPr>
              <a:t>xxx</a:t>
            </a:r>
          </a:p>
        </p:txBody>
      </p:sp>
      <p:graphicFrame>
        <p:nvGraphicFramePr>
          <p:cNvPr id="5" name="Taulukko 4">
            <a:extLst>
              <a:ext uri="{FF2B5EF4-FFF2-40B4-BE49-F238E27FC236}">
                <a16:creationId xmlns:a16="http://schemas.microsoft.com/office/drawing/2014/main" id="{A16098AD-A24A-4DAB-B2B7-D07E30D3A3A6}"/>
              </a:ext>
            </a:extLst>
          </p:cNvPr>
          <p:cNvGraphicFramePr>
            <a:graphicFrameLocks noGrp="1"/>
          </p:cNvGraphicFramePr>
          <p:nvPr>
            <p:extLst>
              <p:ext uri="{D42A27DB-BD31-4B8C-83A1-F6EECF244321}">
                <p14:modId xmlns:p14="http://schemas.microsoft.com/office/powerpoint/2010/main" val="1786891679"/>
              </p:ext>
            </p:extLst>
          </p:nvPr>
        </p:nvGraphicFramePr>
        <p:xfrm>
          <a:off x="6660366" y="782049"/>
          <a:ext cx="4553558" cy="4035372"/>
        </p:xfrm>
        <a:graphic>
          <a:graphicData uri="http://schemas.openxmlformats.org/drawingml/2006/table">
            <a:tbl>
              <a:tblPr firstRow="1" bandRow="1"/>
              <a:tblGrid>
                <a:gridCol w="1858682">
                  <a:extLst>
                    <a:ext uri="{9D8B030D-6E8A-4147-A177-3AD203B41FA5}">
                      <a16:colId xmlns:a16="http://schemas.microsoft.com/office/drawing/2014/main" val="20000"/>
                    </a:ext>
                  </a:extLst>
                </a:gridCol>
                <a:gridCol w="1488141">
                  <a:extLst>
                    <a:ext uri="{9D8B030D-6E8A-4147-A177-3AD203B41FA5}">
                      <a16:colId xmlns:a16="http://schemas.microsoft.com/office/drawing/2014/main" val="20001"/>
                    </a:ext>
                  </a:extLst>
                </a:gridCol>
                <a:gridCol w="1206735">
                  <a:extLst>
                    <a:ext uri="{9D8B030D-6E8A-4147-A177-3AD203B41FA5}">
                      <a16:colId xmlns:a16="http://schemas.microsoft.com/office/drawing/2014/main" val="20002"/>
                    </a:ext>
                  </a:extLst>
                </a:gridCol>
              </a:tblGrid>
              <a:tr h="457343">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fi-FI" sz="1200" dirty="0"/>
                        <a:t>Perusominaisuudet</a:t>
                      </a:r>
                    </a:p>
                  </a:txBody>
                  <a:tcPr marT="45710" marB="4571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2565"/>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fi-FI" sz="1200" dirty="0"/>
                        <a:t>Suoritustaso</a:t>
                      </a:r>
                    </a:p>
                  </a:txBody>
                  <a:tcPr marT="45710" marB="4571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2565"/>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fi-FI" sz="1200" dirty="0"/>
                        <a:t>Yhdenmukais-</a:t>
                      </a:r>
                    </a:p>
                    <a:p>
                      <a:r>
                        <a:rPr lang="fi-FI" sz="1200" dirty="0"/>
                        <a:t>tettu tekninen </a:t>
                      </a:r>
                    </a:p>
                    <a:p>
                      <a:r>
                        <a:rPr lang="fi-FI" sz="1200" dirty="0"/>
                        <a:t>eritelmä</a:t>
                      </a:r>
                    </a:p>
                  </a:txBody>
                  <a:tcPr marT="45710" marB="4571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2565"/>
                    </a:solidFill>
                  </a:tcPr>
                </a:tc>
                <a:extLst>
                  <a:ext uri="{0D108BD9-81ED-4DB2-BD59-A6C34878D82A}">
                    <a16:rowId xmlns:a16="http://schemas.microsoft.com/office/drawing/2014/main" val="10000"/>
                  </a:ext>
                </a:extLst>
              </a:tr>
              <a:tr h="60603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200" kern="1200" dirty="0">
                          <a:solidFill>
                            <a:schemeClr val="dk1"/>
                          </a:solidFill>
                          <a:effectLst/>
                          <a:latin typeface="+mn-lt"/>
                          <a:ea typeface="+mn-ea"/>
                          <a:cs typeface="+mn-cs"/>
                        </a:rPr>
                        <a:t>Mekaaninen lujuus murto- rajatilassa ja pitkäaikainen taipuma käyttörajatilassa</a:t>
                      </a:r>
                      <a:endParaRPr lang="fi-FI" sz="1200" dirty="0"/>
                    </a:p>
                  </a:txBody>
                  <a:tcPr marT="45710" marB="4571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2565">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200" kern="1200" dirty="0">
                          <a:solidFill>
                            <a:schemeClr val="dk1"/>
                          </a:solidFill>
                          <a:effectLst/>
                          <a:latin typeface="+mn-lt"/>
                          <a:ea typeface="+mn-ea"/>
                          <a:cs typeface="+mn-cs"/>
                        </a:rPr>
                        <a:t>Liimapuu lujuus- luokka GL 30c,</a:t>
                      </a:r>
                      <a:r>
                        <a:rPr lang="fi-FI" sz="1200" kern="1200" baseline="0" dirty="0">
                          <a:solidFill>
                            <a:schemeClr val="dk1"/>
                          </a:solidFill>
                          <a:effectLst/>
                          <a:latin typeface="+mn-lt"/>
                          <a:ea typeface="+mn-ea"/>
                          <a:cs typeface="+mn-cs"/>
                        </a:rPr>
                        <a:t> Puu-</a:t>
                      </a:r>
                      <a:r>
                        <a:rPr lang="fi-FI" sz="1200" kern="1200" dirty="0">
                          <a:solidFill>
                            <a:schemeClr val="dk1"/>
                          </a:solidFill>
                          <a:effectLst/>
                          <a:latin typeface="+mn-lt"/>
                          <a:ea typeface="+mn-ea"/>
                          <a:cs typeface="+mn-cs"/>
                        </a:rPr>
                        <a:t> laji: Kuusi </a:t>
                      </a:r>
                      <a:r>
                        <a:rPr lang="fi-FI" sz="1050" i="1" kern="1200" dirty="0">
                          <a:solidFill>
                            <a:schemeClr val="dk1"/>
                          </a:solidFill>
                          <a:effectLst/>
                          <a:latin typeface="+mn-lt"/>
                          <a:ea typeface="+mn-ea"/>
                          <a:cs typeface="+mn-cs"/>
                        </a:rPr>
                        <a:t>(</a:t>
                      </a:r>
                      <a:r>
                        <a:rPr lang="fi-FI" sz="1050" i="1" kern="1200" dirty="0" err="1">
                          <a:solidFill>
                            <a:schemeClr val="dk1"/>
                          </a:solidFill>
                          <a:effectLst/>
                          <a:latin typeface="+mn-lt"/>
                          <a:ea typeface="+mn-ea"/>
                          <a:cs typeface="+mn-cs"/>
                        </a:rPr>
                        <a:t>Picea</a:t>
                      </a:r>
                      <a:r>
                        <a:rPr lang="fi-FI" sz="1050" i="1" kern="1200" dirty="0">
                          <a:solidFill>
                            <a:schemeClr val="dk1"/>
                          </a:solidFill>
                          <a:effectLst/>
                          <a:latin typeface="+mn-lt"/>
                          <a:ea typeface="+mn-ea"/>
                          <a:cs typeface="+mn-cs"/>
                        </a:rPr>
                        <a:t> </a:t>
                      </a:r>
                      <a:r>
                        <a:rPr lang="fi-FI" sz="1050" i="1" kern="1200" dirty="0" err="1">
                          <a:solidFill>
                            <a:schemeClr val="dk1"/>
                          </a:solidFill>
                          <a:effectLst/>
                          <a:latin typeface="+mn-lt"/>
                          <a:ea typeface="+mn-ea"/>
                          <a:cs typeface="+mn-cs"/>
                        </a:rPr>
                        <a:t>abies</a:t>
                      </a:r>
                      <a:r>
                        <a:rPr lang="fi-FI" sz="1050" i="1" kern="1200" dirty="0">
                          <a:solidFill>
                            <a:schemeClr val="dk1"/>
                          </a:solidFill>
                          <a:effectLst/>
                          <a:latin typeface="+mn-lt"/>
                          <a:ea typeface="+mn-ea"/>
                          <a:cs typeface="+mn-cs"/>
                        </a:rPr>
                        <a:t>)</a:t>
                      </a:r>
                      <a:endParaRPr lang="fi-FI" sz="1050" dirty="0"/>
                    </a:p>
                  </a:txBody>
                  <a:tcPr marT="45710" marB="4571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2565">
                        <a:tint val="40000"/>
                      </a:srgbClr>
                    </a:solidFill>
                  </a:tcPr>
                </a:tc>
                <a:tc rowSpan="6">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fi-FI" sz="1200" dirty="0"/>
                    </a:p>
                    <a:p>
                      <a:endParaRPr lang="fi-FI" sz="1200" dirty="0"/>
                    </a:p>
                    <a:p>
                      <a:endParaRPr lang="fi-FI" sz="1200" dirty="0"/>
                    </a:p>
                    <a:p>
                      <a:endParaRPr lang="fi-FI" sz="1200" dirty="0"/>
                    </a:p>
                    <a:p>
                      <a:endParaRPr lang="fi-FI" sz="1200" dirty="0"/>
                    </a:p>
                    <a:p>
                      <a:endParaRPr lang="fi-FI" sz="1200" dirty="0"/>
                    </a:p>
                    <a:p>
                      <a:endParaRPr lang="fi-FI" sz="1200" dirty="0"/>
                    </a:p>
                    <a:p>
                      <a:endParaRPr lang="fi-FI" sz="1200" dirty="0"/>
                    </a:p>
                    <a:p>
                      <a:r>
                        <a:rPr lang="fi-FI" sz="1200" dirty="0"/>
                        <a:t>EN 14080:2013</a:t>
                      </a:r>
                    </a:p>
                  </a:txBody>
                  <a:tcPr marT="45710" marB="4571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2565">
                        <a:tint val="40000"/>
                      </a:srgbClr>
                    </a:solidFill>
                  </a:tcPr>
                </a:tc>
                <a:extLst>
                  <a:ext uri="{0D108BD9-81ED-4DB2-BD59-A6C34878D82A}">
                    <a16:rowId xmlns:a16="http://schemas.microsoft.com/office/drawing/2014/main" val="10001"/>
                  </a:ext>
                </a:extLst>
              </a:tr>
              <a:tr h="43287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200" kern="1200" dirty="0">
                          <a:solidFill>
                            <a:schemeClr val="dk1"/>
                          </a:solidFill>
                          <a:effectLst/>
                          <a:latin typeface="+mn-lt"/>
                          <a:ea typeface="+mn-ea"/>
                          <a:cs typeface="+mn-cs"/>
                        </a:rPr>
                        <a:t>Liimauksen lujuus</a:t>
                      </a:r>
                      <a:endParaRPr lang="fi-FI" sz="1200" dirty="0"/>
                    </a:p>
                  </a:txBody>
                  <a:tcPr marT="45710" marB="4571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565">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200" kern="1200" dirty="0">
                          <a:solidFill>
                            <a:schemeClr val="dk1"/>
                          </a:solidFill>
                          <a:effectLst/>
                          <a:latin typeface="+mn-lt"/>
                          <a:ea typeface="+mn-ea"/>
                          <a:cs typeface="+mn-cs"/>
                        </a:rPr>
                        <a:t>Liimauksen laatu I EN 301 mukaan</a:t>
                      </a:r>
                      <a:endParaRPr lang="fi-FI" sz="1200" dirty="0"/>
                    </a:p>
                  </a:txBody>
                  <a:tcPr marT="45710" marB="4571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565">
                        <a:tint val="20000"/>
                      </a:srgbClr>
                    </a:solidFill>
                  </a:tcPr>
                </a:tc>
                <a:tc vMerge="1">
                  <a:txBody>
                    <a:bodyPr/>
                    <a:lstStyle/>
                    <a:p>
                      <a:endParaRPr lang="fi-FI"/>
                    </a:p>
                  </a:txBody>
                  <a:tcPr/>
                </a:tc>
                <a:extLst>
                  <a:ext uri="{0D108BD9-81ED-4DB2-BD59-A6C34878D82A}">
                    <a16:rowId xmlns:a16="http://schemas.microsoft.com/office/drawing/2014/main" val="2988445140"/>
                  </a:ext>
                </a:extLst>
              </a:tr>
              <a:tr h="77919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200" dirty="0"/>
                        <a:t>Palonkestävyys</a:t>
                      </a:r>
                    </a:p>
                  </a:txBody>
                  <a:tcPr marT="45710" marB="4571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565">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200" kern="1200" dirty="0">
                          <a:solidFill>
                            <a:schemeClr val="dk1"/>
                          </a:solidFill>
                          <a:effectLst/>
                          <a:latin typeface="+mn-lt"/>
                          <a:ea typeface="+mn-ea"/>
                          <a:cs typeface="+mn-cs"/>
                        </a:rPr>
                        <a:t>R-tuntiluokka määri-</a:t>
                      </a:r>
                      <a:r>
                        <a:rPr lang="fi-FI" sz="1200" kern="1200" dirty="0" err="1">
                          <a:solidFill>
                            <a:schemeClr val="dk1"/>
                          </a:solidFill>
                          <a:effectLst/>
                          <a:latin typeface="+mn-lt"/>
                          <a:ea typeface="+mn-ea"/>
                          <a:cs typeface="+mn-cs"/>
                        </a:rPr>
                        <a:t>tettynä</a:t>
                      </a:r>
                      <a:r>
                        <a:rPr lang="fi-FI" sz="1200" kern="1200" dirty="0">
                          <a:solidFill>
                            <a:schemeClr val="dk1"/>
                          </a:solidFill>
                          <a:effectLst/>
                          <a:latin typeface="+mn-lt"/>
                          <a:ea typeface="+mn-ea"/>
                          <a:cs typeface="+mn-cs"/>
                        </a:rPr>
                        <a:t> EN 1995-1-2 ja FIN kansallisen liitteen mukaan</a:t>
                      </a:r>
                      <a:endParaRPr lang="fi-FI" sz="1200" dirty="0"/>
                    </a:p>
                  </a:txBody>
                  <a:tcPr marT="45710" marB="4571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565">
                        <a:tint val="40000"/>
                      </a:srgbClr>
                    </a:solidFill>
                  </a:tcPr>
                </a:tc>
                <a:tc vMerge="1">
                  <a:txBody>
                    <a:bodyPr/>
                    <a:lstStyle/>
                    <a:p>
                      <a:endParaRPr lang="fi-FI"/>
                    </a:p>
                  </a:txBody>
                  <a:tcPr/>
                </a:tc>
                <a:extLst>
                  <a:ext uri="{0D108BD9-81ED-4DB2-BD59-A6C34878D82A}">
                    <a16:rowId xmlns:a16="http://schemas.microsoft.com/office/drawing/2014/main" val="99386553"/>
                  </a:ext>
                </a:extLst>
              </a:tr>
              <a:tr h="25972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200" dirty="0"/>
                        <a:t>Palokäyttäytyminen</a:t>
                      </a:r>
                    </a:p>
                  </a:txBody>
                  <a:tcPr marT="45710" marB="4571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565">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200" kern="1200" dirty="0">
                          <a:solidFill>
                            <a:schemeClr val="dk1"/>
                          </a:solidFill>
                          <a:effectLst/>
                          <a:latin typeface="+mn-lt"/>
                          <a:ea typeface="+mn-ea"/>
                          <a:cs typeface="+mn-cs"/>
                        </a:rPr>
                        <a:t>D-s2,d0</a:t>
                      </a:r>
                      <a:endParaRPr lang="fi-FI" sz="1200" dirty="0"/>
                    </a:p>
                  </a:txBody>
                  <a:tcPr marT="45710" marB="4571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565">
                        <a:tint val="20000"/>
                      </a:srgbClr>
                    </a:solidFill>
                  </a:tcPr>
                </a:tc>
                <a:tc vMerge="1">
                  <a:txBody>
                    <a:bodyPr/>
                    <a:lstStyle/>
                    <a:p>
                      <a:endParaRPr lang="fi-FI"/>
                    </a:p>
                  </a:txBody>
                  <a:tcPr/>
                </a:tc>
                <a:extLst>
                  <a:ext uri="{0D108BD9-81ED-4DB2-BD59-A6C34878D82A}">
                    <a16:rowId xmlns:a16="http://schemas.microsoft.com/office/drawing/2014/main" val="3347056957"/>
                  </a:ext>
                </a:extLst>
              </a:tr>
              <a:tr h="56791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200" dirty="0"/>
                        <a:t>Vaarallisten aineiden päästöt</a:t>
                      </a:r>
                    </a:p>
                  </a:txBody>
                  <a:tcPr marT="45710" marB="4571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565">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200" dirty="0"/>
                        <a:t>Formaldehydiluokka</a:t>
                      </a:r>
                      <a:r>
                        <a:rPr lang="fi-FI" sz="1200" baseline="0" dirty="0"/>
                        <a:t> E1</a:t>
                      </a:r>
                      <a:endParaRPr lang="fi-FI" sz="1200" dirty="0"/>
                    </a:p>
                  </a:txBody>
                  <a:tcPr marT="45710" marB="4571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565">
                        <a:tint val="40000"/>
                      </a:srgbClr>
                    </a:solidFill>
                  </a:tcPr>
                </a:tc>
                <a:tc vMerge="1">
                  <a:txBody>
                    <a:bodyPr/>
                    <a:lstStyle/>
                    <a:p>
                      <a:endParaRPr lang="fi-FI" dirty="0"/>
                    </a:p>
                  </a:txBody>
                  <a:tcPr/>
                </a:tc>
                <a:extLst>
                  <a:ext uri="{0D108BD9-81ED-4DB2-BD59-A6C34878D82A}">
                    <a16:rowId xmlns:a16="http://schemas.microsoft.com/office/drawing/2014/main" val="10006"/>
                  </a:ext>
                </a:extLst>
              </a:tr>
              <a:tr h="63291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350" kern="1200" dirty="0">
                          <a:solidFill>
                            <a:schemeClr val="dk1"/>
                          </a:solidFill>
                          <a:effectLst/>
                          <a:latin typeface="+mn-lt"/>
                          <a:ea typeface="+mn-ea"/>
                          <a:cs typeface="+mn-cs"/>
                        </a:rPr>
                        <a:t>Pitkäaikaiskestävyys</a:t>
                      </a:r>
                      <a:endParaRPr lang="fi-FI" sz="1200" dirty="0"/>
                    </a:p>
                  </a:txBody>
                  <a:tcPr marT="45710" marB="4571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565">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i-FI" sz="1200" kern="1200" dirty="0">
                          <a:solidFill>
                            <a:schemeClr val="dk1"/>
                          </a:solidFill>
                          <a:effectLst/>
                          <a:latin typeface="+mn-lt"/>
                          <a:ea typeface="+mn-ea"/>
                          <a:cs typeface="+mn-cs"/>
                        </a:rPr>
                        <a:t>Kestävyysluokka 4 EN 350 mukaan</a:t>
                      </a:r>
                      <a:endParaRPr lang="fi-FI" sz="1200" dirty="0"/>
                    </a:p>
                  </a:txBody>
                  <a:tcPr marT="45710" marB="4571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565">
                        <a:tint val="20000"/>
                      </a:srgbClr>
                    </a:solidFill>
                  </a:tcPr>
                </a:tc>
                <a:tc vMerge="1">
                  <a:txBody>
                    <a:bodyPr/>
                    <a:lstStyle/>
                    <a:p>
                      <a:endParaRPr lang="fi-FI" dirty="0"/>
                    </a:p>
                  </a:txBody>
                  <a:tcPr/>
                </a:tc>
                <a:extLst>
                  <a:ext uri="{0D108BD9-81ED-4DB2-BD59-A6C34878D82A}">
                    <a16:rowId xmlns:a16="http://schemas.microsoft.com/office/drawing/2014/main" val="10007"/>
                  </a:ext>
                </a:extLst>
              </a:tr>
            </a:tbl>
          </a:graphicData>
        </a:graphic>
      </p:graphicFrame>
      <p:sp>
        <p:nvSpPr>
          <p:cNvPr id="6" name="Otsikko 11">
            <a:extLst>
              <a:ext uri="{FF2B5EF4-FFF2-40B4-BE49-F238E27FC236}">
                <a16:creationId xmlns:a16="http://schemas.microsoft.com/office/drawing/2014/main" id="{5821F346-C855-44CF-80F1-816B652504F3}"/>
              </a:ext>
            </a:extLst>
          </p:cNvPr>
          <p:cNvSpPr txBox="1">
            <a:spLocks/>
          </p:cNvSpPr>
          <p:nvPr/>
        </p:nvSpPr>
        <p:spPr>
          <a:xfrm>
            <a:off x="1673629" y="564543"/>
            <a:ext cx="5364296"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i-FI" sz="3200" dirty="0"/>
              <a:t>Suoritustasoilmoitus</a:t>
            </a:r>
            <a:br>
              <a:rPr lang="fi-FI" sz="3200" dirty="0"/>
            </a:br>
            <a:r>
              <a:rPr lang="fi-FI" sz="3200" dirty="0"/>
              <a:t>esimerkki</a:t>
            </a:r>
          </a:p>
        </p:txBody>
      </p:sp>
      <p:sp>
        <p:nvSpPr>
          <p:cNvPr id="7" name="Alatunnisteen paikkamerkki 6">
            <a:extLst>
              <a:ext uri="{FF2B5EF4-FFF2-40B4-BE49-F238E27FC236}">
                <a16:creationId xmlns:a16="http://schemas.microsoft.com/office/drawing/2014/main" id="{8147AD4E-6B91-7ABB-C569-8B7F5BFCFE78}"/>
              </a:ext>
            </a:extLst>
          </p:cNvPr>
          <p:cNvSpPr>
            <a:spLocks noGrp="1"/>
          </p:cNvSpPr>
          <p:nvPr>
            <p:ph type="ftr" sz="quarter" idx="3"/>
          </p:nvPr>
        </p:nvSpPr>
        <p:spPr/>
        <p:txBody>
          <a:bodyPr/>
          <a:lstStyle/>
          <a:p>
            <a:r>
              <a:rPr lang="fi-FI"/>
              <a:t>Standardit ja rakennustuotteiden tuotehyväksyntä</a:t>
            </a:r>
            <a:endParaRPr lang="fi-FI" dirty="0"/>
          </a:p>
        </p:txBody>
      </p:sp>
    </p:spTree>
    <p:extLst>
      <p:ext uri="{BB962C8B-B14F-4D97-AF65-F5344CB8AC3E}">
        <p14:creationId xmlns:p14="http://schemas.microsoft.com/office/powerpoint/2010/main" val="12173322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9889C1B5-92BF-061C-ECDD-A9CDB69DA1DB}"/>
              </a:ext>
            </a:extLst>
          </p:cNvPr>
          <p:cNvSpPr>
            <a:spLocks noGrp="1"/>
          </p:cNvSpPr>
          <p:nvPr>
            <p:ph type="title"/>
          </p:nvPr>
        </p:nvSpPr>
        <p:spPr/>
        <p:txBody>
          <a:bodyPr anchor="t">
            <a:normAutofit/>
          </a:bodyPr>
          <a:lstStyle/>
          <a:p>
            <a:r>
              <a:rPr lang="fi-FI" sz="4000" b="0" dirty="0">
                <a:solidFill>
                  <a:schemeClr val="tx1"/>
                </a:solidFill>
              </a:rPr>
              <a:t>Liimapuun CE-merkintä esimerkki</a:t>
            </a:r>
            <a:endParaRPr lang="fi-FI" sz="4000" dirty="0"/>
          </a:p>
        </p:txBody>
      </p:sp>
      <p:sp>
        <p:nvSpPr>
          <p:cNvPr id="2" name="Dian numeron paikkamerkki 1">
            <a:extLst>
              <a:ext uri="{FF2B5EF4-FFF2-40B4-BE49-F238E27FC236}">
                <a16:creationId xmlns:a16="http://schemas.microsoft.com/office/drawing/2014/main" id="{173020A7-A8CB-40DF-9990-23A3612DA883}"/>
              </a:ext>
            </a:extLst>
          </p:cNvPr>
          <p:cNvSpPr>
            <a:spLocks noGrp="1"/>
          </p:cNvSpPr>
          <p:nvPr>
            <p:ph type="sldNum" sz="quarter" idx="4"/>
          </p:nvPr>
        </p:nvSpPr>
        <p:spPr/>
        <p:txBody>
          <a:bodyPr/>
          <a:lstStyle/>
          <a:p>
            <a:fld id="{B338A197-4EA2-4D23-935D-0DB0ED09FF0F}" type="slidenum">
              <a:rPr lang="fi-FI" smtClean="0"/>
              <a:pPr/>
              <a:t>37</a:t>
            </a:fld>
            <a:endParaRPr lang="fi-FI" dirty="0"/>
          </a:p>
        </p:txBody>
      </p:sp>
      <p:sp>
        <p:nvSpPr>
          <p:cNvPr id="3" name="Otsikko 1">
            <a:extLst>
              <a:ext uri="{FF2B5EF4-FFF2-40B4-BE49-F238E27FC236}">
                <a16:creationId xmlns:a16="http://schemas.microsoft.com/office/drawing/2014/main" id="{87F02F79-5A61-4596-A7E5-30A663EE8E65}"/>
              </a:ext>
            </a:extLst>
          </p:cNvPr>
          <p:cNvSpPr txBox="1">
            <a:spLocks/>
          </p:cNvSpPr>
          <p:nvPr/>
        </p:nvSpPr>
        <p:spPr>
          <a:xfrm>
            <a:off x="419284" y="182562"/>
            <a:ext cx="8229600" cy="868362"/>
          </a:xfrm>
          <a:prstGeom prst="rect">
            <a:avLst/>
          </a:prstGeom>
        </p:spPr>
        <p:txBody>
          <a:bodyPr vert="horz" lIns="91440" tIns="45720" rIns="91440" bIns="45720" rtlCol="0" anchor="ctr">
            <a:normAutofit/>
          </a:bodyPr>
          <a:lstStyle>
            <a:lvl1pPr algn="l" defTabSz="685800" rtl="0" eaLnBrk="1" latinLnBrk="0" hangingPunct="1">
              <a:lnSpc>
                <a:spcPts val="3600"/>
              </a:lnSpc>
              <a:spcBef>
                <a:spcPct val="0"/>
              </a:spcBef>
              <a:buNone/>
              <a:defRPr sz="3200" b="1" kern="1200" baseline="0">
                <a:solidFill>
                  <a:schemeClr val="accent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914400">
              <a:lnSpc>
                <a:spcPct val="90000"/>
              </a:lnSpc>
            </a:pPr>
            <a:endParaRPr lang="fi-FI" sz="4400" b="0" dirty="0">
              <a:solidFill>
                <a:schemeClr val="tx1"/>
              </a:solidFill>
            </a:endParaRPr>
          </a:p>
        </p:txBody>
      </p:sp>
      <p:grpSp>
        <p:nvGrpSpPr>
          <p:cNvPr id="8" name="Ryhmä 7">
            <a:extLst>
              <a:ext uri="{FF2B5EF4-FFF2-40B4-BE49-F238E27FC236}">
                <a16:creationId xmlns:a16="http://schemas.microsoft.com/office/drawing/2014/main" id="{8EAE4898-2C3A-1CC8-647E-F89DE34A5318}"/>
              </a:ext>
            </a:extLst>
          </p:cNvPr>
          <p:cNvGrpSpPr/>
          <p:nvPr/>
        </p:nvGrpSpPr>
        <p:grpSpPr>
          <a:xfrm>
            <a:off x="1039904" y="1436688"/>
            <a:ext cx="6988359" cy="4779628"/>
            <a:chOff x="1039904" y="1436688"/>
            <a:chExt cx="6988359" cy="4779628"/>
          </a:xfrm>
        </p:grpSpPr>
        <p:graphicFrame>
          <p:nvGraphicFramePr>
            <p:cNvPr id="4" name="Sisällön paikkamerkki 6">
              <a:extLst>
                <a:ext uri="{FF2B5EF4-FFF2-40B4-BE49-F238E27FC236}">
                  <a16:creationId xmlns:a16="http://schemas.microsoft.com/office/drawing/2014/main" id="{CE12D77F-D51E-430E-ADE7-9E557D8E9E2B}"/>
                </a:ext>
              </a:extLst>
            </p:cNvPr>
            <p:cNvGraphicFramePr>
              <a:graphicFrameLocks/>
            </p:cNvGraphicFramePr>
            <p:nvPr>
              <p:extLst>
                <p:ext uri="{D42A27DB-BD31-4B8C-83A1-F6EECF244321}">
                  <p14:modId xmlns:p14="http://schemas.microsoft.com/office/powerpoint/2010/main" val="39766161"/>
                </p:ext>
              </p:extLst>
            </p:nvPr>
          </p:nvGraphicFramePr>
          <p:xfrm>
            <a:off x="1039904" y="1436688"/>
            <a:ext cx="6988359" cy="4779628"/>
          </p:xfrm>
          <a:graphic>
            <a:graphicData uri="http://schemas.openxmlformats.org/drawingml/2006/table">
              <a:tbl>
                <a:tblPr firstRow="1" firstCol="1" bandRow="1"/>
                <a:tblGrid>
                  <a:gridCol w="3520861">
                    <a:extLst>
                      <a:ext uri="{9D8B030D-6E8A-4147-A177-3AD203B41FA5}">
                        <a16:colId xmlns:a16="http://schemas.microsoft.com/office/drawing/2014/main" val="20000"/>
                      </a:ext>
                    </a:extLst>
                  </a:gridCol>
                  <a:gridCol w="186685">
                    <a:extLst>
                      <a:ext uri="{9D8B030D-6E8A-4147-A177-3AD203B41FA5}">
                        <a16:colId xmlns:a16="http://schemas.microsoft.com/office/drawing/2014/main" val="20001"/>
                      </a:ext>
                    </a:extLst>
                  </a:gridCol>
                  <a:gridCol w="3280813">
                    <a:extLst>
                      <a:ext uri="{9D8B030D-6E8A-4147-A177-3AD203B41FA5}">
                        <a16:colId xmlns:a16="http://schemas.microsoft.com/office/drawing/2014/main" val="20002"/>
                      </a:ext>
                    </a:extLst>
                  </a:gridCol>
                </a:tblGrid>
                <a:tr h="166412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15000"/>
                          </a:lnSpc>
                          <a:spcAft>
                            <a:spcPts val="1000"/>
                          </a:spcAft>
                        </a:pPr>
                        <a:br>
                          <a:rPr lang="en-GB" sz="1100" dirty="0">
                            <a:solidFill>
                              <a:srgbClr val="FF0000"/>
                            </a:solidFill>
                            <a:effectLst/>
                            <a:latin typeface="Arial"/>
                            <a:ea typeface="Calibri"/>
                            <a:cs typeface="Times New Roman"/>
                          </a:rPr>
                        </a:br>
                        <a:r>
                          <a:rPr lang="en-GB" sz="1100" dirty="0">
                            <a:solidFill>
                              <a:srgbClr val="FF0000"/>
                            </a:solidFill>
                            <a:effectLst/>
                            <a:latin typeface="Arial"/>
                            <a:ea typeface="Calibri"/>
                            <a:cs typeface="Times New Roman"/>
                          </a:rPr>
                          <a:t> </a:t>
                        </a:r>
                        <a:endParaRPr lang="fi-FI" sz="1100" dirty="0">
                          <a:effectLst/>
                          <a:latin typeface="Calibri"/>
                          <a:ea typeface="Calibri"/>
                          <a:cs typeface="Times New Roman"/>
                        </a:endParaRPr>
                      </a:p>
                      <a:p>
                        <a:pPr algn="ctr">
                          <a:lnSpc>
                            <a:spcPct val="115000"/>
                          </a:lnSpc>
                          <a:spcAft>
                            <a:spcPts val="1000"/>
                          </a:spcAft>
                        </a:pPr>
                        <a:endParaRPr lang="en-GB" sz="1100" b="1" dirty="0">
                          <a:effectLst/>
                          <a:latin typeface="Arial"/>
                          <a:ea typeface="Calibri"/>
                          <a:cs typeface="Times New Roman"/>
                        </a:endParaRPr>
                      </a:p>
                      <a:p>
                        <a:pPr algn="ctr">
                          <a:lnSpc>
                            <a:spcPct val="115000"/>
                          </a:lnSpc>
                          <a:spcAft>
                            <a:spcPts val="1000"/>
                          </a:spcAft>
                        </a:pPr>
                        <a:r>
                          <a:rPr lang="en-GB" sz="1100" b="1" dirty="0">
                            <a:effectLst/>
                            <a:latin typeface="Arial"/>
                            <a:ea typeface="Calibri"/>
                            <a:cs typeface="Times New Roman"/>
                          </a:rPr>
                          <a:t>14</a:t>
                        </a:r>
                        <a:endParaRPr lang="fi-FI" sz="1100" dirty="0">
                          <a:effectLst/>
                          <a:latin typeface="Calibri"/>
                          <a:ea typeface="Calibri"/>
                          <a:cs typeface="Times New Roman"/>
                        </a:endParaRPr>
                      </a:p>
                      <a:p>
                        <a:pPr algn="ctr">
                          <a:lnSpc>
                            <a:spcPct val="115000"/>
                          </a:lnSpc>
                          <a:spcAft>
                            <a:spcPts val="1000"/>
                          </a:spcAft>
                        </a:pPr>
                        <a:r>
                          <a:rPr lang="en-GB" sz="1100" b="0" dirty="0">
                            <a:effectLst/>
                            <a:latin typeface="Arial"/>
                            <a:ea typeface="Calibri"/>
                            <a:cs typeface="Times New Roman"/>
                          </a:rPr>
                          <a:t>NB:</a:t>
                        </a:r>
                        <a:r>
                          <a:rPr lang="en-GB" sz="1100" b="1" dirty="0">
                            <a:effectLst/>
                            <a:latin typeface="Arial"/>
                            <a:ea typeface="Calibri"/>
                            <a:cs typeface="Times New Roman"/>
                          </a:rPr>
                          <a:t> 2345CPR</a:t>
                        </a:r>
                        <a:endParaRPr lang="fi-FI" sz="1100" dirty="0">
                          <a:effectLst/>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15000"/>
                          </a:lnSpc>
                          <a:spcAft>
                            <a:spcPts val="1000"/>
                          </a:spcAft>
                        </a:pPr>
                        <a:r>
                          <a:rPr lang="en-GB" sz="1100" dirty="0">
                            <a:effectLst/>
                            <a:latin typeface="Arial"/>
                            <a:ea typeface="Calibri"/>
                            <a:cs typeface="Times New Roman"/>
                          </a:rPr>
                          <a:t> </a:t>
                        </a:r>
                        <a:endParaRPr lang="fi-FI" sz="1100" dirty="0">
                          <a:effectLst/>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15000"/>
                          </a:lnSpc>
                          <a:spcAft>
                            <a:spcPts val="1000"/>
                          </a:spcAft>
                        </a:pPr>
                        <a:r>
                          <a:rPr lang="fi-FI" sz="1000" b="1" i="1" spc="-10" dirty="0">
                            <a:solidFill>
                              <a:schemeClr val="tx1">
                                <a:lumMod val="50000"/>
                              </a:schemeClr>
                            </a:solidFill>
                            <a:effectLst/>
                            <a:latin typeface="Arial"/>
                            <a:ea typeface="Calibri"/>
                            <a:cs typeface="Times New Roman"/>
                          </a:rPr>
                          <a:t> </a:t>
                        </a:r>
                        <a:endParaRPr lang="fi-FI" sz="1100" b="1" dirty="0">
                          <a:solidFill>
                            <a:schemeClr val="tx1">
                              <a:lumMod val="50000"/>
                            </a:schemeClr>
                          </a:solidFill>
                          <a:effectLst/>
                          <a:latin typeface="Calibri"/>
                          <a:ea typeface="Calibri"/>
                          <a:cs typeface="Times New Roman"/>
                        </a:endParaRPr>
                      </a:p>
                      <a:p>
                        <a:pPr algn="ctr">
                          <a:lnSpc>
                            <a:spcPct val="115000"/>
                          </a:lnSpc>
                          <a:spcAft>
                            <a:spcPts val="1000"/>
                          </a:spcAft>
                        </a:pPr>
                        <a:r>
                          <a:rPr lang="fi-FI" sz="1000" b="1" i="1" spc="-10" dirty="0">
                            <a:solidFill>
                              <a:schemeClr val="tx1">
                                <a:lumMod val="50000"/>
                              </a:schemeClr>
                            </a:solidFill>
                            <a:effectLst/>
                            <a:latin typeface="Arial"/>
                            <a:ea typeface="Calibri"/>
                            <a:cs typeface="Times New Roman"/>
                          </a:rPr>
                          <a:t>CE symboli </a:t>
                        </a:r>
                        <a:endParaRPr lang="fi-FI" sz="1100" b="1" dirty="0">
                          <a:solidFill>
                            <a:schemeClr val="tx1">
                              <a:lumMod val="50000"/>
                            </a:schemeClr>
                          </a:solidFill>
                          <a:effectLst/>
                          <a:latin typeface="Calibri"/>
                          <a:ea typeface="Calibri"/>
                          <a:cs typeface="Times New Roman"/>
                        </a:endParaRPr>
                      </a:p>
                      <a:p>
                        <a:pPr algn="ctr">
                          <a:lnSpc>
                            <a:spcPct val="115000"/>
                          </a:lnSpc>
                          <a:spcAft>
                            <a:spcPts val="1000"/>
                          </a:spcAft>
                        </a:pPr>
                        <a:r>
                          <a:rPr lang="fi-FI" sz="1000" b="1" i="1" spc="-10" dirty="0">
                            <a:solidFill>
                              <a:schemeClr val="tx1">
                                <a:lumMod val="50000"/>
                              </a:schemeClr>
                            </a:solidFill>
                            <a:effectLst/>
                            <a:latin typeface="Arial"/>
                            <a:ea typeface="Calibri"/>
                            <a:cs typeface="Times New Roman"/>
                          </a:rPr>
                          <a:t>Merkinnän kiinnittämisvuoden kaksi viimeistä numeroa</a:t>
                        </a:r>
                        <a:endParaRPr lang="fi-FI" sz="1100" b="1" dirty="0">
                          <a:solidFill>
                            <a:schemeClr val="tx1">
                              <a:lumMod val="50000"/>
                            </a:schemeClr>
                          </a:solidFill>
                          <a:effectLst/>
                          <a:latin typeface="Calibri"/>
                          <a:ea typeface="Calibri"/>
                          <a:cs typeface="Times New Roman"/>
                        </a:endParaRPr>
                      </a:p>
                      <a:p>
                        <a:pPr algn="ctr">
                          <a:lnSpc>
                            <a:spcPct val="115000"/>
                          </a:lnSpc>
                          <a:spcAft>
                            <a:spcPts val="1000"/>
                          </a:spcAft>
                        </a:pPr>
                        <a:r>
                          <a:rPr lang="fi-FI" sz="1000" b="1" i="1" spc="-10" dirty="0">
                            <a:solidFill>
                              <a:schemeClr val="tx1">
                                <a:lumMod val="50000"/>
                              </a:schemeClr>
                            </a:solidFill>
                            <a:effectLst/>
                            <a:latin typeface="Arial"/>
                            <a:ea typeface="Calibri"/>
                            <a:cs typeface="Times New Roman"/>
                          </a:rPr>
                          <a:t>Ilmoitetun laitoksen tunnusnumero</a:t>
                        </a:r>
                        <a:r>
                          <a:rPr lang="fi-FI" sz="1100" b="1" i="1" spc="-10" dirty="0">
                            <a:solidFill>
                              <a:schemeClr val="tx1">
                                <a:lumMod val="50000"/>
                              </a:schemeClr>
                            </a:solidFill>
                            <a:effectLst/>
                            <a:latin typeface="Arial"/>
                            <a:ea typeface="Calibri"/>
                            <a:cs typeface="Times New Roman"/>
                          </a:rPr>
                          <a:t> </a:t>
                        </a:r>
                        <a:endParaRPr lang="fi-FI" sz="1100" b="1" dirty="0">
                          <a:solidFill>
                            <a:schemeClr val="tx1">
                              <a:lumMod val="50000"/>
                            </a:schemeClr>
                          </a:solidFill>
                          <a:effectLst/>
                          <a:latin typeface="Calibri"/>
                          <a:ea typeface="Calibri"/>
                          <a:cs typeface="Times New Roman"/>
                        </a:endParaRPr>
                      </a:p>
                    </a:txBody>
                    <a:tcPr marL="68580" marR="68580" marT="0" marB="0">
                      <a:lnL>
                        <a:noFill/>
                      </a:lnL>
                      <a:lnR>
                        <a:noFill/>
                      </a:lnR>
                      <a:lnT>
                        <a:noFill/>
                      </a:lnT>
                      <a:lnB w="12700" cap="flat" cmpd="sng" algn="ctr">
                        <a:solidFill>
                          <a:srgbClr val="99999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306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ts val="1200"/>
                          </a:lnSpc>
                          <a:spcAft>
                            <a:spcPts val="0"/>
                          </a:spcAft>
                        </a:pPr>
                        <a:r>
                          <a:rPr lang="fi-FI" sz="1000" b="1" dirty="0">
                            <a:effectLst/>
                            <a:latin typeface="Arial"/>
                            <a:ea typeface="Calibri"/>
                            <a:cs typeface="Times New Roman"/>
                          </a:rPr>
                          <a:t>Yritys ABC, Katu 1, FI-00110, Helsinki</a:t>
                        </a:r>
                        <a:endParaRPr lang="fi-FI" sz="1100" dirty="0">
                          <a:effectLst/>
                          <a:latin typeface="Calibri"/>
                          <a:ea typeface="Calibri"/>
                          <a:cs typeface="Times New Roman"/>
                        </a:endParaRPr>
                      </a:p>
                      <a:p>
                        <a:pPr algn="ctr">
                          <a:lnSpc>
                            <a:spcPts val="1200"/>
                          </a:lnSpc>
                          <a:spcAft>
                            <a:spcPts val="0"/>
                          </a:spcAft>
                        </a:pPr>
                        <a:r>
                          <a:rPr lang="fi-FI" sz="1000" b="1" dirty="0">
                            <a:effectLst/>
                            <a:latin typeface="Arial"/>
                            <a:ea typeface="Calibri"/>
                            <a:cs typeface="Times New Roman"/>
                          </a:rPr>
                          <a:t> </a:t>
                        </a:r>
                        <a:endParaRPr lang="fi-FI" sz="1100" dirty="0">
                          <a:effectLst/>
                          <a:latin typeface="Calibri"/>
                          <a:ea typeface="Calibri"/>
                          <a:cs typeface="Times New Roman"/>
                        </a:endParaRPr>
                      </a:p>
                      <a:p>
                        <a:pPr algn="ctr">
                          <a:lnSpc>
                            <a:spcPts val="1200"/>
                          </a:lnSpc>
                          <a:spcAft>
                            <a:spcPts val="0"/>
                          </a:spcAft>
                        </a:pPr>
                        <a:r>
                          <a:rPr lang="fi-FI" sz="1000" dirty="0">
                            <a:effectLst/>
                            <a:latin typeface="Arial"/>
                            <a:ea typeface="Calibri"/>
                            <a:cs typeface="Times New Roman"/>
                          </a:rPr>
                          <a:t> </a:t>
                        </a:r>
                        <a:endParaRPr lang="fi-FI" sz="1100" dirty="0">
                          <a:effectLst/>
                          <a:latin typeface="Calibri"/>
                          <a:ea typeface="Calibri"/>
                          <a:cs typeface="Times New Roman"/>
                        </a:endParaRPr>
                      </a:p>
                      <a:p>
                        <a:pPr algn="ctr">
                          <a:lnSpc>
                            <a:spcPts val="1200"/>
                          </a:lnSpc>
                          <a:spcAft>
                            <a:spcPts val="0"/>
                          </a:spcAft>
                        </a:pPr>
                        <a:r>
                          <a:rPr lang="fi-FI" sz="1000" b="1" dirty="0" err="1">
                            <a:effectLst/>
                            <a:latin typeface="Arial"/>
                            <a:ea typeface="Calibri"/>
                            <a:cs typeface="Times New Roman"/>
                          </a:rPr>
                          <a:t>DoP</a:t>
                        </a:r>
                        <a:r>
                          <a:rPr lang="fi-FI" sz="1000" b="1" dirty="0">
                            <a:effectLst/>
                            <a:latin typeface="Arial"/>
                            <a:ea typeface="Calibri"/>
                            <a:cs typeface="Times New Roman"/>
                          </a:rPr>
                          <a:t>:</a:t>
                        </a:r>
                        <a:r>
                          <a:rPr lang="fi-FI" sz="1000" b="1" baseline="0" dirty="0">
                            <a:effectLst/>
                            <a:latin typeface="Arial"/>
                            <a:ea typeface="Calibri"/>
                            <a:cs typeface="Times New Roman"/>
                          </a:rPr>
                          <a:t> </a:t>
                        </a:r>
                        <a:r>
                          <a:rPr lang="fi-FI" sz="1000" b="1" dirty="0">
                            <a:effectLst/>
                            <a:latin typeface="Arial"/>
                            <a:ea typeface="Calibri"/>
                            <a:cs typeface="Times New Roman"/>
                          </a:rPr>
                          <a:t>001ABC</a:t>
                        </a:r>
                        <a:endParaRPr lang="fi-FI" sz="1100" dirty="0">
                          <a:effectLst/>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ts val="1200"/>
                          </a:lnSpc>
                          <a:spcAft>
                            <a:spcPts val="0"/>
                          </a:spcAft>
                        </a:pPr>
                        <a:r>
                          <a:rPr lang="fi-FI" sz="1000" dirty="0">
                            <a:effectLst/>
                            <a:latin typeface="Arial"/>
                            <a:ea typeface="Calibri"/>
                            <a:cs typeface="Times New Roman"/>
                          </a:rPr>
                          <a:t> </a:t>
                        </a:r>
                        <a:endParaRPr lang="fi-FI" sz="1100" dirty="0">
                          <a:effectLst/>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ts val="1200"/>
                          </a:lnSpc>
                          <a:spcAft>
                            <a:spcPts val="0"/>
                          </a:spcAft>
                        </a:pPr>
                        <a:r>
                          <a:rPr lang="en-GB" sz="1000" b="1" i="1" dirty="0">
                            <a:solidFill>
                              <a:schemeClr val="tx1">
                                <a:lumMod val="50000"/>
                              </a:schemeClr>
                            </a:solidFill>
                            <a:effectLst/>
                            <a:latin typeface="Arial"/>
                            <a:ea typeface="Calibri"/>
                            <a:cs typeface="Times New Roman"/>
                          </a:rPr>
                          <a:t>Valmistajan yhteystiedot</a:t>
                        </a:r>
                        <a:endParaRPr lang="fi-FI" sz="1100" b="1" dirty="0">
                          <a:solidFill>
                            <a:schemeClr val="tx1">
                              <a:lumMod val="50000"/>
                            </a:schemeClr>
                          </a:solidFill>
                          <a:effectLst/>
                          <a:latin typeface="Calibri"/>
                          <a:ea typeface="Calibri"/>
                          <a:cs typeface="Times New Roman"/>
                        </a:endParaRPr>
                      </a:p>
                      <a:p>
                        <a:pPr algn="ctr">
                          <a:lnSpc>
                            <a:spcPts val="1200"/>
                          </a:lnSpc>
                          <a:spcAft>
                            <a:spcPts val="0"/>
                          </a:spcAft>
                        </a:pPr>
                        <a:r>
                          <a:rPr lang="en-GB" sz="1000" b="1" i="1" dirty="0">
                            <a:solidFill>
                              <a:schemeClr val="tx1">
                                <a:lumMod val="50000"/>
                              </a:schemeClr>
                            </a:solidFill>
                            <a:effectLst/>
                            <a:latin typeface="Arial"/>
                            <a:ea typeface="Calibri"/>
                            <a:cs typeface="Times New Roman"/>
                          </a:rPr>
                          <a:t> </a:t>
                        </a:r>
                        <a:endParaRPr lang="fi-FI" sz="1100" b="1" dirty="0">
                          <a:solidFill>
                            <a:schemeClr val="tx1">
                              <a:lumMod val="50000"/>
                            </a:schemeClr>
                          </a:solidFill>
                          <a:effectLst/>
                          <a:latin typeface="Calibri"/>
                          <a:ea typeface="Calibri"/>
                          <a:cs typeface="Times New Roman"/>
                        </a:endParaRPr>
                      </a:p>
                      <a:p>
                        <a:pPr>
                          <a:lnSpc>
                            <a:spcPts val="1200"/>
                          </a:lnSpc>
                          <a:spcAft>
                            <a:spcPts val="0"/>
                          </a:spcAft>
                        </a:pPr>
                        <a:r>
                          <a:rPr lang="en-GB" sz="1000" b="1" baseline="30000" dirty="0">
                            <a:solidFill>
                              <a:schemeClr val="tx1">
                                <a:lumMod val="50000"/>
                              </a:schemeClr>
                            </a:solidFill>
                            <a:effectLst/>
                            <a:latin typeface="Arial"/>
                            <a:ea typeface="Calibri"/>
                            <a:cs typeface="Times New Roman"/>
                          </a:rPr>
                          <a:t> </a:t>
                        </a:r>
                        <a:endParaRPr lang="fi-FI" sz="1100" b="1" dirty="0">
                          <a:solidFill>
                            <a:schemeClr val="tx1">
                              <a:lumMod val="50000"/>
                            </a:schemeClr>
                          </a:solidFill>
                          <a:effectLst/>
                          <a:latin typeface="Calibri"/>
                          <a:ea typeface="Calibri"/>
                          <a:cs typeface="Times New Roman"/>
                        </a:endParaRPr>
                      </a:p>
                      <a:p>
                        <a:pPr algn="ctr">
                          <a:lnSpc>
                            <a:spcPts val="1200"/>
                          </a:lnSpc>
                          <a:spcAft>
                            <a:spcPts val="0"/>
                          </a:spcAft>
                        </a:pPr>
                        <a:r>
                          <a:rPr lang="en-GB" sz="1000" b="1" i="1" dirty="0" err="1">
                            <a:solidFill>
                              <a:schemeClr val="tx1">
                                <a:lumMod val="50000"/>
                              </a:schemeClr>
                            </a:solidFill>
                            <a:effectLst/>
                            <a:latin typeface="Arial"/>
                            <a:ea typeface="Calibri"/>
                            <a:cs typeface="Times New Roman"/>
                          </a:rPr>
                          <a:t>DoPin</a:t>
                        </a:r>
                        <a:r>
                          <a:rPr lang="en-GB" sz="1000" b="1" i="1" dirty="0">
                            <a:solidFill>
                              <a:schemeClr val="tx1">
                                <a:lumMod val="50000"/>
                              </a:schemeClr>
                            </a:solidFill>
                            <a:effectLst/>
                            <a:latin typeface="Arial"/>
                            <a:ea typeface="Calibri"/>
                            <a:cs typeface="Times New Roman"/>
                          </a:rPr>
                          <a:t> </a:t>
                        </a:r>
                        <a:r>
                          <a:rPr lang="en-GB" sz="1000" b="1" i="1" dirty="0" err="1">
                            <a:solidFill>
                              <a:schemeClr val="tx1">
                                <a:lumMod val="50000"/>
                              </a:schemeClr>
                            </a:solidFill>
                            <a:effectLst/>
                            <a:latin typeface="Arial"/>
                            <a:ea typeface="Calibri"/>
                            <a:cs typeface="Times New Roman"/>
                          </a:rPr>
                          <a:t>numero</a:t>
                        </a:r>
                        <a:r>
                          <a:rPr lang="en-GB" sz="1000" b="1" i="1" dirty="0">
                            <a:solidFill>
                              <a:schemeClr val="tx1">
                                <a:lumMod val="50000"/>
                              </a:schemeClr>
                            </a:solidFill>
                            <a:effectLst/>
                            <a:latin typeface="Arial"/>
                            <a:ea typeface="Calibri"/>
                            <a:cs typeface="Times New Roman"/>
                          </a:rPr>
                          <a:t> </a:t>
                        </a:r>
                        <a:endParaRPr lang="fi-FI" sz="1100" b="1" dirty="0">
                          <a:solidFill>
                            <a:schemeClr val="tx1">
                              <a:lumMod val="50000"/>
                            </a:schemeClr>
                          </a:solidFill>
                          <a:effectLst/>
                          <a:latin typeface="Calibri"/>
                          <a:ea typeface="Calibri"/>
                          <a:cs typeface="Times New Roman"/>
                        </a:endParaRPr>
                      </a:p>
                    </a:txBody>
                    <a:tcPr marL="68580" marR="68580" marT="0" marB="0">
                      <a:lnL>
                        <a:noFill/>
                      </a:lnL>
                      <a:lnR>
                        <a:noFill/>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38244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ts val="1200"/>
                          </a:lnSpc>
                          <a:spcAft>
                            <a:spcPts val="0"/>
                          </a:spcAft>
                        </a:pPr>
                        <a:endParaRPr lang="fi-FI" sz="1000" b="1" dirty="0">
                          <a:effectLst/>
                          <a:latin typeface="Arial"/>
                          <a:ea typeface="Calibri"/>
                          <a:cs typeface="Times New Roman"/>
                        </a:endParaRPr>
                      </a:p>
                      <a:p>
                        <a:pPr algn="ctr">
                          <a:lnSpc>
                            <a:spcPts val="1200"/>
                          </a:lnSpc>
                          <a:spcAft>
                            <a:spcPts val="0"/>
                          </a:spcAft>
                        </a:pPr>
                        <a:r>
                          <a:rPr lang="fi-FI" sz="1000" b="1" dirty="0">
                            <a:effectLst/>
                            <a:latin typeface="Arial"/>
                            <a:ea typeface="Calibri"/>
                            <a:cs typeface="Times New Roman"/>
                          </a:rPr>
                          <a:t>EN 14080</a:t>
                        </a:r>
                        <a:endParaRPr lang="fi-FI" sz="1100" dirty="0">
                          <a:effectLst/>
                          <a:latin typeface="Calibri"/>
                          <a:ea typeface="Calibri"/>
                          <a:cs typeface="Times New Roman"/>
                        </a:endParaRPr>
                      </a:p>
                      <a:p>
                        <a:pPr algn="ctr">
                          <a:lnSpc>
                            <a:spcPts val="1200"/>
                          </a:lnSpc>
                          <a:spcAft>
                            <a:spcPts val="0"/>
                          </a:spcAft>
                        </a:pPr>
                        <a:r>
                          <a:rPr lang="fi-FI" sz="1000" dirty="0">
                            <a:effectLst/>
                            <a:latin typeface="Arial"/>
                            <a:ea typeface="Calibri"/>
                            <a:cs typeface="Times New Roman"/>
                          </a:rPr>
                          <a:t> </a:t>
                        </a:r>
                        <a:endParaRPr lang="fi-FI" sz="1100" dirty="0">
                          <a:effectLst/>
                          <a:latin typeface="Calibri"/>
                          <a:ea typeface="Calibri"/>
                          <a:cs typeface="Times New Roman"/>
                        </a:endParaRPr>
                      </a:p>
                      <a:p>
                        <a:pPr algn="ctr"/>
                        <a:r>
                          <a:rPr lang="fi-FI" sz="1200" b="1" kern="1200" dirty="0">
                            <a:solidFill>
                              <a:schemeClr val="tx1"/>
                            </a:solidFill>
                            <a:effectLst/>
                            <a:latin typeface="+mn-lt"/>
                            <a:ea typeface="+mn-ea"/>
                            <a:cs typeface="+mn-cs"/>
                          </a:rPr>
                          <a:t>Liimapuu GL 30c</a:t>
                        </a:r>
                        <a:br>
                          <a:rPr lang="fi-FI" sz="1200" b="1" kern="1200" dirty="0">
                            <a:solidFill>
                              <a:schemeClr val="tx1"/>
                            </a:solidFill>
                            <a:effectLst/>
                            <a:latin typeface="+mn-lt"/>
                            <a:ea typeface="+mn-ea"/>
                            <a:cs typeface="+mn-cs"/>
                          </a:rPr>
                        </a:br>
                        <a:r>
                          <a:rPr lang="fi-FI" sz="1100" b="1" kern="1200" dirty="0">
                            <a:solidFill>
                              <a:schemeClr val="tx1"/>
                            </a:solidFill>
                            <a:effectLst/>
                            <a:latin typeface="+mn-lt"/>
                            <a:ea typeface="+mn-ea"/>
                            <a:cs typeface="+mn-cs"/>
                          </a:rPr>
                          <a:t>Leveys 160 mm, korkeus 1215 mm, pituus 20 m</a:t>
                        </a:r>
                      </a:p>
                      <a:p>
                        <a:pPr algn="ctr">
                          <a:lnSpc>
                            <a:spcPts val="1200"/>
                          </a:lnSpc>
                          <a:spcAft>
                            <a:spcPts val="0"/>
                          </a:spcAft>
                        </a:pPr>
                        <a:r>
                          <a:rPr lang="fi-FI" sz="1000" b="1" dirty="0">
                            <a:effectLst/>
                            <a:latin typeface="Arial"/>
                            <a:ea typeface="Calibri"/>
                            <a:cs typeface="Times New Roman"/>
                          </a:rPr>
                          <a:t> </a:t>
                        </a:r>
                        <a:endParaRPr lang="fi-FI" sz="1100" dirty="0">
                          <a:effectLst/>
                          <a:latin typeface="Calibri"/>
                          <a:ea typeface="Calibri"/>
                          <a:cs typeface="Times New Roman"/>
                        </a:endParaRPr>
                      </a:p>
                      <a:p>
                        <a:pPr algn="ctr">
                          <a:lnSpc>
                            <a:spcPts val="1200"/>
                          </a:lnSpc>
                          <a:spcAft>
                            <a:spcPts val="0"/>
                          </a:spcAft>
                        </a:pPr>
                        <a:r>
                          <a:rPr lang="fi-FI" sz="1000" dirty="0">
                            <a:effectLst/>
                            <a:latin typeface="Arial"/>
                            <a:ea typeface="Calibri"/>
                            <a:cs typeface="Times New Roman"/>
                          </a:rPr>
                          <a:t>Aiottu käyttötarkoitus: </a:t>
                        </a:r>
                      </a:p>
                      <a:p>
                        <a:pPr algn="ctr">
                          <a:lnSpc>
                            <a:spcPts val="1200"/>
                          </a:lnSpc>
                          <a:spcAft>
                            <a:spcPts val="0"/>
                          </a:spcAft>
                        </a:pPr>
                        <a:r>
                          <a:rPr lang="fi-FI" sz="1000" b="1" dirty="0">
                            <a:effectLst/>
                            <a:latin typeface="Arial"/>
                            <a:ea typeface="Calibri"/>
                            <a:cs typeface="Times New Roman"/>
                          </a:rPr>
                          <a:t>Kantava rakenne</a:t>
                        </a:r>
                        <a:endParaRPr lang="fi-FI" sz="1100" b="1" dirty="0">
                          <a:effectLst/>
                          <a:latin typeface="Calibri"/>
                          <a:ea typeface="Calibri"/>
                          <a:cs typeface="Times New Roman"/>
                        </a:endParaRPr>
                      </a:p>
                      <a:p>
                        <a:pPr>
                          <a:lnSpc>
                            <a:spcPts val="1200"/>
                          </a:lnSpc>
                          <a:spcAft>
                            <a:spcPts val="0"/>
                          </a:spcAft>
                        </a:pPr>
                        <a:r>
                          <a:rPr lang="fi-FI" sz="1000" b="1" dirty="0">
                            <a:effectLst/>
                            <a:latin typeface="Arial"/>
                            <a:ea typeface="Calibri"/>
                            <a:cs typeface="Times New Roman"/>
                          </a:rPr>
                          <a:t> </a:t>
                        </a:r>
                        <a:endParaRPr lang="fi-FI" sz="1100" dirty="0">
                          <a:effectLst/>
                          <a:latin typeface="Calibri"/>
                          <a:ea typeface="Calibri"/>
                          <a:cs typeface="Times New Roman"/>
                        </a:endParaRPr>
                      </a:p>
                      <a:p>
                        <a:r>
                          <a:rPr lang="fi-FI" sz="1200" kern="1200" dirty="0">
                            <a:solidFill>
                              <a:schemeClr val="tx1"/>
                            </a:solidFill>
                            <a:effectLst/>
                            <a:latin typeface="+mn-lt"/>
                            <a:ea typeface="+mn-ea"/>
                            <a:cs typeface="+mn-cs"/>
                          </a:rPr>
                          <a:t>Liimauksen laatu: I </a:t>
                        </a:r>
                      </a:p>
                      <a:p>
                        <a:r>
                          <a:rPr lang="fi-FI" sz="1200" kern="1200" dirty="0">
                            <a:solidFill>
                              <a:schemeClr val="tx1"/>
                            </a:solidFill>
                            <a:effectLst/>
                            <a:latin typeface="+mn-lt"/>
                            <a:ea typeface="+mn-ea"/>
                            <a:cs typeface="+mn-cs"/>
                          </a:rPr>
                          <a:t>Palokäyttäytyminen: D-s2,d0</a:t>
                        </a:r>
                        <a:endParaRPr lang="fi-FI" sz="1100" b="1" dirty="0">
                          <a:effectLst/>
                          <a:latin typeface="Calibri"/>
                          <a:ea typeface="Calibri"/>
                          <a:cs typeface="Times New Roman"/>
                        </a:endParaRPr>
                      </a:p>
                      <a:p>
                        <a:pPr>
                          <a:lnSpc>
                            <a:spcPts val="1200"/>
                          </a:lnSpc>
                          <a:spcAft>
                            <a:spcPts val="0"/>
                          </a:spcAft>
                        </a:pPr>
                        <a:r>
                          <a:rPr lang="fi-FI" sz="1000" dirty="0">
                            <a:effectLst/>
                            <a:latin typeface="Arial"/>
                            <a:ea typeface="Calibri"/>
                            <a:cs typeface="Times New Roman"/>
                          </a:rPr>
                          <a:t> </a:t>
                        </a:r>
                        <a:endParaRPr lang="fi-FI" sz="1100" dirty="0">
                          <a:effectLst/>
                          <a:latin typeface="Calibri"/>
                          <a:ea typeface="Calibri"/>
                          <a:cs typeface="Times New Roman"/>
                        </a:endParaRPr>
                      </a:p>
                      <a:p>
                        <a:pPr>
                          <a:lnSpc>
                            <a:spcPts val="1200"/>
                          </a:lnSpc>
                          <a:spcAft>
                            <a:spcPts val="0"/>
                          </a:spcAft>
                        </a:pPr>
                        <a:r>
                          <a:rPr lang="fi-FI" sz="1000" dirty="0">
                            <a:effectLst/>
                            <a:latin typeface="Arial"/>
                            <a:ea typeface="Calibri"/>
                            <a:cs typeface="Times New Roman"/>
                          </a:rPr>
                          <a:t>Muut tiedot:</a:t>
                        </a:r>
                        <a:endParaRPr lang="fi-FI" sz="1100" dirty="0">
                          <a:effectLst/>
                          <a:latin typeface="Calibri"/>
                          <a:ea typeface="Calibri"/>
                          <a:cs typeface="Times New Roman"/>
                        </a:endParaRPr>
                      </a:p>
                      <a:p>
                        <a:pPr>
                          <a:lnSpc>
                            <a:spcPts val="1200"/>
                          </a:lnSpc>
                          <a:spcAft>
                            <a:spcPts val="0"/>
                          </a:spcAft>
                        </a:pPr>
                        <a:r>
                          <a:rPr lang="en-GB" sz="1000" b="1" dirty="0">
                            <a:effectLst/>
                            <a:latin typeface="Arial"/>
                            <a:ea typeface="Calibri"/>
                            <a:cs typeface="Times New Roman"/>
                          </a:rPr>
                          <a:t>www.yritysabc.fi/DoP</a:t>
                        </a:r>
                        <a:endParaRPr lang="fi-FI" sz="1100" b="1" dirty="0">
                          <a:effectLst/>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ts val="1200"/>
                          </a:lnSpc>
                          <a:spcAft>
                            <a:spcPts val="0"/>
                          </a:spcAft>
                        </a:pPr>
                        <a:r>
                          <a:rPr lang="en-GB" sz="1000" dirty="0">
                            <a:effectLst/>
                            <a:latin typeface="Arial"/>
                            <a:ea typeface="Calibri"/>
                            <a:cs typeface="Times New Roman"/>
                          </a:rPr>
                          <a:t> </a:t>
                        </a:r>
                        <a:endParaRPr lang="fi-FI" sz="1100" dirty="0">
                          <a:effectLst/>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ts val="1200"/>
                          </a:lnSpc>
                          <a:spcAft>
                            <a:spcPts val="0"/>
                          </a:spcAft>
                        </a:pPr>
                        <a:endParaRPr lang="en-GB" sz="1000" b="1" i="1" dirty="0">
                          <a:solidFill>
                            <a:schemeClr val="tx1">
                              <a:lumMod val="50000"/>
                            </a:schemeClr>
                          </a:solidFill>
                          <a:effectLst/>
                          <a:latin typeface="Arial"/>
                          <a:ea typeface="Calibri"/>
                          <a:cs typeface="Times New Roman"/>
                        </a:endParaRPr>
                      </a:p>
                      <a:p>
                        <a:pPr algn="ctr">
                          <a:lnSpc>
                            <a:spcPts val="1200"/>
                          </a:lnSpc>
                          <a:spcAft>
                            <a:spcPts val="0"/>
                          </a:spcAft>
                        </a:pPr>
                        <a:r>
                          <a:rPr lang="en-GB" sz="1000" b="1" i="1" dirty="0">
                            <a:solidFill>
                              <a:schemeClr val="tx1">
                                <a:lumMod val="50000"/>
                              </a:schemeClr>
                            </a:solidFill>
                            <a:effectLst/>
                            <a:latin typeface="Arial"/>
                            <a:ea typeface="Calibri"/>
                            <a:cs typeface="Times New Roman"/>
                          </a:rPr>
                          <a:t>Harmonisoidun tuotestandardin (hEN) tunnus</a:t>
                        </a:r>
                        <a:endParaRPr lang="fi-FI" sz="1100" b="1" dirty="0">
                          <a:solidFill>
                            <a:schemeClr val="tx1">
                              <a:lumMod val="50000"/>
                            </a:schemeClr>
                          </a:solidFill>
                          <a:effectLst/>
                          <a:latin typeface="Calibri"/>
                          <a:ea typeface="Calibri"/>
                          <a:cs typeface="Times New Roman"/>
                        </a:endParaRPr>
                      </a:p>
                      <a:p>
                        <a:pPr algn="ctr">
                          <a:lnSpc>
                            <a:spcPts val="1200"/>
                          </a:lnSpc>
                          <a:spcAft>
                            <a:spcPts val="0"/>
                          </a:spcAft>
                        </a:pPr>
                        <a:r>
                          <a:rPr lang="en-GB" sz="1000" b="1" i="1" dirty="0">
                            <a:solidFill>
                              <a:schemeClr val="tx1">
                                <a:lumMod val="50000"/>
                              </a:schemeClr>
                            </a:solidFill>
                            <a:effectLst/>
                            <a:latin typeface="Arial"/>
                            <a:ea typeface="Calibri"/>
                            <a:cs typeface="Times New Roman"/>
                          </a:rPr>
                          <a:t> </a:t>
                        </a:r>
                        <a:endParaRPr lang="fi-FI" sz="1100" b="1" dirty="0">
                          <a:solidFill>
                            <a:schemeClr val="tx1">
                              <a:lumMod val="50000"/>
                            </a:schemeClr>
                          </a:solidFill>
                          <a:effectLst/>
                          <a:latin typeface="Calibri"/>
                          <a:ea typeface="Calibri"/>
                          <a:cs typeface="Times New Roman"/>
                        </a:endParaRPr>
                      </a:p>
                      <a:p>
                        <a:pPr algn="ctr">
                          <a:lnSpc>
                            <a:spcPts val="1200"/>
                          </a:lnSpc>
                          <a:spcAft>
                            <a:spcPts val="0"/>
                          </a:spcAft>
                        </a:pPr>
                        <a:r>
                          <a:rPr lang="en-GB" sz="1000" b="1" i="1" dirty="0">
                            <a:solidFill>
                              <a:schemeClr val="tx1">
                                <a:lumMod val="50000"/>
                              </a:schemeClr>
                            </a:solidFill>
                            <a:effectLst/>
                            <a:latin typeface="Arial"/>
                            <a:ea typeface="Calibri"/>
                            <a:cs typeface="Times New Roman"/>
                          </a:rPr>
                          <a:t>Tuotteen yksilöinti</a:t>
                        </a:r>
                        <a:endParaRPr lang="fi-FI" sz="1100" b="1" dirty="0">
                          <a:solidFill>
                            <a:schemeClr val="tx1">
                              <a:lumMod val="50000"/>
                            </a:schemeClr>
                          </a:solidFill>
                          <a:effectLst/>
                          <a:latin typeface="Calibri"/>
                          <a:ea typeface="Calibri"/>
                          <a:cs typeface="Times New Roman"/>
                        </a:endParaRPr>
                      </a:p>
                      <a:p>
                        <a:pPr algn="ctr">
                          <a:lnSpc>
                            <a:spcPts val="1200"/>
                          </a:lnSpc>
                          <a:spcAft>
                            <a:spcPts val="0"/>
                          </a:spcAft>
                        </a:pPr>
                        <a:r>
                          <a:rPr lang="en-GB" sz="1000" b="1" i="1" dirty="0">
                            <a:solidFill>
                              <a:schemeClr val="tx1">
                                <a:lumMod val="50000"/>
                              </a:schemeClr>
                            </a:solidFill>
                            <a:effectLst/>
                            <a:latin typeface="Arial"/>
                            <a:ea typeface="Calibri"/>
                            <a:cs typeface="Times New Roman"/>
                          </a:rPr>
                          <a:t> </a:t>
                        </a:r>
                        <a:endParaRPr lang="fi-FI" sz="1100" b="1" dirty="0">
                          <a:solidFill>
                            <a:schemeClr val="tx1">
                              <a:lumMod val="50000"/>
                            </a:schemeClr>
                          </a:solidFill>
                          <a:effectLst/>
                          <a:latin typeface="Calibri"/>
                          <a:ea typeface="Calibri"/>
                          <a:cs typeface="Times New Roman"/>
                        </a:endParaRPr>
                      </a:p>
                      <a:p>
                        <a:pPr algn="ctr">
                          <a:lnSpc>
                            <a:spcPts val="1200"/>
                          </a:lnSpc>
                          <a:spcAft>
                            <a:spcPts val="0"/>
                          </a:spcAft>
                        </a:pPr>
                        <a:r>
                          <a:rPr lang="fi-FI" sz="1000" b="1" i="1" dirty="0">
                            <a:solidFill>
                              <a:schemeClr val="tx1">
                                <a:lumMod val="50000"/>
                              </a:schemeClr>
                            </a:solidFill>
                            <a:effectLst/>
                            <a:latin typeface="Arial"/>
                            <a:ea typeface="Calibri"/>
                            <a:cs typeface="Times New Roman"/>
                          </a:rPr>
                          <a:t>Aiottu käyttötarkoitus</a:t>
                        </a:r>
                        <a:endParaRPr lang="fi-FI" sz="1100" b="1" dirty="0">
                          <a:solidFill>
                            <a:schemeClr val="tx1">
                              <a:lumMod val="50000"/>
                            </a:schemeClr>
                          </a:solidFill>
                          <a:effectLst/>
                          <a:latin typeface="Calibri"/>
                          <a:ea typeface="Calibri"/>
                          <a:cs typeface="Times New Roman"/>
                        </a:endParaRPr>
                      </a:p>
                      <a:p>
                        <a:pPr algn="ctr">
                          <a:lnSpc>
                            <a:spcPts val="1200"/>
                          </a:lnSpc>
                          <a:spcAft>
                            <a:spcPts val="0"/>
                          </a:spcAft>
                        </a:pPr>
                        <a:r>
                          <a:rPr lang="fi-FI" sz="1000" b="1" i="1" dirty="0">
                            <a:solidFill>
                              <a:schemeClr val="tx1">
                                <a:lumMod val="50000"/>
                              </a:schemeClr>
                            </a:solidFill>
                            <a:effectLst/>
                            <a:latin typeface="Arial"/>
                            <a:ea typeface="Calibri"/>
                            <a:cs typeface="Times New Roman"/>
                          </a:rPr>
                          <a:t> </a:t>
                        </a:r>
                        <a:endParaRPr lang="fi-FI" sz="1100" b="1" dirty="0">
                          <a:solidFill>
                            <a:schemeClr val="tx1">
                              <a:lumMod val="50000"/>
                            </a:schemeClr>
                          </a:solidFill>
                          <a:effectLst/>
                          <a:latin typeface="Calibri"/>
                          <a:ea typeface="Calibri"/>
                          <a:cs typeface="Times New Roman"/>
                        </a:endParaRPr>
                      </a:p>
                      <a:p>
                        <a:pPr algn="ctr">
                          <a:lnSpc>
                            <a:spcPts val="1200"/>
                          </a:lnSpc>
                          <a:spcAft>
                            <a:spcPts val="0"/>
                          </a:spcAft>
                        </a:pPr>
                        <a:r>
                          <a:rPr lang="fi-FI" sz="1000" b="1" i="1" dirty="0">
                            <a:solidFill>
                              <a:schemeClr val="tx1">
                                <a:lumMod val="50000"/>
                              </a:schemeClr>
                            </a:solidFill>
                            <a:effectLst/>
                            <a:latin typeface="Arial"/>
                            <a:ea typeface="Calibri"/>
                            <a:cs typeface="Times New Roman"/>
                          </a:rPr>
                          <a:t>Osa tuotteen ilmoitetuista ominaisuuksista </a:t>
                        </a:r>
                        <a:endParaRPr lang="fi-FI" sz="1100" b="1" dirty="0">
                          <a:solidFill>
                            <a:schemeClr val="tx1">
                              <a:lumMod val="50000"/>
                            </a:schemeClr>
                          </a:solidFill>
                          <a:effectLst/>
                          <a:latin typeface="Calibri"/>
                          <a:ea typeface="Calibri"/>
                          <a:cs typeface="Times New Roman"/>
                        </a:endParaRPr>
                      </a:p>
                      <a:p>
                        <a:pPr algn="ctr">
                          <a:lnSpc>
                            <a:spcPts val="1200"/>
                          </a:lnSpc>
                          <a:spcAft>
                            <a:spcPts val="0"/>
                          </a:spcAft>
                        </a:pPr>
                        <a:r>
                          <a:rPr lang="fi-FI" sz="1000" b="1" i="1" dirty="0">
                            <a:solidFill>
                              <a:schemeClr val="tx1">
                                <a:lumMod val="50000"/>
                              </a:schemeClr>
                            </a:solidFill>
                            <a:effectLst/>
                            <a:latin typeface="Arial"/>
                            <a:ea typeface="Calibri"/>
                            <a:cs typeface="Times New Roman"/>
                          </a:rPr>
                          <a:t>(voidaan esittää koodilla, jos sellainen on esitetty hEN:ssä)</a:t>
                        </a:r>
                        <a:endParaRPr lang="fi-FI" sz="1100" b="1" dirty="0">
                          <a:solidFill>
                            <a:schemeClr val="tx1">
                              <a:lumMod val="50000"/>
                            </a:schemeClr>
                          </a:solidFill>
                          <a:effectLst/>
                          <a:latin typeface="Calibri"/>
                          <a:ea typeface="Calibri"/>
                          <a:cs typeface="Times New Roman"/>
                        </a:endParaRPr>
                      </a:p>
                      <a:p>
                        <a:pPr algn="ctr">
                          <a:lnSpc>
                            <a:spcPts val="1200"/>
                          </a:lnSpc>
                          <a:spcAft>
                            <a:spcPts val="0"/>
                          </a:spcAft>
                        </a:pPr>
                        <a:r>
                          <a:rPr lang="fi-FI" sz="1000" b="1" i="1" dirty="0">
                            <a:solidFill>
                              <a:schemeClr val="tx1">
                                <a:lumMod val="50000"/>
                              </a:schemeClr>
                            </a:solidFill>
                            <a:effectLst/>
                            <a:latin typeface="Arial"/>
                            <a:ea typeface="Calibri"/>
                            <a:cs typeface="Times New Roman"/>
                          </a:rPr>
                          <a:t> </a:t>
                        </a:r>
                        <a:endParaRPr lang="fi-FI" sz="1100" b="1" dirty="0">
                          <a:solidFill>
                            <a:schemeClr val="tx1">
                              <a:lumMod val="50000"/>
                            </a:schemeClr>
                          </a:solidFill>
                          <a:effectLst/>
                          <a:latin typeface="Calibri"/>
                          <a:ea typeface="Calibri"/>
                          <a:cs typeface="Times New Roman"/>
                        </a:endParaRPr>
                      </a:p>
                      <a:p>
                        <a:pPr>
                          <a:lnSpc>
                            <a:spcPts val="1200"/>
                          </a:lnSpc>
                          <a:spcAft>
                            <a:spcPts val="0"/>
                          </a:spcAft>
                        </a:pPr>
                        <a:r>
                          <a:rPr lang="en-GB" sz="900" b="1" i="1" dirty="0">
                            <a:solidFill>
                              <a:schemeClr val="tx1">
                                <a:lumMod val="50000"/>
                              </a:schemeClr>
                            </a:solidFill>
                            <a:effectLst/>
                            <a:latin typeface="Arial"/>
                            <a:ea typeface="Calibri"/>
                            <a:cs typeface="Times New Roman"/>
                          </a:rPr>
                          <a:t> </a:t>
                        </a:r>
                        <a:endParaRPr lang="fi-FI" sz="1100" b="1" dirty="0">
                          <a:solidFill>
                            <a:schemeClr val="tx1">
                              <a:lumMod val="50000"/>
                            </a:schemeClr>
                          </a:solidFill>
                          <a:effectLst/>
                          <a:latin typeface="Calibri"/>
                          <a:ea typeface="Calibri"/>
                          <a:cs typeface="Times New Roman"/>
                        </a:endParaRPr>
                      </a:p>
                      <a:p>
                        <a:pPr algn="ctr">
                          <a:lnSpc>
                            <a:spcPts val="1200"/>
                          </a:lnSpc>
                          <a:spcAft>
                            <a:spcPts val="0"/>
                          </a:spcAft>
                        </a:pPr>
                        <a:r>
                          <a:rPr lang="fi-FI" sz="1000" b="1" i="1" dirty="0">
                            <a:solidFill>
                              <a:schemeClr val="tx1">
                                <a:lumMod val="50000"/>
                              </a:schemeClr>
                            </a:solidFill>
                            <a:effectLst/>
                            <a:latin typeface="Arial"/>
                            <a:ea typeface="Calibri"/>
                            <a:cs typeface="Times New Roman"/>
                          </a:rPr>
                          <a:t>Valmistajan kotisivun osoite, jossa DoP esitetään</a:t>
                        </a:r>
                        <a:endParaRPr lang="fi-FI" sz="1100" b="1" dirty="0">
                          <a:solidFill>
                            <a:schemeClr val="tx1">
                              <a:lumMod val="50000"/>
                            </a:schemeClr>
                          </a:solidFill>
                          <a:effectLst/>
                          <a:latin typeface="Calibri"/>
                          <a:ea typeface="Calibri"/>
                          <a:cs typeface="Times New Roman"/>
                        </a:endParaRPr>
                      </a:p>
                    </a:txBody>
                    <a:tcPr marL="68580" marR="68580" marT="0" marB="0">
                      <a:lnL>
                        <a:noFill/>
                      </a:lnL>
                      <a:lnR>
                        <a:noFill/>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pic>
          <p:nvPicPr>
            <p:cNvPr id="5" name="Kuva 1" descr="cemark">
              <a:extLst>
                <a:ext uri="{FF2B5EF4-FFF2-40B4-BE49-F238E27FC236}">
                  <a16:creationId xmlns:a16="http://schemas.microsoft.com/office/drawing/2014/main" id="{59A808A6-C199-448F-9252-8182487515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8413" y="1657352"/>
              <a:ext cx="54292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Alatunnisteen paikkamerkki 6">
            <a:extLst>
              <a:ext uri="{FF2B5EF4-FFF2-40B4-BE49-F238E27FC236}">
                <a16:creationId xmlns:a16="http://schemas.microsoft.com/office/drawing/2014/main" id="{7E72346E-0B1B-4FC0-4A98-2B18A5EE2607}"/>
              </a:ext>
            </a:extLst>
          </p:cNvPr>
          <p:cNvSpPr>
            <a:spLocks noGrp="1"/>
          </p:cNvSpPr>
          <p:nvPr>
            <p:ph type="ftr" sz="quarter" idx="3"/>
          </p:nvPr>
        </p:nvSpPr>
        <p:spPr/>
        <p:txBody>
          <a:bodyPr/>
          <a:lstStyle/>
          <a:p>
            <a:r>
              <a:rPr lang="fi-FI"/>
              <a:t>Standardit ja rakennustuotteiden tuotehyväksyntä</a:t>
            </a:r>
            <a:endParaRPr lang="fi-FI" dirty="0"/>
          </a:p>
        </p:txBody>
      </p:sp>
    </p:spTree>
    <p:extLst>
      <p:ext uri="{BB962C8B-B14F-4D97-AF65-F5344CB8AC3E}">
        <p14:creationId xmlns:p14="http://schemas.microsoft.com/office/powerpoint/2010/main" val="36781828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95C4F42-AF91-4C1E-8AFE-426FF46A10B3}"/>
              </a:ext>
            </a:extLst>
          </p:cNvPr>
          <p:cNvSpPr>
            <a:spLocks noGrp="1"/>
          </p:cNvSpPr>
          <p:nvPr>
            <p:ph type="title"/>
          </p:nvPr>
        </p:nvSpPr>
        <p:spPr/>
        <p:txBody>
          <a:bodyPr>
            <a:normAutofit/>
          </a:bodyPr>
          <a:lstStyle/>
          <a:p>
            <a:r>
              <a:rPr lang="fi-FI" dirty="0"/>
              <a:t>CE-merkintä</a:t>
            </a:r>
          </a:p>
        </p:txBody>
      </p:sp>
      <p:sp>
        <p:nvSpPr>
          <p:cNvPr id="3" name="Tekstin paikkamerkki 2">
            <a:extLst>
              <a:ext uri="{FF2B5EF4-FFF2-40B4-BE49-F238E27FC236}">
                <a16:creationId xmlns:a16="http://schemas.microsoft.com/office/drawing/2014/main" id="{183E9AD7-721A-4749-95B6-D21A2D0CE3BC}"/>
              </a:ext>
            </a:extLst>
          </p:cNvPr>
          <p:cNvSpPr>
            <a:spLocks noGrp="1"/>
          </p:cNvSpPr>
          <p:nvPr>
            <p:ph type="body" idx="1"/>
          </p:nvPr>
        </p:nvSpPr>
        <p:spPr/>
        <p:txBody>
          <a:bodyPr anchor="ctr"/>
          <a:lstStyle/>
          <a:p>
            <a:r>
              <a:rPr lang="fi-FI" dirty="0"/>
              <a:t>Mitä CE-merkintä on?</a:t>
            </a:r>
          </a:p>
        </p:txBody>
      </p:sp>
      <p:sp>
        <p:nvSpPr>
          <p:cNvPr id="4" name="Sisällön paikkamerkki 3">
            <a:extLst>
              <a:ext uri="{FF2B5EF4-FFF2-40B4-BE49-F238E27FC236}">
                <a16:creationId xmlns:a16="http://schemas.microsoft.com/office/drawing/2014/main" id="{4269D316-128F-4E36-92A4-16FF0CF44B78}"/>
              </a:ext>
            </a:extLst>
          </p:cNvPr>
          <p:cNvSpPr>
            <a:spLocks noGrp="1"/>
          </p:cNvSpPr>
          <p:nvPr>
            <p:ph sz="half" idx="2"/>
          </p:nvPr>
        </p:nvSpPr>
        <p:spPr/>
        <p:txBody>
          <a:bodyPr>
            <a:normAutofit fontScale="47500" lnSpcReduction="20000"/>
          </a:bodyPr>
          <a:lstStyle/>
          <a:p>
            <a:pPr>
              <a:lnSpc>
                <a:spcPct val="110000"/>
              </a:lnSpc>
              <a:defRPr/>
            </a:pPr>
            <a:r>
              <a:rPr lang="fi-FI" sz="3700" dirty="0"/>
              <a:t>CE-merkinnällä valmistaja osoittaa ja vakuuttaa, että tuotteen keskeiset ominaisuudet on selvitetty harmonisoidun tuotestandardin mukaisesti.</a:t>
            </a:r>
          </a:p>
          <a:p>
            <a:pPr>
              <a:lnSpc>
                <a:spcPct val="110000"/>
              </a:lnSpc>
              <a:defRPr/>
            </a:pPr>
            <a:r>
              <a:rPr lang="fi-FI" sz="3700" dirty="0"/>
              <a:t>CE-merkintä, yksilöi tuotteen ostajalle ja kertoo tuotteen ominaisuudet yhdenmukaisella tavalla ja helpottaa niiden vertailua.</a:t>
            </a:r>
          </a:p>
          <a:p>
            <a:pPr>
              <a:lnSpc>
                <a:spcPct val="110000"/>
              </a:lnSpc>
              <a:defRPr/>
            </a:pPr>
            <a:r>
              <a:rPr lang="fi-FI" sz="3700" dirty="0"/>
              <a:t>Mahdollistaa tuotteen tuomisen markkinoille kaikkialla Euroopassa ja korvaa kansalliset tuotehyväksynnät.</a:t>
            </a:r>
          </a:p>
          <a:p>
            <a:pPr>
              <a:lnSpc>
                <a:spcPct val="110000"/>
              </a:lnSpc>
              <a:defRPr/>
            </a:pPr>
            <a:r>
              <a:rPr lang="fi-FI" sz="3700" dirty="0"/>
              <a:t>Rakennustuotteen ominaisuudet osoitetaan suoritustasoilmoituksella (</a:t>
            </a:r>
            <a:r>
              <a:rPr lang="fi-FI" sz="3700" dirty="0" err="1"/>
              <a:t>Declaration</a:t>
            </a:r>
            <a:r>
              <a:rPr lang="fi-FI" sz="3700" dirty="0"/>
              <a:t> of Performance, </a:t>
            </a:r>
            <a:r>
              <a:rPr lang="fi-FI" sz="3700" dirty="0" err="1"/>
              <a:t>DoP</a:t>
            </a:r>
            <a:r>
              <a:rPr lang="fi-FI" sz="3700" dirty="0"/>
              <a:t>).</a:t>
            </a:r>
          </a:p>
        </p:txBody>
      </p:sp>
      <p:sp>
        <p:nvSpPr>
          <p:cNvPr id="5" name="Tekstin paikkamerkki 4">
            <a:extLst>
              <a:ext uri="{FF2B5EF4-FFF2-40B4-BE49-F238E27FC236}">
                <a16:creationId xmlns:a16="http://schemas.microsoft.com/office/drawing/2014/main" id="{916C0325-44A0-4CDF-9B22-73929CE704A0}"/>
              </a:ext>
            </a:extLst>
          </p:cNvPr>
          <p:cNvSpPr>
            <a:spLocks noGrp="1"/>
          </p:cNvSpPr>
          <p:nvPr>
            <p:ph type="body" sz="quarter" idx="3"/>
          </p:nvPr>
        </p:nvSpPr>
        <p:spPr/>
        <p:txBody>
          <a:bodyPr anchor="ctr"/>
          <a:lstStyle/>
          <a:p>
            <a:r>
              <a:rPr lang="fi-FI" dirty="0"/>
              <a:t>Mitä CE-merkintä ei ole?</a:t>
            </a:r>
          </a:p>
        </p:txBody>
      </p:sp>
      <p:sp>
        <p:nvSpPr>
          <p:cNvPr id="6" name="Sisällön paikkamerkki 5">
            <a:extLst>
              <a:ext uri="{FF2B5EF4-FFF2-40B4-BE49-F238E27FC236}">
                <a16:creationId xmlns:a16="http://schemas.microsoft.com/office/drawing/2014/main" id="{644ABEB6-1CB2-461D-9C4A-D218E12F113F}"/>
              </a:ext>
            </a:extLst>
          </p:cNvPr>
          <p:cNvSpPr>
            <a:spLocks noGrp="1"/>
          </p:cNvSpPr>
          <p:nvPr>
            <p:ph sz="quarter" idx="4"/>
          </p:nvPr>
        </p:nvSpPr>
        <p:spPr/>
        <p:txBody>
          <a:bodyPr>
            <a:normAutofit/>
          </a:bodyPr>
          <a:lstStyle/>
          <a:p>
            <a:pPr>
              <a:defRPr/>
            </a:pPr>
            <a:r>
              <a:rPr lang="fi-FI" sz="2000" dirty="0"/>
              <a:t>Pelkkä CE-merkintä ei takaa tuotteen soveltuvuutta käytettäväksi tietyssä rakennuskohteessa tai tietyssä maassa.</a:t>
            </a:r>
          </a:p>
          <a:p>
            <a:pPr>
              <a:defRPr/>
            </a:pPr>
            <a:r>
              <a:rPr lang="fi-FI" sz="2000" dirty="0"/>
              <a:t>Suunnittelua, rakennustuotteiden käyttöä ja rakennuskohdetta sääntelevät edelleen kansalliset määräykset.</a:t>
            </a:r>
          </a:p>
          <a:p>
            <a:pPr>
              <a:defRPr/>
            </a:pPr>
            <a:r>
              <a:rPr lang="fi-FI" sz="2000" dirty="0"/>
              <a:t>CE-merkki ei ole tae viranomaismääräysten täyttymisestä (tuotteen laadusta).</a:t>
            </a:r>
          </a:p>
          <a:p>
            <a:pPr marL="0" indent="0">
              <a:buNone/>
            </a:pPr>
            <a:endParaRPr lang="fi-FI" dirty="0"/>
          </a:p>
        </p:txBody>
      </p:sp>
      <p:sp>
        <p:nvSpPr>
          <p:cNvPr id="7" name="Dian numeron paikkamerkki 6">
            <a:extLst>
              <a:ext uri="{FF2B5EF4-FFF2-40B4-BE49-F238E27FC236}">
                <a16:creationId xmlns:a16="http://schemas.microsoft.com/office/drawing/2014/main" id="{3E6311A9-4AD6-4607-B3B6-3EC03A955512}"/>
              </a:ext>
            </a:extLst>
          </p:cNvPr>
          <p:cNvSpPr>
            <a:spLocks noGrp="1"/>
          </p:cNvSpPr>
          <p:nvPr>
            <p:ph type="sldNum" sz="quarter" idx="10"/>
          </p:nvPr>
        </p:nvSpPr>
        <p:spPr/>
        <p:txBody>
          <a:bodyPr/>
          <a:lstStyle/>
          <a:p>
            <a:fld id="{B338A197-4EA2-4D23-935D-0DB0ED09FF0F}" type="slidenum">
              <a:rPr lang="fi-FI" smtClean="0"/>
              <a:pPr/>
              <a:t>38</a:t>
            </a:fld>
            <a:endParaRPr lang="fi-FI" dirty="0"/>
          </a:p>
        </p:txBody>
      </p:sp>
      <p:sp>
        <p:nvSpPr>
          <p:cNvPr id="8" name="Alatunnisteen paikkamerkki 7">
            <a:extLst>
              <a:ext uri="{FF2B5EF4-FFF2-40B4-BE49-F238E27FC236}">
                <a16:creationId xmlns:a16="http://schemas.microsoft.com/office/drawing/2014/main" id="{C0E84D4B-3D7E-E7C4-FB41-5293EEDCBE25}"/>
              </a:ext>
            </a:extLst>
          </p:cNvPr>
          <p:cNvSpPr>
            <a:spLocks noGrp="1"/>
          </p:cNvSpPr>
          <p:nvPr>
            <p:ph type="ftr" sz="quarter" idx="11"/>
          </p:nvPr>
        </p:nvSpPr>
        <p:spPr/>
        <p:txBody>
          <a:bodyPr/>
          <a:lstStyle/>
          <a:p>
            <a:r>
              <a:rPr lang="fi-FI"/>
              <a:t>Standardit ja rakennustuotteiden tuotehyväksyntä</a:t>
            </a:r>
            <a:endParaRPr lang="fi-FI" dirty="0"/>
          </a:p>
        </p:txBody>
      </p:sp>
    </p:spTree>
    <p:extLst>
      <p:ext uri="{BB962C8B-B14F-4D97-AF65-F5344CB8AC3E}">
        <p14:creationId xmlns:p14="http://schemas.microsoft.com/office/powerpoint/2010/main" val="12302865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A1C361D-30A7-D2E4-A6D1-D94AAEE12F80}"/>
              </a:ext>
            </a:extLst>
          </p:cNvPr>
          <p:cNvSpPr>
            <a:spLocks noGrp="1"/>
          </p:cNvSpPr>
          <p:nvPr>
            <p:ph type="title"/>
          </p:nvPr>
        </p:nvSpPr>
        <p:spPr/>
        <p:txBody>
          <a:bodyPr/>
          <a:lstStyle/>
          <a:p>
            <a:r>
              <a:rPr lang="fi-FI" sz="4400" dirty="0">
                <a:latin typeface="+mj-lt"/>
                <a:ea typeface="+mj-ea"/>
                <a:cs typeface="+mj-cs"/>
              </a:rPr>
              <a:t>Kansalliset tuotehyväksyntä menettelyt</a:t>
            </a:r>
            <a:endParaRPr lang="fi-FI" dirty="0"/>
          </a:p>
        </p:txBody>
      </p:sp>
      <p:sp>
        <p:nvSpPr>
          <p:cNvPr id="5" name="Dian numeron paikkamerkki 4">
            <a:extLst>
              <a:ext uri="{FF2B5EF4-FFF2-40B4-BE49-F238E27FC236}">
                <a16:creationId xmlns:a16="http://schemas.microsoft.com/office/drawing/2014/main" id="{41B64797-ED27-4329-B1B4-AB833FBB2F71}"/>
              </a:ext>
            </a:extLst>
          </p:cNvPr>
          <p:cNvSpPr>
            <a:spLocks noGrp="1"/>
          </p:cNvSpPr>
          <p:nvPr>
            <p:ph type="sldNum" sz="quarter" idx="4"/>
          </p:nvPr>
        </p:nvSpPr>
        <p:spPr/>
        <p:txBody>
          <a:bodyPr/>
          <a:lstStyle/>
          <a:p>
            <a:fld id="{B338A197-4EA2-4D23-935D-0DB0ED09FF0F}" type="slidenum">
              <a:rPr lang="fi-FI" smtClean="0"/>
              <a:pPr/>
              <a:t>39</a:t>
            </a:fld>
            <a:endParaRPr lang="fi-FI" dirty="0"/>
          </a:p>
        </p:txBody>
      </p:sp>
      <p:grpSp>
        <p:nvGrpSpPr>
          <p:cNvPr id="4" name="Ryhmä 3">
            <a:extLst>
              <a:ext uri="{FF2B5EF4-FFF2-40B4-BE49-F238E27FC236}">
                <a16:creationId xmlns:a16="http://schemas.microsoft.com/office/drawing/2014/main" id="{99EDF1BA-51CB-598E-64AB-EB38F5571399}"/>
              </a:ext>
            </a:extLst>
          </p:cNvPr>
          <p:cNvGrpSpPr/>
          <p:nvPr/>
        </p:nvGrpSpPr>
        <p:grpSpPr>
          <a:xfrm>
            <a:off x="3141880" y="2308029"/>
            <a:ext cx="4672857" cy="3314996"/>
            <a:chOff x="3154072" y="1485069"/>
            <a:chExt cx="4672857" cy="3314996"/>
          </a:xfrm>
        </p:grpSpPr>
        <p:sp>
          <p:nvSpPr>
            <p:cNvPr id="18" name="Text Box 2">
              <a:extLst>
                <a:ext uri="{FF2B5EF4-FFF2-40B4-BE49-F238E27FC236}">
                  <a16:creationId xmlns:a16="http://schemas.microsoft.com/office/drawing/2014/main" id="{EC3F0158-2132-43C4-BEBF-442D6EDE0D3E}"/>
                </a:ext>
              </a:extLst>
            </p:cNvPr>
            <p:cNvSpPr txBox="1">
              <a:spLocks noChangeArrowheads="1"/>
            </p:cNvSpPr>
            <p:nvPr/>
          </p:nvSpPr>
          <p:spPr bwMode="auto">
            <a:xfrm>
              <a:off x="3154072" y="1485069"/>
              <a:ext cx="4672857" cy="738664"/>
            </a:xfrm>
            <a:prstGeom prst="rect">
              <a:avLst/>
            </a:prstGeom>
            <a:solidFill>
              <a:srgbClr val="68B5CA">
                <a:lumMod val="60000"/>
                <a:lumOff val="40000"/>
              </a:srgbClr>
            </a:solidFill>
            <a:ln w="9525">
              <a:solidFill>
                <a:srgbClr val="000000"/>
              </a:solidFill>
              <a:miter lim="800000"/>
              <a:headEnd/>
              <a:tailEnd/>
            </a:ln>
            <a:effec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a:spcBef>
                  <a:spcPct val="50000"/>
                </a:spcBef>
              </a:pPr>
              <a:r>
                <a:rPr lang="fi-FI" sz="1400" b="1" kern="0" dirty="0">
                  <a:solidFill>
                    <a:srgbClr val="023F7E"/>
                  </a:solidFill>
                </a:rPr>
                <a:t>MAANKÄYTTÖ- JA RAKENNUSLAKI</a:t>
              </a:r>
              <a:br>
                <a:rPr lang="fi-FI" sz="1400" b="1" kern="0" dirty="0">
                  <a:solidFill>
                    <a:srgbClr val="023F7E"/>
                  </a:solidFill>
                </a:rPr>
              </a:br>
              <a:br>
                <a:rPr lang="fi-FI" sz="1400" b="1" kern="0" dirty="0">
                  <a:solidFill>
                    <a:srgbClr val="023F7E"/>
                  </a:solidFill>
                </a:rPr>
              </a:br>
              <a:r>
                <a:rPr lang="fi-FI" sz="1400" b="1" kern="0" dirty="0">
                  <a:solidFill>
                    <a:srgbClr val="023F7E"/>
                  </a:solidFill>
                </a:rPr>
                <a:t> TUOTEHYVÄKSYNTÄLAKI + ASETUS</a:t>
              </a:r>
            </a:p>
          </p:txBody>
        </p:sp>
        <p:sp>
          <p:nvSpPr>
            <p:cNvPr id="19" name="Text Box 21">
              <a:extLst>
                <a:ext uri="{FF2B5EF4-FFF2-40B4-BE49-F238E27FC236}">
                  <a16:creationId xmlns:a16="http://schemas.microsoft.com/office/drawing/2014/main" id="{8E2CEA5C-6123-42F1-86FF-F8FE98BE886F}"/>
                </a:ext>
              </a:extLst>
            </p:cNvPr>
            <p:cNvSpPr txBox="1">
              <a:spLocks noChangeArrowheads="1"/>
            </p:cNvSpPr>
            <p:nvPr/>
          </p:nvSpPr>
          <p:spPr bwMode="auto">
            <a:xfrm>
              <a:off x="3682053" y="3584960"/>
              <a:ext cx="1145023" cy="523220"/>
            </a:xfrm>
            <a:prstGeom prst="rect">
              <a:avLst/>
            </a:prstGeom>
            <a:solidFill>
              <a:srgbClr val="68B5CA">
                <a:lumMod val="60000"/>
                <a:lumOff val="40000"/>
              </a:srgbClr>
            </a:solidFill>
            <a:ln w="9525">
              <a:solidFill>
                <a:srgbClr val="000000"/>
              </a:solidFill>
              <a:miter lim="800000"/>
              <a:headEnd/>
              <a:tailEnd/>
            </a:ln>
            <a:effec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a:spcBef>
                  <a:spcPct val="50000"/>
                </a:spcBef>
              </a:pPr>
              <a:r>
                <a:rPr lang="fi-FI" sz="1400" b="1" kern="0" dirty="0">
                  <a:solidFill>
                    <a:srgbClr val="023F7E"/>
                  </a:solidFill>
                </a:rPr>
                <a:t>varmennus-todistus</a:t>
              </a:r>
            </a:p>
          </p:txBody>
        </p:sp>
        <p:sp>
          <p:nvSpPr>
            <p:cNvPr id="20" name="Text Box 22">
              <a:extLst>
                <a:ext uri="{FF2B5EF4-FFF2-40B4-BE49-F238E27FC236}">
                  <a16:creationId xmlns:a16="http://schemas.microsoft.com/office/drawing/2014/main" id="{2F3A97FF-BB8F-42DC-AA03-644B525754E0}"/>
                </a:ext>
              </a:extLst>
            </p:cNvPr>
            <p:cNvSpPr txBox="1">
              <a:spLocks noChangeArrowheads="1"/>
            </p:cNvSpPr>
            <p:nvPr/>
          </p:nvSpPr>
          <p:spPr bwMode="auto">
            <a:xfrm>
              <a:off x="4950901" y="3590931"/>
              <a:ext cx="1190825" cy="523220"/>
            </a:xfrm>
            <a:prstGeom prst="rect">
              <a:avLst/>
            </a:prstGeom>
            <a:solidFill>
              <a:srgbClr val="68B5CA">
                <a:lumMod val="60000"/>
                <a:lumOff val="40000"/>
              </a:srgbClr>
            </a:solidFill>
            <a:ln w="9525">
              <a:solidFill>
                <a:srgbClr val="000000"/>
              </a:solidFill>
              <a:miter lim="800000"/>
              <a:headEnd/>
              <a:tailEnd/>
            </a:ln>
            <a:effec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R="0" lvl="0" indent="0" algn="ctr" fontAlgn="auto">
                <a:lnSpc>
                  <a:spcPct val="100000"/>
                </a:lnSpc>
                <a:spcBef>
                  <a:spcPct val="50000"/>
                </a:spcBef>
                <a:spcAft>
                  <a:spcPts val="0"/>
                </a:spcAft>
                <a:buClrTx/>
                <a:buSzTx/>
                <a:buFontTx/>
                <a:buNone/>
                <a:tabLst/>
                <a:defRPr/>
              </a:pPr>
              <a:r>
                <a:rPr lang="fi-FI" sz="1400" b="1" kern="0" dirty="0">
                  <a:solidFill>
                    <a:srgbClr val="023F7E"/>
                  </a:solidFill>
                </a:rPr>
                <a:t>tyyppi-hyväksyntä</a:t>
              </a:r>
            </a:p>
          </p:txBody>
        </p:sp>
        <p:sp>
          <p:nvSpPr>
            <p:cNvPr id="21" name="Text Box 27">
              <a:extLst>
                <a:ext uri="{FF2B5EF4-FFF2-40B4-BE49-F238E27FC236}">
                  <a16:creationId xmlns:a16="http://schemas.microsoft.com/office/drawing/2014/main" id="{162DE52C-BF6B-48CF-8875-59510173009F}"/>
                </a:ext>
              </a:extLst>
            </p:cNvPr>
            <p:cNvSpPr txBox="1">
              <a:spLocks noChangeArrowheads="1"/>
            </p:cNvSpPr>
            <p:nvPr/>
          </p:nvSpPr>
          <p:spPr bwMode="auto">
            <a:xfrm>
              <a:off x="6265551" y="3590931"/>
              <a:ext cx="1396527" cy="738664"/>
            </a:xfrm>
            <a:prstGeom prst="rect">
              <a:avLst/>
            </a:prstGeom>
            <a:solidFill>
              <a:srgbClr val="68B5CA">
                <a:lumMod val="60000"/>
                <a:lumOff val="40000"/>
              </a:srgbClr>
            </a:solidFill>
            <a:ln w="9525">
              <a:solidFill>
                <a:srgbClr val="000000"/>
              </a:solidFill>
              <a:miter lim="800000"/>
              <a:headEnd/>
              <a:tailEnd/>
            </a:ln>
            <a:effec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a:spcBef>
                  <a:spcPct val="50000"/>
                </a:spcBef>
              </a:pPr>
              <a:r>
                <a:rPr lang="fi-FI" sz="1400" b="1" kern="0" dirty="0">
                  <a:solidFill>
                    <a:srgbClr val="023F7E"/>
                  </a:solidFill>
                </a:rPr>
                <a:t>valmistuksen laadun-valvonta</a:t>
              </a:r>
            </a:p>
          </p:txBody>
        </p:sp>
        <p:sp>
          <p:nvSpPr>
            <p:cNvPr id="22" name="Text Box 27">
              <a:extLst>
                <a:ext uri="{FF2B5EF4-FFF2-40B4-BE49-F238E27FC236}">
                  <a16:creationId xmlns:a16="http://schemas.microsoft.com/office/drawing/2014/main" id="{D09BB124-4245-4A9E-B3B5-38FE50758809}"/>
                </a:ext>
              </a:extLst>
            </p:cNvPr>
            <p:cNvSpPr txBox="1">
              <a:spLocks noChangeArrowheads="1"/>
            </p:cNvSpPr>
            <p:nvPr/>
          </p:nvSpPr>
          <p:spPr bwMode="auto">
            <a:xfrm>
              <a:off x="3682053" y="4492288"/>
              <a:ext cx="3980025" cy="307777"/>
            </a:xfrm>
            <a:prstGeom prst="rect">
              <a:avLst/>
            </a:prstGeom>
            <a:solidFill>
              <a:srgbClr val="68B5CA">
                <a:lumMod val="60000"/>
                <a:lumOff val="40000"/>
              </a:srgbClr>
            </a:solidFill>
            <a:ln w="9525">
              <a:solidFill>
                <a:srgbClr val="000000"/>
              </a:solidFill>
              <a:miter lim="800000"/>
              <a:headEnd/>
              <a:tailEnd/>
            </a:ln>
            <a:effec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a:spcBef>
                  <a:spcPct val="50000"/>
                </a:spcBef>
              </a:pPr>
              <a:r>
                <a:rPr lang="fi-FI" sz="1400" b="1" kern="0" dirty="0">
                  <a:solidFill>
                    <a:srgbClr val="023F7E"/>
                  </a:solidFill>
                </a:rPr>
                <a:t>Rakennuspaikkakohtainen selvitys</a:t>
              </a:r>
            </a:p>
          </p:txBody>
        </p:sp>
        <p:sp>
          <p:nvSpPr>
            <p:cNvPr id="23" name="Nuoli: Alas 22">
              <a:extLst>
                <a:ext uri="{FF2B5EF4-FFF2-40B4-BE49-F238E27FC236}">
                  <a16:creationId xmlns:a16="http://schemas.microsoft.com/office/drawing/2014/main" id="{5EF502EE-A8F1-4F81-9B65-C5602ED6DAFB}"/>
                </a:ext>
              </a:extLst>
            </p:cNvPr>
            <p:cNvSpPr/>
            <p:nvPr/>
          </p:nvSpPr>
          <p:spPr>
            <a:xfrm>
              <a:off x="5393078" y="2405543"/>
              <a:ext cx="184150" cy="65046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p>
          </p:txBody>
        </p:sp>
      </p:grpSp>
      <p:sp>
        <p:nvSpPr>
          <p:cNvPr id="3" name="Alatunnisteen paikkamerkki 2">
            <a:extLst>
              <a:ext uri="{FF2B5EF4-FFF2-40B4-BE49-F238E27FC236}">
                <a16:creationId xmlns:a16="http://schemas.microsoft.com/office/drawing/2014/main" id="{4CACDE00-FF58-A52D-D333-0D67BAD75DDF}"/>
              </a:ext>
            </a:extLst>
          </p:cNvPr>
          <p:cNvSpPr>
            <a:spLocks noGrp="1"/>
          </p:cNvSpPr>
          <p:nvPr>
            <p:ph type="ftr" sz="quarter" idx="3"/>
          </p:nvPr>
        </p:nvSpPr>
        <p:spPr/>
        <p:txBody>
          <a:bodyPr/>
          <a:lstStyle/>
          <a:p>
            <a:r>
              <a:rPr lang="fi-FI"/>
              <a:t>Standardit ja rakennustuotteiden tuotehyväksyntä</a:t>
            </a:r>
            <a:endParaRPr lang="fi-FI" dirty="0"/>
          </a:p>
        </p:txBody>
      </p:sp>
    </p:spTree>
    <p:extLst>
      <p:ext uri="{BB962C8B-B14F-4D97-AF65-F5344CB8AC3E}">
        <p14:creationId xmlns:p14="http://schemas.microsoft.com/office/powerpoint/2010/main" val="3516502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g12a037aa8e9_0_0"/>
          <p:cNvSpPr txBox="1">
            <a:spLocks noGrp="1"/>
          </p:cNvSpPr>
          <p:nvPr>
            <p:ph type="body" idx="1"/>
          </p:nvPr>
        </p:nvSpPr>
        <p:spPr>
          <a:xfrm>
            <a:off x="1749365" y="963559"/>
            <a:ext cx="3737100" cy="309600"/>
          </a:xfrm>
          <a:prstGeom prst="rect">
            <a:avLst/>
          </a:prstGeom>
          <a:noFill/>
          <a:ln>
            <a:noFill/>
          </a:ln>
        </p:spPr>
        <p:txBody>
          <a:bodyPr spcFirstLastPara="1" wrap="square" lIns="91425" tIns="45700" rIns="91425" bIns="45700" anchor="b" anchorCtr="0">
            <a:normAutofit fontScale="85000" lnSpcReduction="20000"/>
          </a:bodyPr>
          <a:lstStyle/>
          <a:p>
            <a:pPr marL="0" lvl="0" indent="0" algn="l" rtl="0">
              <a:lnSpc>
                <a:spcPct val="90000"/>
              </a:lnSpc>
              <a:spcBef>
                <a:spcPts val="0"/>
              </a:spcBef>
              <a:spcAft>
                <a:spcPts val="0"/>
              </a:spcAft>
              <a:buClr>
                <a:schemeClr val="dk1"/>
              </a:buClr>
              <a:buSzPct val="100000"/>
              <a:buNone/>
            </a:pPr>
            <a:r>
              <a:rPr lang="fi-FI" dirty="0"/>
              <a:t>Tekijät</a:t>
            </a:r>
            <a:endParaRPr dirty="0"/>
          </a:p>
        </p:txBody>
      </p:sp>
      <p:sp>
        <p:nvSpPr>
          <p:cNvPr id="95" name="Google Shape;95;g12a037aa8e9_0_0"/>
          <p:cNvSpPr txBox="1">
            <a:spLocks noGrp="1"/>
          </p:cNvSpPr>
          <p:nvPr>
            <p:ph type="body" idx="2"/>
          </p:nvPr>
        </p:nvSpPr>
        <p:spPr>
          <a:xfrm>
            <a:off x="805064" y="1706422"/>
            <a:ext cx="5157900" cy="36846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lt2"/>
              </a:buClr>
              <a:buSzPts val="2400"/>
              <a:buNone/>
            </a:pPr>
            <a:r>
              <a:rPr lang="fi-FI" dirty="0"/>
              <a:t>Tomi Toratti, Puutuoteteollisuus ry</a:t>
            </a:r>
            <a:endParaRPr dirty="0"/>
          </a:p>
        </p:txBody>
      </p:sp>
      <p:sp>
        <p:nvSpPr>
          <p:cNvPr id="96" name="Google Shape;96;g12a037aa8e9_0_0"/>
          <p:cNvSpPr txBox="1">
            <a:spLocks noGrp="1"/>
          </p:cNvSpPr>
          <p:nvPr>
            <p:ph type="body" idx="3"/>
          </p:nvPr>
        </p:nvSpPr>
        <p:spPr>
          <a:xfrm>
            <a:off x="6485234" y="1706422"/>
            <a:ext cx="5183100" cy="36846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r>
              <a:rPr lang="fi-FI" dirty="0"/>
              <a:t>Julkaisupäivä: 11.5.2022</a:t>
            </a:r>
            <a:endParaRPr dirty="0"/>
          </a:p>
        </p:txBody>
      </p:sp>
      <p:sp>
        <p:nvSpPr>
          <p:cNvPr id="97" name="Google Shape;97;g12a037aa8e9_0_0"/>
          <p:cNvSpPr txBox="1">
            <a:spLocks noGrp="1"/>
          </p:cNvSpPr>
          <p:nvPr>
            <p:ph type="body" idx="4"/>
          </p:nvPr>
        </p:nvSpPr>
        <p:spPr>
          <a:xfrm>
            <a:off x="7457613" y="959551"/>
            <a:ext cx="3737100" cy="309600"/>
          </a:xfrm>
          <a:prstGeom prst="rect">
            <a:avLst/>
          </a:prstGeom>
          <a:noFill/>
          <a:ln>
            <a:noFill/>
          </a:ln>
        </p:spPr>
        <p:txBody>
          <a:bodyPr spcFirstLastPara="1" wrap="square" lIns="91425" tIns="45700" rIns="91425" bIns="45700" anchor="b" anchorCtr="0">
            <a:normAutofit fontScale="85000" lnSpcReduction="20000"/>
          </a:bodyPr>
          <a:lstStyle/>
          <a:p>
            <a:pPr marL="0" lvl="0" indent="0" algn="l" rtl="0">
              <a:lnSpc>
                <a:spcPct val="90000"/>
              </a:lnSpc>
              <a:spcBef>
                <a:spcPts val="0"/>
              </a:spcBef>
              <a:spcAft>
                <a:spcPts val="0"/>
              </a:spcAft>
              <a:buClr>
                <a:schemeClr val="dk1"/>
              </a:buClr>
              <a:buSzPct val="100000"/>
              <a:buNone/>
            </a:pPr>
            <a:endParaRPr/>
          </a:p>
        </p:txBody>
      </p:sp>
      <p:sp>
        <p:nvSpPr>
          <p:cNvPr id="98" name="Google Shape;98;g12a037aa8e9_0_0"/>
          <p:cNvSpPr txBox="1">
            <a:spLocks noGrp="1"/>
          </p:cNvSpPr>
          <p:nvPr>
            <p:ph type="sldNum" idx="12"/>
          </p:nvPr>
        </p:nvSpPr>
        <p:spPr>
          <a:xfrm>
            <a:off x="11044362" y="182562"/>
            <a:ext cx="644100" cy="3819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fi-FI"/>
              <a:t>4</a:t>
            </a:fld>
            <a:endParaRPr dirty="0"/>
          </a:p>
        </p:txBody>
      </p:sp>
      <p:sp>
        <p:nvSpPr>
          <p:cNvPr id="2" name="Alatunnisteen paikkamerkki 1">
            <a:extLst>
              <a:ext uri="{FF2B5EF4-FFF2-40B4-BE49-F238E27FC236}">
                <a16:creationId xmlns:a16="http://schemas.microsoft.com/office/drawing/2014/main" id="{89E86A75-6EC7-F8D5-7AC1-C7C5D3103E7B}"/>
              </a:ext>
            </a:extLst>
          </p:cNvPr>
          <p:cNvSpPr>
            <a:spLocks noGrp="1"/>
          </p:cNvSpPr>
          <p:nvPr>
            <p:ph type="ftr" idx="11"/>
          </p:nvPr>
        </p:nvSpPr>
        <p:spPr/>
        <p:txBody>
          <a:bodyPr/>
          <a:lstStyle/>
          <a:p>
            <a:r>
              <a:rPr lang="fi-FI"/>
              <a:t>Standardit ja rakennustuotteiden tuotehyväksyntä</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7366164-CA25-466F-BD0F-B2C25FDBF529}"/>
              </a:ext>
            </a:extLst>
          </p:cNvPr>
          <p:cNvSpPr>
            <a:spLocks noGrp="1"/>
          </p:cNvSpPr>
          <p:nvPr>
            <p:ph type="title"/>
          </p:nvPr>
        </p:nvSpPr>
        <p:spPr/>
        <p:txBody>
          <a:bodyPr/>
          <a:lstStyle/>
          <a:p>
            <a:r>
              <a:rPr lang="fi-FI" dirty="0"/>
              <a:t>Tyyppihyväksyntä</a:t>
            </a:r>
          </a:p>
        </p:txBody>
      </p:sp>
      <p:sp>
        <p:nvSpPr>
          <p:cNvPr id="3" name="Sisällön paikkamerkki 2">
            <a:extLst>
              <a:ext uri="{FF2B5EF4-FFF2-40B4-BE49-F238E27FC236}">
                <a16:creationId xmlns:a16="http://schemas.microsoft.com/office/drawing/2014/main" id="{E36958B0-5CF5-4C19-AAA6-415AAB1B17B9}"/>
              </a:ext>
            </a:extLst>
          </p:cNvPr>
          <p:cNvSpPr>
            <a:spLocks noGrp="1"/>
          </p:cNvSpPr>
          <p:nvPr>
            <p:ph idx="1"/>
          </p:nvPr>
        </p:nvSpPr>
        <p:spPr/>
        <p:txBody>
          <a:bodyPr/>
          <a:lstStyle/>
          <a:p>
            <a:r>
              <a:rPr lang="fi-FI" sz="2000" dirty="0"/>
              <a:t>Tyyppihyväksyntöjä ovat myöntäneet </a:t>
            </a:r>
            <a:r>
              <a:rPr lang="fi-FI" sz="2000" dirty="0" err="1"/>
              <a:t>Eurofinns</a:t>
            </a:r>
            <a:r>
              <a:rPr lang="fi-FI" sz="2000" dirty="0"/>
              <a:t> ja osin </a:t>
            </a:r>
            <a:r>
              <a:rPr lang="fi-FI" sz="2000" dirty="0" err="1"/>
              <a:t>Kiwa</a:t>
            </a:r>
            <a:r>
              <a:rPr lang="fi-FI" sz="2000" dirty="0"/>
              <a:t> Inspecta niille tuoteryhmille, joille on laadittu tyyppihyväksyntäasetus </a:t>
            </a:r>
          </a:p>
          <a:p>
            <a:r>
              <a:rPr lang="fi-FI" sz="2000" dirty="0"/>
              <a:t>Niille tuoteryhmille, joille tyyppihyväksyntöjä on jatkossakin tarkoitus myöntää, on Ympäristöministeriön laadittava asetus tuoteryhmäkohtaisiksi vaatimuksiksi ja uusittava tyyppihyväksyntäasetus</a:t>
            </a:r>
          </a:p>
          <a:p>
            <a:r>
              <a:rPr lang="fi-FI" sz="2000" dirty="0"/>
              <a:t>Tuoteryhmäkohtaiset vaatimukset ja uusittu tyyppihyväksyntäasetus ovat toistaiseksi käytössä (rakennusmateriaaleista) vain betoniteräksille </a:t>
            </a:r>
          </a:p>
          <a:p>
            <a:endParaRPr lang="fi-FI" dirty="0"/>
          </a:p>
        </p:txBody>
      </p:sp>
      <p:sp>
        <p:nvSpPr>
          <p:cNvPr id="4" name="Dian numeron paikkamerkki 3">
            <a:extLst>
              <a:ext uri="{FF2B5EF4-FFF2-40B4-BE49-F238E27FC236}">
                <a16:creationId xmlns:a16="http://schemas.microsoft.com/office/drawing/2014/main" id="{C5D7999A-D14B-4316-A49F-042EC0C472BF}"/>
              </a:ext>
            </a:extLst>
          </p:cNvPr>
          <p:cNvSpPr>
            <a:spLocks noGrp="1"/>
          </p:cNvSpPr>
          <p:nvPr>
            <p:ph type="sldNum" sz="quarter" idx="4"/>
          </p:nvPr>
        </p:nvSpPr>
        <p:spPr/>
        <p:txBody>
          <a:bodyPr/>
          <a:lstStyle/>
          <a:p>
            <a:fld id="{B338A197-4EA2-4D23-935D-0DB0ED09FF0F}" type="slidenum">
              <a:rPr lang="fi-FI" smtClean="0"/>
              <a:pPr/>
              <a:t>40</a:t>
            </a:fld>
            <a:endParaRPr lang="fi-FI" dirty="0"/>
          </a:p>
        </p:txBody>
      </p:sp>
      <p:sp>
        <p:nvSpPr>
          <p:cNvPr id="5" name="Alatunnisteen paikkamerkki 4">
            <a:extLst>
              <a:ext uri="{FF2B5EF4-FFF2-40B4-BE49-F238E27FC236}">
                <a16:creationId xmlns:a16="http://schemas.microsoft.com/office/drawing/2014/main" id="{3FA51B3F-9B67-B725-0A94-4738934FB544}"/>
              </a:ext>
            </a:extLst>
          </p:cNvPr>
          <p:cNvSpPr>
            <a:spLocks noGrp="1"/>
          </p:cNvSpPr>
          <p:nvPr>
            <p:ph type="ftr" sz="quarter" idx="3"/>
          </p:nvPr>
        </p:nvSpPr>
        <p:spPr/>
        <p:txBody>
          <a:bodyPr/>
          <a:lstStyle/>
          <a:p>
            <a:r>
              <a:rPr lang="fi-FI"/>
              <a:t>Standardit ja rakennustuotteiden tuotehyväksyntä</a:t>
            </a:r>
            <a:endParaRPr lang="fi-FI" dirty="0"/>
          </a:p>
        </p:txBody>
      </p:sp>
    </p:spTree>
    <p:extLst>
      <p:ext uri="{BB962C8B-B14F-4D97-AF65-F5344CB8AC3E}">
        <p14:creationId xmlns:p14="http://schemas.microsoft.com/office/powerpoint/2010/main" val="39358267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B2CEFF4-082C-44C0-9C52-31BA290D49B6}"/>
              </a:ext>
            </a:extLst>
          </p:cNvPr>
          <p:cNvSpPr>
            <a:spLocks noGrp="1"/>
          </p:cNvSpPr>
          <p:nvPr>
            <p:ph type="title"/>
          </p:nvPr>
        </p:nvSpPr>
        <p:spPr/>
        <p:txBody>
          <a:bodyPr/>
          <a:lstStyle/>
          <a:p>
            <a:r>
              <a:rPr lang="fi-FI" dirty="0"/>
              <a:t>Varmennustodistus</a:t>
            </a:r>
          </a:p>
        </p:txBody>
      </p:sp>
      <p:sp>
        <p:nvSpPr>
          <p:cNvPr id="3" name="Sisällön paikkamerkki 2">
            <a:extLst>
              <a:ext uri="{FF2B5EF4-FFF2-40B4-BE49-F238E27FC236}">
                <a16:creationId xmlns:a16="http://schemas.microsoft.com/office/drawing/2014/main" id="{D8FE38F1-4B21-4BFF-BBB0-0424F90951AE}"/>
              </a:ext>
            </a:extLst>
          </p:cNvPr>
          <p:cNvSpPr>
            <a:spLocks noGrp="1"/>
          </p:cNvSpPr>
          <p:nvPr>
            <p:ph idx="1"/>
          </p:nvPr>
        </p:nvSpPr>
        <p:spPr/>
        <p:txBody>
          <a:bodyPr/>
          <a:lstStyle/>
          <a:p>
            <a:r>
              <a:rPr lang="fi-FI" sz="2600" dirty="0"/>
              <a:t>Varmennustodistus on tällä hetkellä mahdollinen seuraaville puurakentamisen tuoteryhmille, joille Ympäristöministeriö on hyväksynyt arviointiperusteet käyttöön:</a:t>
            </a:r>
          </a:p>
          <a:p>
            <a:pPr lvl="1"/>
            <a:r>
              <a:rPr lang="fi-FI" sz="2000" dirty="0"/>
              <a:t>Puurakenteiset seinä-, alapohja-, välipohja- ja yläpohjaelementit</a:t>
            </a:r>
          </a:p>
          <a:p>
            <a:pPr lvl="1"/>
            <a:r>
              <a:rPr lang="fi-FI" sz="2000" dirty="0"/>
              <a:t>Puurakenteiden vetorasitetut ja liimatut terästanko- ja ruuviliittimet</a:t>
            </a:r>
          </a:p>
          <a:p>
            <a:pPr lvl="1"/>
            <a:r>
              <a:rPr lang="fi-FI" sz="2000" dirty="0"/>
              <a:t>Puurakenteiden leikkausrasitetut kiinnittimet ja liittimet</a:t>
            </a:r>
          </a:p>
          <a:p>
            <a:pPr lvl="1"/>
            <a:r>
              <a:rPr lang="fi-FI" sz="2000" dirty="0"/>
              <a:t>Porrastuotejärjestelmät</a:t>
            </a:r>
          </a:p>
          <a:p>
            <a:pPr lvl="1"/>
            <a:r>
              <a:rPr lang="fi-FI" sz="2000" dirty="0"/>
              <a:t>Puu-teräs-liittopalkit (esim. Posi-</a:t>
            </a:r>
            <a:r>
              <a:rPr lang="fi-FI" sz="2000" dirty="0" err="1"/>
              <a:t>joist</a:t>
            </a:r>
            <a:r>
              <a:rPr lang="fi-FI" sz="2000" dirty="0"/>
              <a:t> palkit)</a:t>
            </a:r>
          </a:p>
          <a:p>
            <a:pPr lvl="1"/>
            <a:r>
              <a:rPr lang="fi-FI" sz="2000" dirty="0"/>
              <a:t>Kantavat mekaanisin liitoksin kootut puurakennekokoonpanot (Naulalevyrakenteet, joita ei voi CE-merkitä, tällöin esim. ristikossa käytetään liimapuuta tai LVL tuotteita)</a:t>
            </a:r>
          </a:p>
          <a:p>
            <a:endParaRPr lang="fi-FI" dirty="0"/>
          </a:p>
        </p:txBody>
      </p:sp>
      <p:sp>
        <p:nvSpPr>
          <p:cNvPr id="4" name="Dian numeron paikkamerkki 3">
            <a:extLst>
              <a:ext uri="{FF2B5EF4-FFF2-40B4-BE49-F238E27FC236}">
                <a16:creationId xmlns:a16="http://schemas.microsoft.com/office/drawing/2014/main" id="{4BB0CEC0-FC5A-4BC0-B9B2-AEFC3CCF1937}"/>
              </a:ext>
            </a:extLst>
          </p:cNvPr>
          <p:cNvSpPr>
            <a:spLocks noGrp="1"/>
          </p:cNvSpPr>
          <p:nvPr>
            <p:ph type="sldNum" sz="quarter" idx="4"/>
          </p:nvPr>
        </p:nvSpPr>
        <p:spPr/>
        <p:txBody>
          <a:bodyPr/>
          <a:lstStyle/>
          <a:p>
            <a:fld id="{B338A197-4EA2-4D23-935D-0DB0ED09FF0F}" type="slidenum">
              <a:rPr lang="fi-FI" smtClean="0"/>
              <a:pPr/>
              <a:t>41</a:t>
            </a:fld>
            <a:endParaRPr lang="fi-FI" dirty="0"/>
          </a:p>
        </p:txBody>
      </p:sp>
      <p:sp>
        <p:nvSpPr>
          <p:cNvPr id="5" name="Alatunnisteen paikkamerkki 4">
            <a:extLst>
              <a:ext uri="{FF2B5EF4-FFF2-40B4-BE49-F238E27FC236}">
                <a16:creationId xmlns:a16="http://schemas.microsoft.com/office/drawing/2014/main" id="{940BFEC5-C1AF-ED31-03E6-5D41D8C139D4}"/>
              </a:ext>
            </a:extLst>
          </p:cNvPr>
          <p:cNvSpPr>
            <a:spLocks noGrp="1"/>
          </p:cNvSpPr>
          <p:nvPr>
            <p:ph type="ftr" sz="quarter" idx="3"/>
          </p:nvPr>
        </p:nvSpPr>
        <p:spPr/>
        <p:txBody>
          <a:bodyPr/>
          <a:lstStyle/>
          <a:p>
            <a:r>
              <a:rPr lang="fi-FI"/>
              <a:t>Standardit ja rakennustuotteiden tuotehyväksyntä</a:t>
            </a:r>
            <a:endParaRPr lang="fi-FI" dirty="0"/>
          </a:p>
        </p:txBody>
      </p:sp>
    </p:spTree>
    <p:extLst>
      <p:ext uri="{BB962C8B-B14F-4D97-AF65-F5344CB8AC3E}">
        <p14:creationId xmlns:p14="http://schemas.microsoft.com/office/powerpoint/2010/main" val="16761668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13BD79A-607D-4D2B-94E7-24255FC24225}"/>
              </a:ext>
            </a:extLst>
          </p:cNvPr>
          <p:cNvSpPr>
            <a:spLocks noGrp="1"/>
          </p:cNvSpPr>
          <p:nvPr>
            <p:ph type="title"/>
          </p:nvPr>
        </p:nvSpPr>
        <p:spPr>
          <a:xfrm>
            <a:off x="838200" y="182562"/>
            <a:ext cx="10515600" cy="1325563"/>
          </a:xfrm>
        </p:spPr>
        <p:txBody>
          <a:bodyPr/>
          <a:lstStyle/>
          <a:p>
            <a:r>
              <a:rPr lang="fi-FI" dirty="0"/>
              <a:t>Rakennuspaikkakohtainen selvitys</a:t>
            </a:r>
          </a:p>
        </p:txBody>
      </p:sp>
      <p:sp>
        <p:nvSpPr>
          <p:cNvPr id="3" name="Sisällön paikkamerkki 2">
            <a:extLst>
              <a:ext uri="{FF2B5EF4-FFF2-40B4-BE49-F238E27FC236}">
                <a16:creationId xmlns:a16="http://schemas.microsoft.com/office/drawing/2014/main" id="{5043722C-F244-433F-A4D5-4AC9A08957F9}"/>
              </a:ext>
            </a:extLst>
          </p:cNvPr>
          <p:cNvSpPr>
            <a:spLocks noGrp="1"/>
          </p:cNvSpPr>
          <p:nvPr>
            <p:ph idx="1"/>
          </p:nvPr>
        </p:nvSpPr>
        <p:spPr>
          <a:xfrm>
            <a:off x="838200" y="1438656"/>
            <a:ext cx="10515600" cy="4907279"/>
          </a:xfrm>
        </p:spPr>
        <p:txBody>
          <a:bodyPr>
            <a:normAutofit fontScale="62500" lnSpcReduction="20000"/>
          </a:bodyPr>
          <a:lstStyle/>
          <a:p>
            <a:pPr>
              <a:lnSpc>
                <a:spcPct val="120000"/>
              </a:lnSpc>
            </a:pPr>
            <a:r>
              <a:rPr lang="fi-FI" sz="2600" dirty="0"/>
              <a:t>Kun rakennustuotteella ei ole CE-merkintää eikä kansallista tuotehyväksyntää, niin tuotteen kelpoisuus osoitetaan rakennuspaikkakohtaisella selvityksellä. </a:t>
            </a:r>
          </a:p>
          <a:p>
            <a:pPr>
              <a:lnSpc>
                <a:spcPct val="120000"/>
              </a:lnSpc>
            </a:pPr>
            <a:r>
              <a:rPr lang="fi-FI" sz="2600" dirty="0"/>
              <a:t>Tällöin rakennushankkeeseen ryhtyvän on selvitettävä rakennuspaikkakohtaisesti, että rakennustuote täyttää sitä koskevat olennaiset tekniset vaatimukset</a:t>
            </a:r>
          </a:p>
          <a:p>
            <a:pPr>
              <a:lnSpc>
                <a:spcPct val="120000"/>
              </a:lnSpc>
            </a:pPr>
            <a:r>
              <a:rPr lang="fi-FI" sz="2600" dirty="0"/>
              <a:t>Rakennusvalvontaviranomainen voi harkintansa mukaan lisäksi velvoittaa ryhtyvän osoittamaan, että rakennustuote täyttää sitä koskevat olennaiset tekniset vaatimukset, jos on syytä epäillä, että tuote ei niitä täytä</a:t>
            </a:r>
          </a:p>
          <a:p>
            <a:pPr>
              <a:lnSpc>
                <a:spcPct val="120000"/>
              </a:lnSpc>
            </a:pPr>
            <a:r>
              <a:rPr lang="fi-FI" sz="2600" dirty="0"/>
              <a:t>Rakennuspaikkakohtaisessa selvityksen  olennaisena osana on todettava mm. seuraavat seikat:</a:t>
            </a:r>
          </a:p>
          <a:p>
            <a:pPr marL="185738" lvl="1" indent="0">
              <a:lnSpc>
                <a:spcPct val="120000"/>
              </a:lnSpc>
              <a:buNone/>
            </a:pPr>
            <a:r>
              <a:rPr lang="fi-FI" sz="2600" dirty="0"/>
              <a:t>a) Täyttääkö rakennustuote maankäyttö- ja rakennuslaissa tai sen nojalla säädetyt olennaiset tekniset vaatimukset ja voidaanko sitä sen ominaisuuksien perusteella käyttää aiotussa rakennuskohteessa</a:t>
            </a:r>
          </a:p>
          <a:p>
            <a:pPr marL="185738" lvl="1" indent="0">
              <a:lnSpc>
                <a:spcPct val="120000"/>
              </a:lnSpc>
              <a:buNone/>
            </a:pPr>
            <a:r>
              <a:rPr lang="fi-FI" sz="2600" dirty="0"/>
              <a:t>b) Onko tehdasvalmisteisen tuotteen valmistajalla voimassa oleva kolmannen osapuolen laadunvarmistus ja onko laadunvarmistus riittävä</a:t>
            </a:r>
          </a:p>
          <a:p>
            <a:pPr marL="185738" lvl="1" indent="0">
              <a:lnSpc>
                <a:spcPct val="120000"/>
              </a:lnSpc>
              <a:buNone/>
            </a:pPr>
            <a:r>
              <a:rPr lang="fi-FI" sz="2600" dirty="0"/>
              <a:t>c) Liitteet (tutkimusraportit, tuoteselosteet yms.) päiväyksineen, joihin selvitys perustuu ja muut säännöstenmukaisuuden täyttymisen edellytykset</a:t>
            </a:r>
          </a:p>
          <a:p>
            <a:pPr>
              <a:lnSpc>
                <a:spcPct val="120000"/>
              </a:lnSpc>
            </a:pPr>
            <a:r>
              <a:rPr lang="fi-FI" sz="2600" dirty="0"/>
              <a:t>Rakennuspaikkakohtainen kelpoisuus voidaan osoittaa rakennuspaikkakohtaisella selvityksen lisäksi myös mm. yllä mainitut tiedot sisältävällä rakennusvalvonnan päteväksi katsoman tahon tekemällä vapaaehtoisella tuotesertifikaatilla tai tarvittaessa määrättävällä ulkopuolisella tarkastuksella</a:t>
            </a:r>
          </a:p>
          <a:p>
            <a:endParaRPr lang="fi-FI" dirty="0"/>
          </a:p>
        </p:txBody>
      </p:sp>
      <p:sp>
        <p:nvSpPr>
          <p:cNvPr id="4" name="Dian numeron paikkamerkki 3">
            <a:extLst>
              <a:ext uri="{FF2B5EF4-FFF2-40B4-BE49-F238E27FC236}">
                <a16:creationId xmlns:a16="http://schemas.microsoft.com/office/drawing/2014/main" id="{F8791C5D-76BC-4357-B192-2FDFF5ED198E}"/>
              </a:ext>
            </a:extLst>
          </p:cNvPr>
          <p:cNvSpPr>
            <a:spLocks noGrp="1"/>
          </p:cNvSpPr>
          <p:nvPr>
            <p:ph type="sldNum" sz="quarter" idx="4"/>
          </p:nvPr>
        </p:nvSpPr>
        <p:spPr/>
        <p:txBody>
          <a:bodyPr/>
          <a:lstStyle/>
          <a:p>
            <a:fld id="{B338A197-4EA2-4D23-935D-0DB0ED09FF0F}" type="slidenum">
              <a:rPr lang="fi-FI" smtClean="0"/>
              <a:pPr/>
              <a:t>42</a:t>
            </a:fld>
            <a:endParaRPr lang="fi-FI" dirty="0"/>
          </a:p>
        </p:txBody>
      </p:sp>
      <p:sp>
        <p:nvSpPr>
          <p:cNvPr id="5" name="Alatunnisteen paikkamerkki 4">
            <a:extLst>
              <a:ext uri="{FF2B5EF4-FFF2-40B4-BE49-F238E27FC236}">
                <a16:creationId xmlns:a16="http://schemas.microsoft.com/office/drawing/2014/main" id="{15CAB659-D8DF-7745-78B4-010315973EC1}"/>
              </a:ext>
            </a:extLst>
          </p:cNvPr>
          <p:cNvSpPr>
            <a:spLocks noGrp="1"/>
          </p:cNvSpPr>
          <p:nvPr>
            <p:ph type="ftr" sz="quarter" idx="3"/>
          </p:nvPr>
        </p:nvSpPr>
        <p:spPr/>
        <p:txBody>
          <a:bodyPr/>
          <a:lstStyle/>
          <a:p>
            <a:r>
              <a:rPr lang="fi-FI"/>
              <a:t>Standardit ja rakennustuotteiden tuotehyväksyntä</a:t>
            </a:r>
            <a:endParaRPr lang="fi-FI" dirty="0"/>
          </a:p>
        </p:txBody>
      </p:sp>
    </p:spTree>
    <p:extLst>
      <p:ext uri="{BB962C8B-B14F-4D97-AF65-F5344CB8AC3E}">
        <p14:creationId xmlns:p14="http://schemas.microsoft.com/office/powerpoint/2010/main" val="2541112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F3F120C-CEA2-4ECC-A690-716C5C7044FC}"/>
              </a:ext>
            </a:extLst>
          </p:cNvPr>
          <p:cNvSpPr>
            <a:spLocks noGrp="1"/>
          </p:cNvSpPr>
          <p:nvPr>
            <p:ph type="title"/>
          </p:nvPr>
        </p:nvSpPr>
        <p:spPr/>
        <p:txBody>
          <a:bodyPr/>
          <a:lstStyle/>
          <a:p>
            <a:r>
              <a:rPr lang="fi-FI" dirty="0"/>
              <a:t>Sisällysluettelo</a:t>
            </a:r>
          </a:p>
        </p:txBody>
      </p:sp>
      <p:sp>
        <p:nvSpPr>
          <p:cNvPr id="3" name="Sisällön paikkamerkki 2">
            <a:extLst>
              <a:ext uri="{FF2B5EF4-FFF2-40B4-BE49-F238E27FC236}">
                <a16:creationId xmlns:a16="http://schemas.microsoft.com/office/drawing/2014/main" id="{7A5AAEBD-4CFE-4984-8BEA-52054AF9C87E}"/>
              </a:ext>
            </a:extLst>
          </p:cNvPr>
          <p:cNvSpPr>
            <a:spLocks noGrp="1"/>
          </p:cNvSpPr>
          <p:nvPr>
            <p:ph idx="1"/>
          </p:nvPr>
        </p:nvSpPr>
        <p:spPr/>
        <p:txBody>
          <a:bodyPr/>
          <a:lstStyle/>
          <a:p>
            <a:r>
              <a:rPr lang="fi-FI" dirty="0"/>
              <a:t>Yleisesti käytettyjä lyhenteitä standardisoinnissa</a:t>
            </a:r>
          </a:p>
          <a:p>
            <a:r>
              <a:rPr lang="fi-FI" dirty="0"/>
              <a:t>Standardin määritelmä</a:t>
            </a:r>
          </a:p>
          <a:p>
            <a:r>
              <a:rPr lang="fi-FI" dirty="0"/>
              <a:t>Rakennesuunnittelun standardit</a:t>
            </a:r>
          </a:p>
          <a:p>
            <a:r>
              <a:rPr lang="fi-FI" dirty="0"/>
              <a:t>Toteutus standardi</a:t>
            </a:r>
          </a:p>
          <a:p>
            <a:r>
              <a:rPr lang="fi-FI" dirty="0"/>
              <a:t>Tuotestandardit</a:t>
            </a:r>
          </a:p>
          <a:p>
            <a:r>
              <a:rPr lang="fi-FI" dirty="0"/>
              <a:t>EN standardin laadinnan vaiheet</a:t>
            </a:r>
          </a:p>
          <a:p>
            <a:r>
              <a:rPr lang="fi-FI" dirty="0"/>
              <a:t>Tuotehyväksyntä – Eurooppalaiset ja kotimaiset menettelyt</a:t>
            </a:r>
          </a:p>
          <a:p>
            <a:endParaRPr lang="fi-FI" dirty="0"/>
          </a:p>
          <a:p>
            <a:endParaRPr lang="fi-FI" dirty="0"/>
          </a:p>
        </p:txBody>
      </p:sp>
      <p:sp>
        <p:nvSpPr>
          <p:cNvPr id="4" name="Dian numeron paikkamerkki 3">
            <a:extLst>
              <a:ext uri="{FF2B5EF4-FFF2-40B4-BE49-F238E27FC236}">
                <a16:creationId xmlns:a16="http://schemas.microsoft.com/office/drawing/2014/main" id="{01E41534-EEA0-4D2A-A6DE-73D152724433}"/>
              </a:ext>
            </a:extLst>
          </p:cNvPr>
          <p:cNvSpPr>
            <a:spLocks noGrp="1"/>
          </p:cNvSpPr>
          <p:nvPr>
            <p:ph type="sldNum" sz="quarter" idx="4"/>
          </p:nvPr>
        </p:nvSpPr>
        <p:spPr/>
        <p:txBody>
          <a:bodyPr/>
          <a:lstStyle/>
          <a:p>
            <a:fld id="{B338A197-4EA2-4D23-935D-0DB0ED09FF0F}" type="slidenum">
              <a:rPr lang="fi-FI" smtClean="0"/>
              <a:pPr/>
              <a:t>5</a:t>
            </a:fld>
            <a:endParaRPr lang="fi-FI" dirty="0"/>
          </a:p>
        </p:txBody>
      </p:sp>
      <p:sp>
        <p:nvSpPr>
          <p:cNvPr id="5" name="Alatunnisteen paikkamerkki 4">
            <a:extLst>
              <a:ext uri="{FF2B5EF4-FFF2-40B4-BE49-F238E27FC236}">
                <a16:creationId xmlns:a16="http://schemas.microsoft.com/office/drawing/2014/main" id="{F2E05D28-1DD7-894B-B218-802E285B3D05}"/>
              </a:ext>
            </a:extLst>
          </p:cNvPr>
          <p:cNvSpPr>
            <a:spLocks noGrp="1"/>
          </p:cNvSpPr>
          <p:nvPr>
            <p:ph type="ftr" sz="quarter" idx="3"/>
          </p:nvPr>
        </p:nvSpPr>
        <p:spPr/>
        <p:txBody>
          <a:bodyPr/>
          <a:lstStyle/>
          <a:p>
            <a:r>
              <a:rPr lang="fi-FI"/>
              <a:t>Standardit ja rakennustuotteiden tuotehyväksyntä</a:t>
            </a:r>
            <a:endParaRPr lang="fi-FI" dirty="0"/>
          </a:p>
        </p:txBody>
      </p:sp>
    </p:spTree>
    <p:extLst>
      <p:ext uri="{BB962C8B-B14F-4D97-AF65-F5344CB8AC3E}">
        <p14:creationId xmlns:p14="http://schemas.microsoft.com/office/powerpoint/2010/main" val="1349511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0F6D66F-C097-4A37-9709-F2EFC93A8E55}"/>
              </a:ext>
            </a:extLst>
          </p:cNvPr>
          <p:cNvSpPr>
            <a:spLocks noGrp="1"/>
          </p:cNvSpPr>
          <p:nvPr>
            <p:ph type="title"/>
          </p:nvPr>
        </p:nvSpPr>
        <p:spPr>
          <a:xfrm>
            <a:off x="838200" y="365125"/>
            <a:ext cx="10939272" cy="1325563"/>
          </a:xfrm>
        </p:spPr>
        <p:txBody>
          <a:bodyPr/>
          <a:lstStyle/>
          <a:p>
            <a:r>
              <a:rPr lang="fi-FI" dirty="0"/>
              <a:t>Yleisesti käytettyjä lyhenteitä standardisoinnissa</a:t>
            </a:r>
          </a:p>
        </p:txBody>
      </p:sp>
      <p:sp>
        <p:nvSpPr>
          <p:cNvPr id="3" name="Sisällön paikkamerkki 2">
            <a:extLst>
              <a:ext uri="{FF2B5EF4-FFF2-40B4-BE49-F238E27FC236}">
                <a16:creationId xmlns:a16="http://schemas.microsoft.com/office/drawing/2014/main" id="{0E6392B8-71DB-4506-B6EE-A14D4C1F5AC4}"/>
              </a:ext>
            </a:extLst>
          </p:cNvPr>
          <p:cNvSpPr>
            <a:spLocks noGrp="1"/>
          </p:cNvSpPr>
          <p:nvPr>
            <p:ph idx="1"/>
          </p:nvPr>
        </p:nvSpPr>
        <p:spPr>
          <a:xfrm>
            <a:off x="838200" y="1627632"/>
            <a:ext cx="10515600" cy="4549331"/>
          </a:xfrm>
        </p:spPr>
        <p:txBody>
          <a:bodyPr>
            <a:normAutofit fontScale="85000" lnSpcReduction="20000"/>
          </a:bodyPr>
          <a:lstStyle/>
          <a:p>
            <a:r>
              <a:rPr lang="fi-FI" dirty="0"/>
              <a:t>CPR		Rakennustuoteasetus (Construction Product </a:t>
            </a:r>
            <a:r>
              <a:rPr lang="fi-FI" dirty="0" err="1"/>
              <a:t>Regulation</a:t>
            </a:r>
            <a:r>
              <a:rPr lang="fi-FI" dirty="0"/>
              <a:t>)</a:t>
            </a:r>
          </a:p>
          <a:p>
            <a:pPr algn="l"/>
            <a:r>
              <a:rPr lang="fi-FI" dirty="0"/>
              <a:t>CEN 		Eurooppalainen standardisointijärjestö (European </a:t>
            </a:r>
            <a:r>
              <a:rPr lang="fi-FI" dirty="0" err="1"/>
              <a:t>Committee</a:t>
            </a:r>
            <a:r>
              <a:rPr lang="fi-FI" dirty="0"/>
              <a:t> 			for </a:t>
            </a:r>
            <a:r>
              <a:rPr lang="fi-FI" dirty="0" err="1"/>
              <a:t>Standardisation</a:t>
            </a:r>
            <a:r>
              <a:rPr lang="fi-FI" dirty="0"/>
              <a:t>), jäsenvaltiot: EU- ja EFTA-jäsenvaltiot</a:t>
            </a:r>
          </a:p>
          <a:p>
            <a:pPr algn="l"/>
            <a:r>
              <a:rPr lang="fi-FI" dirty="0"/>
              <a:t>SFS		Suomalainen standardisointijärjestö</a:t>
            </a:r>
          </a:p>
          <a:p>
            <a:r>
              <a:rPr lang="fi-FI" dirty="0"/>
              <a:t>EN		CEN Eurooppalainen standardi</a:t>
            </a:r>
          </a:p>
          <a:p>
            <a:r>
              <a:rPr lang="fi-FI" dirty="0" err="1"/>
              <a:t>hEN</a:t>
            </a:r>
            <a:r>
              <a:rPr lang="fi-FI" dirty="0"/>
              <a:t>		Harmonisoitu EN standardi, johtaa tuotteen CE-merkintään</a:t>
            </a:r>
          </a:p>
          <a:p>
            <a:r>
              <a:rPr lang="fi-FI" dirty="0"/>
              <a:t>BWR		Perusvaatimukset (Basic </a:t>
            </a:r>
            <a:r>
              <a:rPr lang="fi-FI" dirty="0" err="1"/>
              <a:t>Work</a:t>
            </a:r>
            <a:r>
              <a:rPr lang="fi-FI" dirty="0"/>
              <a:t> </a:t>
            </a:r>
            <a:r>
              <a:rPr lang="fi-FI" dirty="0" err="1"/>
              <a:t>Requirements</a:t>
            </a:r>
            <a:r>
              <a:rPr lang="fi-FI" dirty="0"/>
              <a:t>)</a:t>
            </a:r>
          </a:p>
          <a:p>
            <a:r>
              <a:rPr lang="fi-FI" dirty="0" err="1"/>
              <a:t>DoP</a:t>
            </a:r>
            <a:r>
              <a:rPr lang="fi-FI" dirty="0"/>
              <a:t>		Suoritustasoilmoitus (</a:t>
            </a:r>
            <a:r>
              <a:rPr lang="fi-FI" dirty="0" err="1"/>
              <a:t>Declaration</a:t>
            </a:r>
            <a:r>
              <a:rPr lang="fi-FI" dirty="0"/>
              <a:t> of </a:t>
            </a:r>
            <a:r>
              <a:rPr lang="fi-FI" dirty="0" err="1"/>
              <a:t>performance</a:t>
            </a:r>
            <a:r>
              <a:rPr lang="fi-FI" dirty="0"/>
              <a:t>)</a:t>
            </a:r>
          </a:p>
          <a:p>
            <a:r>
              <a:rPr lang="fi-FI" dirty="0" err="1"/>
              <a:t>prEN</a:t>
            </a:r>
            <a:r>
              <a:rPr lang="fi-FI" dirty="0"/>
              <a:t>		Eurooppalainen standardiehdotus</a:t>
            </a:r>
          </a:p>
          <a:p>
            <a:r>
              <a:rPr lang="fi-FI" dirty="0"/>
              <a:t>FV		Loppuäänestys (</a:t>
            </a:r>
            <a:r>
              <a:rPr lang="fi-FI" dirty="0" err="1"/>
              <a:t>Formal</a:t>
            </a:r>
            <a:r>
              <a:rPr lang="fi-FI" dirty="0"/>
              <a:t> </a:t>
            </a:r>
            <a:r>
              <a:rPr lang="fi-FI" dirty="0" err="1"/>
              <a:t>vote</a:t>
            </a:r>
            <a:r>
              <a:rPr lang="fi-FI" dirty="0"/>
              <a:t>)</a:t>
            </a:r>
          </a:p>
          <a:p>
            <a:r>
              <a:rPr lang="fi-FI" dirty="0" err="1"/>
              <a:t>Enq</a:t>
            </a:r>
            <a:r>
              <a:rPr lang="fi-FI" dirty="0"/>
              <a:t>		Lausuntokierros (</a:t>
            </a:r>
            <a:r>
              <a:rPr lang="fi-FI" dirty="0" err="1"/>
              <a:t>Enquiry</a:t>
            </a:r>
            <a:r>
              <a:rPr lang="fi-FI" dirty="0"/>
              <a:t>)</a:t>
            </a:r>
          </a:p>
          <a:p>
            <a:r>
              <a:rPr lang="fi-FI" dirty="0"/>
              <a:t>NA		Kansallinen liite (National </a:t>
            </a:r>
            <a:r>
              <a:rPr lang="fi-FI" dirty="0" err="1"/>
              <a:t>annex</a:t>
            </a:r>
            <a:r>
              <a:rPr lang="fi-FI" dirty="0"/>
              <a:t>)</a:t>
            </a:r>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pPr marL="0" indent="0">
              <a:buNone/>
            </a:pPr>
            <a:endParaRPr lang="fi-FI" dirty="0"/>
          </a:p>
        </p:txBody>
      </p:sp>
      <p:sp>
        <p:nvSpPr>
          <p:cNvPr id="4" name="Dian numeron paikkamerkki 3">
            <a:extLst>
              <a:ext uri="{FF2B5EF4-FFF2-40B4-BE49-F238E27FC236}">
                <a16:creationId xmlns:a16="http://schemas.microsoft.com/office/drawing/2014/main" id="{E50FF6D2-FF35-434B-BEC7-4B04D5B0F04C}"/>
              </a:ext>
            </a:extLst>
          </p:cNvPr>
          <p:cNvSpPr>
            <a:spLocks noGrp="1"/>
          </p:cNvSpPr>
          <p:nvPr>
            <p:ph type="sldNum" sz="quarter" idx="4"/>
          </p:nvPr>
        </p:nvSpPr>
        <p:spPr/>
        <p:txBody>
          <a:bodyPr/>
          <a:lstStyle/>
          <a:p>
            <a:fld id="{B338A197-4EA2-4D23-935D-0DB0ED09FF0F}" type="slidenum">
              <a:rPr lang="fi-FI" smtClean="0"/>
              <a:pPr/>
              <a:t>6</a:t>
            </a:fld>
            <a:endParaRPr lang="fi-FI" dirty="0"/>
          </a:p>
        </p:txBody>
      </p:sp>
      <p:sp>
        <p:nvSpPr>
          <p:cNvPr id="5" name="Alatunnisteen paikkamerkki 4">
            <a:extLst>
              <a:ext uri="{FF2B5EF4-FFF2-40B4-BE49-F238E27FC236}">
                <a16:creationId xmlns:a16="http://schemas.microsoft.com/office/drawing/2014/main" id="{3FF343B4-FA53-8BED-8534-05AD1F95E1F6}"/>
              </a:ext>
            </a:extLst>
          </p:cNvPr>
          <p:cNvSpPr>
            <a:spLocks noGrp="1"/>
          </p:cNvSpPr>
          <p:nvPr>
            <p:ph type="ftr" sz="quarter" idx="3"/>
          </p:nvPr>
        </p:nvSpPr>
        <p:spPr/>
        <p:txBody>
          <a:bodyPr/>
          <a:lstStyle/>
          <a:p>
            <a:r>
              <a:rPr lang="fi-FI"/>
              <a:t>Standardit ja rakennustuotteiden tuotehyväksyntä</a:t>
            </a:r>
            <a:endParaRPr lang="fi-FI" dirty="0"/>
          </a:p>
        </p:txBody>
      </p:sp>
    </p:spTree>
    <p:extLst>
      <p:ext uri="{BB962C8B-B14F-4D97-AF65-F5344CB8AC3E}">
        <p14:creationId xmlns:p14="http://schemas.microsoft.com/office/powerpoint/2010/main" val="2095853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441F6C6-1684-473E-AA40-6C54AD0210AB}"/>
              </a:ext>
            </a:extLst>
          </p:cNvPr>
          <p:cNvSpPr>
            <a:spLocks noGrp="1"/>
          </p:cNvSpPr>
          <p:nvPr>
            <p:ph type="title"/>
          </p:nvPr>
        </p:nvSpPr>
        <p:spPr/>
        <p:txBody>
          <a:bodyPr/>
          <a:lstStyle/>
          <a:p>
            <a:r>
              <a:rPr lang="fi-FI" dirty="0"/>
              <a:t>Standardin määritelmä			1/2</a:t>
            </a:r>
          </a:p>
        </p:txBody>
      </p:sp>
      <p:sp>
        <p:nvSpPr>
          <p:cNvPr id="3" name="Sisällön paikkamerkki 2">
            <a:extLst>
              <a:ext uri="{FF2B5EF4-FFF2-40B4-BE49-F238E27FC236}">
                <a16:creationId xmlns:a16="http://schemas.microsoft.com/office/drawing/2014/main" id="{FCF53F29-1994-4989-BE84-BDAAE0007540}"/>
              </a:ext>
            </a:extLst>
          </p:cNvPr>
          <p:cNvSpPr>
            <a:spLocks noGrp="1"/>
          </p:cNvSpPr>
          <p:nvPr>
            <p:ph idx="1"/>
          </p:nvPr>
        </p:nvSpPr>
        <p:spPr>
          <a:xfrm>
            <a:off x="838200" y="1511808"/>
            <a:ext cx="10515600" cy="4665155"/>
          </a:xfrm>
        </p:spPr>
        <p:txBody>
          <a:bodyPr>
            <a:normAutofit fontScale="92500"/>
          </a:bodyPr>
          <a:lstStyle/>
          <a:p>
            <a:pPr marL="0" indent="0">
              <a:buNone/>
            </a:pPr>
            <a:r>
              <a:rPr lang="fi-FI" b="0" i="0" u="sng" dirty="0">
                <a:solidFill>
                  <a:srgbClr val="000000"/>
                </a:solidFill>
                <a:effectLst/>
                <a:latin typeface="Avenir"/>
              </a:rPr>
              <a:t>Mitä standardi tarkoittaa:</a:t>
            </a:r>
            <a:br>
              <a:rPr lang="fi-FI" b="0" i="0" u="sng" dirty="0">
                <a:solidFill>
                  <a:srgbClr val="000000"/>
                </a:solidFill>
                <a:effectLst/>
                <a:latin typeface="Avenir"/>
              </a:rPr>
            </a:br>
            <a:r>
              <a:rPr lang="fi-FI" b="0" i="0" dirty="0">
                <a:solidFill>
                  <a:srgbClr val="000000"/>
                </a:solidFill>
                <a:effectLst/>
                <a:latin typeface="Avenir"/>
              </a:rPr>
              <a:t>Standardit ovat julkaisuja, joihin on kirjattu yhteisesti sovittuja vaatimuksia, suosituksia tai vaikkapa ominaisuuksia tuotteille ja niiden valmistukselle tai testaukselle sekä järjestelmille tai palveluille. Ilman näitä yhteisiä sopimuksia arkemme ei olisi lainkaan niin sujuvaa ja turvallista.</a:t>
            </a:r>
            <a:endParaRPr lang="fi-FI" dirty="0">
              <a:solidFill>
                <a:srgbClr val="000000"/>
              </a:solidFill>
              <a:latin typeface="Avenir"/>
            </a:endParaRPr>
          </a:p>
          <a:p>
            <a:endParaRPr lang="fi-FI" b="0" i="0" dirty="0">
              <a:solidFill>
                <a:srgbClr val="000000"/>
              </a:solidFill>
              <a:effectLst/>
              <a:latin typeface="Avenir"/>
            </a:endParaRPr>
          </a:p>
          <a:p>
            <a:pPr marL="0" indent="0">
              <a:buNone/>
            </a:pPr>
            <a:r>
              <a:rPr lang="fi-FI" b="0" i="0" u="sng" dirty="0">
                <a:solidFill>
                  <a:srgbClr val="000000"/>
                </a:solidFill>
                <a:effectLst/>
                <a:latin typeface="Avenir"/>
              </a:rPr>
              <a:t>Mitä varten ja mikä hyöty standardeista:</a:t>
            </a:r>
            <a:br>
              <a:rPr lang="fi-FI" b="0" i="0" u="sng" dirty="0">
                <a:solidFill>
                  <a:srgbClr val="000000"/>
                </a:solidFill>
                <a:effectLst/>
                <a:latin typeface="Avenir"/>
              </a:rPr>
            </a:br>
            <a:r>
              <a:rPr lang="fi-FI" b="0" i="0" dirty="0">
                <a:solidFill>
                  <a:srgbClr val="000000"/>
                </a:solidFill>
                <a:effectLst/>
                <a:latin typeface="Avenir"/>
              </a:rPr>
              <a:t>Standardit lisäävät tuotteiden ja palvelujen laatua, turvallisuutta ja yhteensopivuutta. Ne edistävät tutkitusti kaikenkokoisten yritysten liiketoimintaa ja kasvattavat asiakkaiden luottamusta. Standardeja käyttävät Suomessa ja maailmalla pienet ja isot yritykset ja organisaatiot. Myös rakentamismääräyksissä ja lainsäädännössä viitataan usein standardeihin.</a:t>
            </a:r>
            <a:endParaRPr lang="fi-FI" dirty="0"/>
          </a:p>
        </p:txBody>
      </p:sp>
      <p:sp>
        <p:nvSpPr>
          <p:cNvPr id="4" name="Dian numeron paikkamerkki 3">
            <a:extLst>
              <a:ext uri="{FF2B5EF4-FFF2-40B4-BE49-F238E27FC236}">
                <a16:creationId xmlns:a16="http://schemas.microsoft.com/office/drawing/2014/main" id="{A0C21811-7533-427E-9978-B9B788D5E9E3}"/>
              </a:ext>
            </a:extLst>
          </p:cNvPr>
          <p:cNvSpPr>
            <a:spLocks noGrp="1"/>
          </p:cNvSpPr>
          <p:nvPr>
            <p:ph type="sldNum" sz="quarter" idx="4"/>
          </p:nvPr>
        </p:nvSpPr>
        <p:spPr/>
        <p:txBody>
          <a:bodyPr/>
          <a:lstStyle/>
          <a:p>
            <a:fld id="{B338A197-4EA2-4D23-935D-0DB0ED09FF0F}" type="slidenum">
              <a:rPr lang="fi-FI" smtClean="0"/>
              <a:pPr/>
              <a:t>7</a:t>
            </a:fld>
            <a:endParaRPr lang="fi-FI" dirty="0"/>
          </a:p>
        </p:txBody>
      </p:sp>
      <p:sp>
        <p:nvSpPr>
          <p:cNvPr id="5" name="Alatunnisteen paikkamerkki 4">
            <a:extLst>
              <a:ext uri="{FF2B5EF4-FFF2-40B4-BE49-F238E27FC236}">
                <a16:creationId xmlns:a16="http://schemas.microsoft.com/office/drawing/2014/main" id="{5A0BC128-4A39-E046-7BCD-BD365AB1E46C}"/>
              </a:ext>
            </a:extLst>
          </p:cNvPr>
          <p:cNvSpPr>
            <a:spLocks noGrp="1"/>
          </p:cNvSpPr>
          <p:nvPr>
            <p:ph type="ftr" sz="quarter" idx="3"/>
          </p:nvPr>
        </p:nvSpPr>
        <p:spPr/>
        <p:txBody>
          <a:bodyPr/>
          <a:lstStyle/>
          <a:p>
            <a:r>
              <a:rPr lang="fi-FI"/>
              <a:t>Standardit ja rakennustuotteiden tuotehyväksyntä</a:t>
            </a:r>
            <a:endParaRPr lang="fi-FI" dirty="0"/>
          </a:p>
        </p:txBody>
      </p:sp>
    </p:spTree>
    <p:extLst>
      <p:ext uri="{BB962C8B-B14F-4D97-AF65-F5344CB8AC3E}">
        <p14:creationId xmlns:p14="http://schemas.microsoft.com/office/powerpoint/2010/main" val="86622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441F6C6-1684-473E-AA40-6C54AD0210AB}"/>
              </a:ext>
            </a:extLst>
          </p:cNvPr>
          <p:cNvSpPr>
            <a:spLocks noGrp="1"/>
          </p:cNvSpPr>
          <p:nvPr>
            <p:ph type="title"/>
          </p:nvPr>
        </p:nvSpPr>
        <p:spPr/>
        <p:txBody>
          <a:bodyPr/>
          <a:lstStyle/>
          <a:p>
            <a:r>
              <a:rPr lang="fi-FI" dirty="0"/>
              <a:t>Standardin määritelmä			2/2</a:t>
            </a:r>
          </a:p>
        </p:txBody>
      </p:sp>
      <p:sp>
        <p:nvSpPr>
          <p:cNvPr id="3" name="Sisällön paikkamerkki 2">
            <a:extLst>
              <a:ext uri="{FF2B5EF4-FFF2-40B4-BE49-F238E27FC236}">
                <a16:creationId xmlns:a16="http://schemas.microsoft.com/office/drawing/2014/main" id="{FCF53F29-1994-4989-BE84-BDAAE0007540}"/>
              </a:ext>
            </a:extLst>
          </p:cNvPr>
          <p:cNvSpPr>
            <a:spLocks noGrp="1"/>
          </p:cNvSpPr>
          <p:nvPr>
            <p:ph idx="1"/>
          </p:nvPr>
        </p:nvSpPr>
        <p:spPr>
          <a:xfrm>
            <a:off x="838200" y="1469136"/>
            <a:ext cx="10610088" cy="4707827"/>
          </a:xfrm>
        </p:spPr>
        <p:txBody>
          <a:bodyPr>
            <a:normAutofit fontScale="70000" lnSpcReduction="20000"/>
          </a:bodyPr>
          <a:lstStyle/>
          <a:p>
            <a:pPr algn="l">
              <a:buFont typeface="Arial" panose="020B0604020202020204" pitchFamily="34" charset="0"/>
              <a:buChar char="•"/>
            </a:pPr>
            <a:r>
              <a:rPr lang="fi-FI" b="0" i="0" dirty="0">
                <a:solidFill>
                  <a:srgbClr val="000000"/>
                </a:solidFill>
                <a:effectLst/>
                <a:latin typeface="Avenir"/>
              </a:rPr>
              <a:t>SFS on tunnuksessa merkkinä siitä, että standardi on vahvistettu Suomessa. Jos kyseessä olisi esimerkiksi Saksassa vahvistettu standardi, olisi SFS:n tilalla DIN ja Ruotsissa SS.</a:t>
            </a:r>
            <a:br>
              <a:rPr lang="fi-FI" b="0" i="0" dirty="0">
                <a:solidFill>
                  <a:srgbClr val="000000"/>
                </a:solidFill>
                <a:effectLst/>
                <a:latin typeface="Avenir"/>
              </a:rPr>
            </a:br>
            <a:r>
              <a:rPr lang="fi-FI" b="0" i="0" u="sng" dirty="0">
                <a:solidFill>
                  <a:srgbClr val="000000"/>
                </a:solidFill>
                <a:effectLst/>
                <a:latin typeface="Avenir"/>
              </a:rPr>
              <a:t>SFS standardeilla määritellään Suomessa tapahtuvaa toimintaa tuotteiden laatua ja markkinoita.</a:t>
            </a:r>
          </a:p>
          <a:p>
            <a:r>
              <a:rPr lang="fi-FI" b="0" i="0" dirty="0">
                <a:solidFill>
                  <a:srgbClr val="000000"/>
                </a:solidFill>
                <a:effectLst/>
                <a:latin typeface="Avenir"/>
              </a:rPr>
              <a:t>Tunnuksen EN-merkintä viittaa siihen, että standardi on vahvistettu eurooppalaiseksi standardiksi. Tämä kirjainyhdistelmä on meille suomalaisille tärkeä: Suomen kuten muidenkin Euroopan valtioiden täytyy vahvistaa kaikki EN-standardit, sillä olemme eurooppalaisen standardisointijärjestön (CEN) jäseniä.</a:t>
            </a:r>
            <a:br>
              <a:rPr lang="fi-FI" b="0" i="0" dirty="0">
                <a:solidFill>
                  <a:srgbClr val="000000"/>
                </a:solidFill>
                <a:effectLst/>
                <a:latin typeface="Avenir"/>
              </a:rPr>
            </a:br>
            <a:r>
              <a:rPr lang="fi-FI" b="0" i="0" u="sng" dirty="0">
                <a:solidFill>
                  <a:srgbClr val="000000"/>
                </a:solidFill>
                <a:effectLst/>
                <a:latin typeface="Avenir"/>
              </a:rPr>
              <a:t>EN standardeilla määritellään Euroopassa tapahtuvaa toimintaa ja Euroopan sisämarkkinoita. Ristiriitaa SFS standardin kanssa ei sallita.</a:t>
            </a:r>
          </a:p>
          <a:p>
            <a:r>
              <a:rPr lang="fi-FI" b="0" i="0" dirty="0">
                <a:solidFill>
                  <a:srgbClr val="000000"/>
                </a:solidFill>
                <a:effectLst/>
                <a:latin typeface="Avenir"/>
              </a:rPr>
              <a:t>ISO-merkintä tarkoittaa, että kyseessä on myös maailmanlaajuisesti vahvistettu standardi.</a:t>
            </a:r>
            <a:br>
              <a:rPr lang="fi-FI" b="0" i="0" dirty="0">
                <a:solidFill>
                  <a:srgbClr val="000000"/>
                </a:solidFill>
                <a:effectLst/>
                <a:latin typeface="Avenir"/>
              </a:rPr>
            </a:br>
            <a:r>
              <a:rPr lang="fi-FI" b="0" i="0" dirty="0">
                <a:solidFill>
                  <a:srgbClr val="000000"/>
                </a:solidFill>
                <a:effectLst/>
                <a:latin typeface="Avenir"/>
              </a:rPr>
              <a:t>ISO</a:t>
            </a:r>
            <a:r>
              <a:rPr lang="fi-FI" u="sng" dirty="0">
                <a:solidFill>
                  <a:srgbClr val="000000"/>
                </a:solidFill>
                <a:latin typeface="Avenir"/>
              </a:rPr>
              <a:t> standardeilla määritellään globaalisti toimintaa ja ominaisuuksia, usein pohjana on EN standardi jota sitten 3. maat soveltavat. </a:t>
            </a:r>
          </a:p>
          <a:p>
            <a:r>
              <a:rPr lang="fi-FI" b="0" i="0" dirty="0">
                <a:solidFill>
                  <a:srgbClr val="000000"/>
                </a:solidFill>
                <a:effectLst/>
                <a:latin typeface="Avenir"/>
              </a:rPr>
              <a:t>Jos standardin tunnuksessa on useampi kirjainyhdistelmä kuten esimerkissämme, se tarkoittaa, että standardi on voimassa kaikilla näillä alueilla. Jos standardin tunnuksessa on esimerkiksi pelkästään kirjainyhdistelmä SFS, on kyseessä siis vain Suomen kansallinen standardi.</a:t>
            </a:r>
            <a:br>
              <a:rPr lang="fi-FI" b="0" i="0" dirty="0">
                <a:solidFill>
                  <a:srgbClr val="000000"/>
                </a:solidFill>
                <a:effectLst/>
                <a:latin typeface="Avenir"/>
              </a:rPr>
            </a:br>
            <a:br>
              <a:rPr lang="fi-FI" b="0" i="0" dirty="0">
                <a:solidFill>
                  <a:srgbClr val="000000"/>
                </a:solidFill>
                <a:effectLst/>
                <a:latin typeface="Avenir"/>
              </a:rPr>
            </a:br>
            <a:r>
              <a:rPr lang="fi-FI" b="0" i="0" dirty="0">
                <a:solidFill>
                  <a:srgbClr val="000000"/>
                </a:solidFill>
                <a:effectLst/>
                <a:latin typeface="Avenir"/>
              </a:rPr>
              <a:t>Esimerkki: SFS-EN ISO 128-1:2020   (standardi tunnukset, standardinumero ja osa</a:t>
            </a:r>
            <a:r>
              <a:rPr lang="fi-FI" b="0" i="0">
                <a:solidFill>
                  <a:srgbClr val="000000"/>
                </a:solidFill>
                <a:effectLst/>
                <a:latin typeface="Avenir"/>
              </a:rPr>
              <a:t>, valmistusvuosi</a:t>
            </a:r>
            <a:r>
              <a:rPr lang="fi-FI" b="0" i="0" dirty="0">
                <a:solidFill>
                  <a:srgbClr val="000000"/>
                </a:solidFill>
                <a:effectLst/>
                <a:latin typeface="Avenir"/>
              </a:rPr>
              <a:t>)</a:t>
            </a:r>
          </a:p>
        </p:txBody>
      </p:sp>
      <p:sp>
        <p:nvSpPr>
          <p:cNvPr id="4" name="Dian numeron paikkamerkki 3">
            <a:extLst>
              <a:ext uri="{FF2B5EF4-FFF2-40B4-BE49-F238E27FC236}">
                <a16:creationId xmlns:a16="http://schemas.microsoft.com/office/drawing/2014/main" id="{A0C21811-7533-427E-9978-B9B788D5E9E3}"/>
              </a:ext>
            </a:extLst>
          </p:cNvPr>
          <p:cNvSpPr>
            <a:spLocks noGrp="1"/>
          </p:cNvSpPr>
          <p:nvPr>
            <p:ph type="sldNum" sz="quarter" idx="4"/>
          </p:nvPr>
        </p:nvSpPr>
        <p:spPr/>
        <p:txBody>
          <a:bodyPr/>
          <a:lstStyle/>
          <a:p>
            <a:fld id="{B338A197-4EA2-4D23-935D-0DB0ED09FF0F}" type="slidenum">
              <a:rPr lang="fi-FI" smtClean="0"/>
              <a:pPr/>
              <a:t>8</a:t>
            </a:fld>
            <a:endParaRPr lang="fi-FI" dirty="0"/>
          </a:p>
        </p:txBody>
      </p:sp>
      <p:sp>
        <p:nvSpPr>
          <p:cNvPr id="5" name="Alatunnisteen paikkamerkki 4">
            <a:extLst>
              <a:ext uri="{FF2B5EF4-FFF2-40B4-BE49-F238E27FC236}">
                <a16:creationId xmlns:a16="http://schemas.microsoft.com/office/drawing/2014/main" id="{4764C768-C7D3-FBF2-8762-0174B60C86A5}"/>
              </a:ext>
            </a:extLst>
          </p:cNvPr>
          <p:cNvSpPr>
            <a:spLocks noGrp="1"/>
          </p:cNvSpPr>
          <p:nvPr>
            <p:ph type="ftr" sz="quarter" idx="3"/>
          </p:nvPr>
        </p:nvSpPr>
        <p:spPr/>
        <p:txBody>
          <a:bodyPr/>
          <a:lstStyle/>
          <a:p>
            <a:r>
              <a:rPr lang="fi-FI"/>
              <a:t>Standardit ja rakennustuotteiden tuotehyväksyntä</a:t>
            </a:r>
            <a:endParaRPr lang="fi-FI" dirty="0"/>
          </a:p>
        </p:txBody>
      </p:sp>
    </p:spTree>
    <p:extLst>
      <p:ext uri="{BB962C8B-B14F-4D97-AF65-F5344CB8AC3E}">
        <p14:creationId xmlns:p14="http://schemas.microsoft.com/office/powerpoint/2010/main" val="3517181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7A2393EB-419D-4B7F-A132-42A330BBC0A0}"/>
              </a:ext>
            </a:extLst>
          </p:cNvPr>
          <p:cNvPicPr>
            <a:picLocks noChangeAspect="1"/>
          </p:cNvPicPr>
          <p:nvPr/>
        </p:nvPicPr>
        <p:blipFill>
          <a:blip r:embed="rId2"/>
          <a:stretch>
            <a:fillRect/>
          </a:stretch>
        </p:blipFill>
        <p:spPr>
          <a:xfrm>
            <a:off x="3760017" y="435509"/>
            <a:ext cx="5153221" cy="5833598"/>
          </a:xfrm>
          <a:prstGeom prst="rect">
            <a:avLst/>
          </a:prstGeom>
        </p:spPr>
      </p:pic>
      <p:sp>
        <p:nvSpPr>
          <p:cNvPr id="6" name="Otsikko 1">
            <a:extLst>
              <a:ext uri="{FF2B5EF4-FFF2-40B4-BE49-F238E27FC236}">
                <a16:creationId xmlns:a16="http://schemas.microsoft.com/office/drawing/2014/main" id="{3BF3047F-E438-4FC0-BE3E-DE20A8E9D92E}"/>
              </a:ext>
            </a:extLst>
          </p:cNvPr>
          <p:cNvSpPr txBox="1">
            <a:spLocks/>
          </p:cNvSpPr>
          <p:nvPr/>
        </p:nvSpPr>
        <p:spPr>
          <a:xfrm>
            <a:off x="515112" y="597407"/>
            <a:ext cx="3148584" cy="134112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b="1" kern="1200">
                <a:solidFill>
                  <a:schemeClr val="bg1">
                    <a:lumMod val="95000"/>
                  </a:schemeClr>
                </a:solidFill>
                <a:latin typeface="+mj-lt"/>
                <a:ea typeface="+mj-ea"/>
                <a:cs typeface="+mj-cs"/>
              </a:defRPr>
            </a:lvl1pPr>
          </a:lstStyle>
          <a:p>
            <a:pPr algn="l">
              <a:lnSpc>
                <a:spcPct val="100000"/>
              </a:lnSpc>
            </a:pPr>
            <a:br>
              <a:rPr lang="fi-FI" sz="2800" b="0" dirty="0">
                <a:solidFill>
                  <a:schemeClr val="tx1"/>
                </a:solidFill>
              </a:rPr>
            </a:br>
            <a:endParaRPr lang="fi-FI" sz="2800" b="0" dirty="0">
              <a:solidFill>
                <a:schemeClr val="tx1"/>
              </a:solidFill>
            </a:endParaRPr>
          </a:p>
          <a:p>
            <a:pPr algn="l">
              <a:lnSpc>
                <a:spcPct val="100000"/>
              </a:lnSpc>
            </a:pPr>
            <a:endParaRPr lang="fi-FI" sz="2800" b="0" dirty="0">
              <a:solidFill>
                <a:schemeClr val="tx1"/>
              </a:solidFill>
            </a:endParaRPr>
          </a:p>
          <a:p>
            <a:pPr algn="l">
              <a:lnSpc>
                <a:spcPct val="100000"/>
              </a:lnSpc>
            </a:pPr>
            <a:r>
              <a:rPr lang="fi-FI" sz="2800" b="0" dirty="0">
                <a:solidFill>
                  <a:schemeClr val="tx1"/>
                </a:solidFill>
              </a:rPr>
              <a:t>Kansilehti esimerkki liimapuu standardista:</a:t>
            </a:r>
          </a:p>
        </p:txBody>
      </p:sp>
    </p:spTree>
    <p:extLst>
      <p:ext uri="{BB962C8B-B14F-4D97-AF65-F5344CB8AC3E}">
        <p14:creationId xmlns:p14="http://schemas.microsoft.com/office/powerpoint/2010/main" val="2118743494"/>
      </p:ext>
    </p:extLst>
  </p:cSld>
  <p:clrMapOvr>
    <a:masterClrMapping/>
  </p:clrMapOvr>
</p:sld>
</file>

<file path=ppt/theme/theme1.xml><?xml version="1.0" encoding="utf-8"?>
<a:theme xmlns:a="http://schemas.openxmlformats.org/drawingml/2006/main" name="Office-teema">
  <a:themeElements>
    <a:clrScheme name="Mukautettu 12">
      <a:dk1>
        <a:srgbClr val="0D0D0D"/>
      </a:dk1>
      <a:lt1>
        <a:srgbClr val="FFFFFF"/>
      </a:lt1>
      <a:dk2>
        <a:srgbClr val="0D0D0D"/>
      </a:dk2>
      <a:lt2>
        <a:srgbClr val="F2F2F2"/>
      </a:lt2>
      <a:accent1>
        <a:srgbClr val="9CA65D"/>
      </a:accent1>
      <a:accent2>
        <a:srgbClr val="F2AE31"/>
      </a:accent2>
      <a:accent3>
        <a:srgbClr val="44A8F2"/>
      </a:accent3>
      <a:accent4>
        <a:srgbClr val="106141"/>
      </a:accent4>
      <a:accent5>
        <a:srgbClr val="6C733D"/>
      </a:accent5>
      <a:accent6>
        <a:srgbClr val="9CA65D"/>
      </a:accent6>
      <a:hlink>
        <a:srgbClr val="A65A4A"/>
      </a:hlink>
      <a:folHlink>
        <a:srgbClr val="8C8D8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ukautettu suunnittelumalli">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234099FDC849BF42B9A9874AAD308C6B" ma:contentTypeVersion="6" ma:contentTypeDescription="Luo uusi asiakirja." ma:contentTypeScope="" ma:versionID="6997754028527b8d8ad568fac92f9f32">
  <xsd:schema xmlns:xsd="http://www.w3.org/2001/XMLSchema" xmlns:xs="http://www.w3.org/2001/XMLSchema" xmlns:p="http://schemas.microsoft.com/office/2006/metadata/properties" xmlns:ns2="93e2402c-36e9-4cdd-8de8-0cb185c44caf" xmlns:ns3="0e53057a-6c58-4d42-a4fa-c0298214ea26" targetNamespace="http://schemas.microsoft.com/office/2006/metadata/properties" ma:root="true" ma:fieldsID="8f3b9600a7fbff9e49fd285878e84269" ns2:_="" ns3:_="">
    <xsd:import namespace="93e2402c-36e9-4cdd-8de8-0cb185c44caf"/>
    <xsd:import namespace="0e53057a-6c58-4d42-a4fa-c0298214ea2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e2402c-36e9-4cdd-8de8-0cb185c44c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e53057a-6c58-4d42-a4fa-c0298214ea26" elementFormDefault="qualified">
    <xsd:import namespace="http://schemas.microsoft.com/office/2006/documentManagement/types"/>
    <xsd:import namespace="http://schemas.microsoft.com/office/infopath/2007/PartnerControls"/>
    <xsd:element name="SharedWithUsers" ma:index="12"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109304B-B091-4694-BECD-82F31CC16069}">
  <ds:schemaRefs>
    <ds:schemaRef ds:uri="http://schemas.microsoft.com/sharepoint/v3/contenttype/forms"/>
  </ds:schemaRefs>
</ds:datastoreItem>
</file>

<file path=customXml/itemProps2.xml><?xml version="1.0" encoding="utf-8"?>
<ds:datastoreItem xmlns:ds="http://schemas.openxmlformats.org/officeDocument/2006/customXml" ds:itemID="{D01CE06C-BF3E-487C-8713-08BDA94228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e2402c-36e9-4cdd-8de8-0cb185c44caf"/>
    <ds:schemaRef ds:uri="0e53057a-6c58-4d42-a4fa-c0298214ea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EE05F82-0E33-4891-B5A1-A24B4B333825}">
  <ds:schemaRefs>
    <ds:schemaRef ds:uri="http://www.w3.org/XML/1998/namespace"/>
    <ds:schemaRef ds:uri="93e2402c-36e9-4cdd-8de8-0cb185c44caf"/>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0e53057a-6c58-4d42-a4fa-c0298214ea26"/>
    <ds:schemaRef ds:uri="http://purl.org/dc/elements/1.1/"/>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874</TotalTime>
  <Words>3075</Words>
  <Application>Microsoft Office PowerPoint</Application>
  <PresentationFormat>Laajakuva</PresentationFormat>
  <Paragraphs>499</Paragraphs>
  <Slides>42</Slides>
  <Notes>5</Notes>
  <HiddenSlides>0</HiddenSlides>
  <MMClips>0</MMClips>
  <ScaleCrop>false</ScaleCrop>
  <HeadingPairs>
    <vt:vector size="6" baseType="variant">
      <vt:variant>
        <vt:lpstr>Käytetyt fontit</vt:lpstr>
      </vt:variant>
      <vt:variant>
        <vt:i4>6</vt:i4>
      </vt:variant>
      <vt:variant>
        <vt:lpstr>Teema</vt:lpstr>
      </vt:variant>
      <vt:variant>
        <vt:i4>2</vt:i4>
      </vt:variant>
      <vt:variant>
        <vt:lpstr>Dian otsikot</vt:lpstr>
      </vt:variant>
      <vt:variant>
        <vt:i4>42</vt:i4>
      </vt:variant>
    </vt:vector>
  </HeadingPairs>
  <TitlesOfParts>
    <vt:vector size="50" baseType="lpstr">
      <vt:lpstr>Arial</vt:lpstr>
      <vt:lpstr>Avenir</vt:lpstr>
      <vt:lpstr>Calibri</vt:lpstr>
      <vt:lpstr>Calibri Light</vt:lpstr>
      <vt:lpstr>Helvetica</vt:lpstr>
      <vt:lpstr>Roboto</vt:lpstr>
      <vt:lpstr>Office-teema</vt:lpstr>
      <vt:lpstr>Mukautettu suunnittelumalli</vt:lpstr>
      <vt:lpstr>Teollinen puurakentaminen</vt:lpstr>
      <vt:lpstr>PowerPoint-esitys</vt:lpstr>
      <vt:lpstr>Standardit ja rakennustuotteiden tuotehyväksyntä</vt:lpstr>
      <vt:lpstr>PowerPoint-esitys</vt:lpstr>
      <vt:lpstr>Sisällysluettelo</vt:lpstr>
      <vt:lpstr>Yleisesti käytettyjä lyhenteitä standardisoinnissa</vt:lpstr>
      <vt:lpstr>Standardin määritelmä   1/2</vt:lpstr>
      <vt:lpstr>Standardin määritelmä   2/2</vt:lpstr>
      <vt:lpstr>PowerPoint-esitys</vt:lpstr>
      <vt:lpstr>PowerPoint-esitys</vt:lpstr>
      <vt:lpstr>Keskeiset standardityypit</vt:lpstr>
      <vt:lpstr>Rakennesuunnittelun standardit</vt:lpstr>
      <vt:lpstr>Eurokoodi osat</vt:lpstr>
      <vt:lpstr>Eurocode 5 Puurakenteiden suunnitteluohje</vt:lpstr>
      <vt:lpstr>Toteutus standardit</vt:lpstr>
      <vt:lpstr>PowerPoint-esitys</vt:lpstr>
      <vt:lpstr>Toteutus standardilla on kolme tavoitetta</vt:lpstr>
      <vt:lpstr>PowerPoint-esitys</vt:lpstr>
      <vt:lpstr>PowerPoint-esitys</vt:lpstr>
      <vt:lpstr>Tuotestandardit</vt:lpstr>
      <vt:lpstr>Tuotestandardin sisältö</vt:lpstr>
      <vt:lpstr>Puutuotteiden harmonisoidut tuotestandardit</vt:lpstr>
      <vt:lpstr>PowerPoint-esitys</vt:lpstr>
      <vt:lpstr>EN standardin laadinnan vaiheet</vt:lpstr>
      <vt:lpstr>CEN:n aikataulutavoitteiden mukaan EN-standardin laatiminen saa kestää pääsääntöisesti 36 kk seuraavin osatehtävin:</vt:lpstr>
      <vt:lpstr>Tuotehyväksyntä</vt:lpstr>
      <vt:lpstr>Yleistä tuotehyväksynnästä</vt:lpstr>
      <vt:lpstr>Rakennustuotteita koskevat vaatimukset   - Perusvaatimukset (BWR)</vt:lpstr>
      <vt:lpstr>Rakennustuotteen kelpoisuuden osoittaminen</vt:lpstr>
      <vt:lpstr>PowerPoint-esitys</vt:lpstr>
      <vt:lpstr>Eurooppa-tason  tuotehyväksyntämenettelyt</vt:lpstr>
      <vt:lpstr>Käsitteet       1/2</vt:lpstr>
      <vt:lpstr>Käsitteet       2/2</vt:lpstr>
      <vt:lpstr>Rakennustuoteasetus (CPR)</vt:lpstr>
      <vt:lpstr>Rakennustuoteasetuksen CE-asiakirjat</vt:lpstr>
      <vt:lpstr>PowerPoint-esitys</vt:lpstr>
      <vt:lpstr>Liimapuun CE-merkintä esimerkki</vt:lpstr>
      <vt:lpstr>CE-merkintä</vt:lpstr>
      <vt:lpstr>Kansalliset tuotehyväksyntä menettelyt</vt:lpstr>
      <vt:lpstr>Tyyppihyväksyntä</vt:lpstr>
      <vt:lpstr>Varmennustodistus</vt:lpstr>
      <vt:lpstr>Rakennuspaikkakohtainen selvitys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atte Kalke</dc:creator>
  <cp:lastModifiedBy>Hilppa Iittiläinen</cp:lastModifiedBy>
  <cp:revision>24</cp:revision>
  <dcterms:created xsi:type="dcterms:W3CDTF">2021-05-03T10:20:21Z</dcterms:created>
  <dcterms:modified xsi:type="dcterms:W3CDTF">2022-06-20T12:32:57Z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0x010100234099FDC849BF42B9A9874AAD308C6B</vt:lpwstr>
  </property>
</Properties>
</file>