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57"/>
  </p:notesMasterIdLst>
  <p:handoutMasterIdLst>
    <p:handoutMasterId r:id="rId58"/>
  </p:handoutMasterIdLst>
  <p:sldIdLst>
    <p:sldId id="613" r:id="rId5"/>
    <p:sldId id="614" r:id="rId6"/>
    <p:sldId id="280" r:id="rId7"/>
    <p:sldId id="615" r:id="rId8"/>
    <p:sldId id="257" r:id="rId9"/>
    <p:sldId id="259" r:id="rId10"/>
    <p:sldId id="289" r:id="rId11"/>
    <p:sldId id="290" r:id="rId12"/>
    <p:sldId id="291" r:id="rId13"/>
    <p:sldId id="293" r:id="rId14"/>
    <p:sldId id="294" r:id="rId15"/>
    <p:sldId id="295" r:id="rId16"/>
    <p:sldId id="323" r:id="rId17"/>
    <p:sldId id="296" r:id="rId18"/>
    <p:sldId id="324" r:id="rId19"/>
    <p:sldId id="297" r:id="rId20"/>
    <p:sldId id="325" r:id="rId21"/>
    <p:sldId id="298" r:id="rId22"/>
    <p:sldId id="299" r:id="rId23"/>
    <p:sldId id="300" r:id="rId24"/>
    <p:sldId id="326" r:id="rId25"/>
    <p:sldId id="301" r:id="rId26"/>
    <p:sldId id="302" r:id="rId27"/>
    <p:sldId id="304" r:id="rId28"/>
    <p:sldId id="327" r:id="rId29"/>
    <p:sldId id="303" r:id="rId30"/>
    <p:sldId id="305" r:id="rId31"/>
    <p:sldId id="306" r:id="rId32"/>
    <p:sldId id="307" r:id="rId33"/>
    <p:sldId id="308" r:id="rId34"/>
    <p:sldId id="309" r:id="rId35"/>
    <p:sldId id="328" r:id="rId36"/>
    <p:sldId id="329" r:id="rId37"/>
    <p:sldId id="310" r:id="rId38"/>
    <p:sldId id="330" r:id="rId39"/>
    <p:sldId id="311" r:id="rId40"/>
    <p:sldId id="331" r:id="rId41"/>
    <p:sldId id="313" r:id="rId42"/>
    <p:sldId id="314" r:id="rId43"/>
    <p:sldId id="315" r:id="rId44"/>
    <p:sldId id="336" r:id="rId45"/>
    <p:sldId id="316" r:id="rId46"/>
    <p:sldId id="332" r:id="rId47"/>
    <p:sldId id="317" r:id="rId48"/>
    <p:sldId id="337" r:id="rId49"/>
    <p:sldId id="318" r:id="rId50"/>
    <p:sldId id="319" r:id="rId51"/>
    <p:sldId id="333" r:id="rId52"/>
    <p:sldId id="320" r:id="rId53"/>
    <p:sldId id="321" r:id="rId54"/>
    <p:sldId id="334" r:id="rId55"/>
    <p:sldId id="335" r:id="rId56"/>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EFB24F-9FEE-45FB-9384-54B9E6EDEB23}" v="7" dt="2022-06-20T12:28:06.801"/>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34" autoAdjust="0"/>
    <p:restoredTop sz="94660"/>
  </p:normalViewPr>
  <p:slideViewPr>
    <p:cSldViewPr snapToGrid="0">
      <p:cViewPr varScale="1">
        <p:scale>
          <a:sx n="157" d="100"/>
          <a:sy n="157" d="100"/>
        </p:scale>
        <p:origin x="156" y="210"/>
      </p:cViewPr>
      <p:guideLst/>
    </p:cSldViewPr>
  </p:slideViewPr>
  <p:notesTextViewPr>
    <p:cViewPr>
      <p:scale>
        <a:sx n="1" d="1"/>
        <a:sy n="1" d="1"/>
      </p:scale>
      <p:origin x="0" y="0"/>
    </p:cViewPr>
  </p:notesTextViewPr>
  <p:notesViewPr>
    <p:cSldViewPr snapToGrid="0">
      <p:cViewPr varScale="1">
        <p:scale>
          <a:sx n="90" d="100"/>
          <a:sy n="90" d="100"/>
        </p:scale>
        <p:origin x="4206"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ilppa Iittiläinen" userId="f7572432-e0f1-4abb-81ed-7836843e2f2b" providerId="ADAL" clId="{10EFB24F-9FEE-45FB-9384-54B9E6EDEB23}"/>
    <pc:docChg chg="undo custSel addSld delSld modSld">
      <pc:chgData name="Hilppa Iittiläinen" userId="f7572432-e0f1-4abb-81ed-7836843e2f2b" providerId="ADAL" clId="{10EFB24F-9FEE-45FB-9384-54B9E6EDEB23}" dt="2022-06-20T12:28:10.779" v="711" actId="478"/>
      <pc:docMkLst>
        <pc:docMk/>
      </pc:docMkLst>
      <pc:sldChg chg="modSp del mod">
        <pc:chgData name="Hilppa Iittiläinen" userId="f7572432-e0f1-4abb-81ed-7836843e2f2b" providerId="ADAL" clId="{10EFB24F-9FEE-45FB-9384-54B9E6EDEB23}" dt="2022-06-16T11:09:43.560" v="710" actId="47"/>
        <pc:sldMkLst>
          <pc:docMk/>
          <pc:sldMk cId="346151276" sldId="256"/>
        </pc:sldMkLst>
        <pc:spChg chg="mod">
          <ac:chgData name="Hilppa Iittiläinen" userId="f7572432-e0f1-4abb-81ed-7836843e2f2b" providerId="ADAL" clId="{10EFB24F-9FEE-45FB-9384-54B9E6EDEB23}" dt="2022-06-15T06:41:27.235" v="4" actId="20577"/>
          <ac:spMkLst>
            <pc:docMk/>
            <pc:sldMk cId="346151276" sldId="256"/>
            <ac:spMk id="4" creationId="{EDA266B3-37CB-4FD9-B6AB-E618D118F783}"/>
          </ac:spMkLst>
        </pc:spChg>
      </pc:sldChg>
      <pc:sldChg chg="addSp delSp modSp mod chgLayout">
        <pc:chgData name="Hilppa Iittiläinen" userId="f7572432-e0f1-4abb-81ed-7836843e2f2b" providerId="ADAL" clId="{10EFB24F-9FEE-45FB-9384-54B9E6EDEB23}" dt="2022-06-15T06:42:50.428" v="31" actId="404"/>
        <pc:sldMkLst>
          <pc:docMk/>
          <pc:sldMk cId="241989513" sldId="259"/>
        </pc:sldMkLst>
        <pc:spChg chg="add mod ord">
          <ac:chgData name="Hilppa Iittiläinen" userId="f7572432-e0f1-4abb-81ed-7836843e2f2b" providerId="ADAL" clId="{10EFB24F-9FEE-45FB-9384-54B9E6EDEB23}" dt="2022-06-15T06:42:19.581" v="16" actId="20577"/>
          <ac:spMkLst>
            <pc:docMk/>
            <pc:sldMk cId="241989513" sldId="259"/>
            <ac:spMk id="2" creationId="{CE7CAC5B-A42E-8E52-4556-C0D8D28BAA23}"/>
          </ac:spMkLst>
        </pc:spChg>
        <pc:spChg chg="del mod">
          <ac:chgData name="Hilppa Iittiläinen" userId="f7572432-e0f1-4abb-81ed-7836843e2f2b" providerId="ADAL" clId="{10EFB24F-9FEE-45FB-9384-54B9E6EDEB23}" dt="2022-06-15T06:42:39.127" v="22"/>
          <ac:spMkLst>
            <pc:docMk/>
            <pc:sldMk cId="241989513" sldId="259"/>
            <ac:spMk id="3" creationId="{00000000-0000-0000-0000-000000000000}"/>
          </ac:spMkLst>
        </pc:spChg>
        <pc:spChg chg="del mod">
          <ac:chgData name="Hilppa Iittiläinen" userId="f7572432-e0f1-4abb-81ed-7836843e2f2b" providerId="ADAL" clId="{10EFB24F-9FEE-45FB-9384-54B9E6EDEB23}" dt="2022-06-15T06:42:39.125" v="20" actId="478"/>
          <ac:spMkLst>
            <pc:docMk/>
            <pc:sldMk cId="241989513" sldId="259"/>
            <ac:spMk id="4" creationId="{00000000-0000-0000-0000-000000000000}"/>
          </ac:spMkLst>
        </pc:spChg>
        <pc:spChg chg="add mod ord">
          <ac:chgData name="Hilppa Iittiläinen" userId="f7572432-e0f1-4abb-81ed-7836843e2f2b" providerId="ADAL" clId="{10EFB24F-9FEE-45FB-9384-54B9E6EDEB23}" dt="2022-06-15T06:42:50.428" v="31" actId="404"/>
          <ac:spMkLst>
            <pc:docMk/>
            <pc:sldMk cId="241989513" sldId="259"/>
            <ac:spMk id="6" creationId="{93871635-29BE-C3F7-B138-1158424552B0}"/>
          </ac:spMkLst>
        </pc:spChg>
        <pc:spChg chg="mod ord">
          <ac:chgData name="Hilppa Iittiläinen" userId="f7572432-e0f1-4abb-81ed-7836843e2f2b" providerId="ADAL" clId="{10EFB24F-9FEE-45FB-9384-54B9E6EDEB23}" dt="2022-06-15T06:41:58.742" v="13" actId="700"/>
          <ac:spMkLst>
            <pc:docMk/>
            <pc:sldMk cId="241989513" sldId="259"/>
            <ac:spMk id="18" creationId="{F5859289-D07A-407E-BEA8-0136A172E2C0}"/>
          </ac:spMkLst>
        </pc:spChg>
      </pc:sldChg>
      <pc:sldChg chg="modSp add mod">
        <pc:chgData name="Hilppa Iittiläinen" userId="f7572432-e0f1-4abb-81ed-7836843e2f2b" providerId="ADAL" clId="{10EFB24F-9FEE-45FB-9384-54B9E6EDEB23}" dt="2022-06-16T11:09:41.007" v="709"/>
        <pc:sldMkLst>
          <pc:docMk/>
          <pc:sldMk cId="0" sldId="280"/>
        </pc:sldMkLst>
        <pc:spChg chg="mod">
          <ac:chgData name="Hilppa Iittiläinen" userId="f7572432-e0f1-4abb-81ed-7836843e2f2b" providerId="ADAL" clId="{10EFB24F-9FEE-45FB-9384-54B9E6EDEB23}" dt="2022-06-16T11:09:41.007" v="709"/>
          <ac:spMkLst>
            <pc:docMk/>
            <pc:sldMk cId="0" sldId="280"/>
            <ac:spMk id="250" creationId="{00000000-0000-0000-0000-000000000000}"/>
          </ac:spMkLst>
        </pc:spChg>
      </pc:sldChg>
      <pc:sldChg chg="addSp delSp modSp mod chgLayout">
        <pc:chgData name="Hilppa Iittiläinen" userId="f7572432-e0f1-4abb-81ed-7836843e2f2b" providerId="ADAL" clId="{10EFB24F-9FEE-45FB-9384-54B9E6EDEB23}" dt="2022-06-15T06:43:10.737" v="45"/>
        <pc:sldMkLst>
          <pc:docMk/>
          <pc:sldMk cId="1595520468" sldId="289"/>
        </pc:sldMkLst>
        <pc:spChg chg="del mod">
          <ac:chgData name="Hilppa Iittiläinen" userId="f7572432-e0f1-4abb-81ed-7836843e2f2b" providerId="ADAL" clId="{10EFB24F-9FEE-45FB-9384-54B9E6EDEB23}" dt="2022-06-15T06:43:10.737" v="45"/>
          <ac:spMkLst>
            <pc:docMk/>
            <pc:sldMk cId="1595520468" sldId="289"/>
            <ac:spMk id="2" creationId="{00000000-0000-0000-0000-000000000000}"/>
          </ac:spMkLst>
        </pc:spChg>
        <pc:spChg chg="del mod">
          <ac:chgData name="Hilppa Iittiläinen" userId="f7572432-e0f1-4abb-81ed-7836843e2f2b" providerId="ADAL" clId="{10EFB24F-9FEE-45FB-9384-54B9E6EDEB23}" dt="2022-06-15T06:43:10.735" v="43"/>
          <ac:spMkLst>
            <pc:docMk/>
            <pc:sldMk cId="1595520468" sldId="289"/>
            <ac:spMk id="3" creationId="{00000000-0000-0000-0000-000000000000}"/>
          </ac:spMkLst>
        </pc:spChg>
        <pc:spChg chg="add mod ord">
          <ac:chgData name="Hilppa Iittiläinen" userId="f7572432-e0f1-4abb-81ed-7836843e2f2b" providerId="ADAL" clId="{10EFB24F-9FEE-45FB-9384-54B9E6EDEB23}" dt="2022-06-15T06:43:01.237" v="33"/>
          <ac:spMkLst>
            <pc:docMk/>
            <pc:sldMk cId="1595520468" sldId="289"/>
            <ac:spMk id="4" creationId="{8E530C18-4A1B-2CE5-1154-59A97C7AB73C}"/>
          </ac:spMkLst>
        </pc:spChg>
        <pc:spChg chg="add mod ord">
          <ac:chgData name="Hilppa Iittiläinen" userId="f7572432-e0f1-4abb-81ed-7836843e2f2b" providerId="ADAL" clId="{10EFB24F-9FEE-45FB-9384-54B9E6EDEB23}" dt="2022-06-15T06:43:09.862" v="41" actId="27636"/>
          <ac:spMkLst>
            <pc:docMk/>
            <pc:sldMk cId="1595520468" sldId="289"/>
            <ac:spMk id="5" creationId="{228940F7-856B-99C3-3783-7B54B6418B29}"/>
          </ac:spMkLst>
        </pc:spChg>
        <pc:spChg chg="mod ord">
          <ac:chgData name="Hilppa Iittiläinen" userId="f7572432-e0f1-4abb-81ed-7836843e2f2b" providerId="ADAL" clId="{10EFB24F-9FEE-45FB-9384-54B9E6EDEB23}" dt="2022-06-15T06:41:58.742" v="13" actId="700"/>
          <ac:spMkLst>
            <pc:docMk/>
            <pc:sldMk cId="1595520468" sldId="289"/>
            <ac:spMk id="18" creationId="{F5859289-D07A-407E-BEA8-0136A172E2C0}"/>
          </ac:spMkLst>
        </pc:spChg>
      </pc:sldChg>
      <pc:sldChg chg="addSp delSp modSp mod chgLayout">
        <pc:chgData name="Hilppa Iittiläinen" userId="f7572432-e0f1-4abb-81ed-7836843e2f2b" providerId="ADAL" clId="{10EFB24F-9FEE-45FB-9384-54B9E6EDEB23}" dt="2022-06-15T06:43:34.170" v="60"/>
        <pc:sldMkLst>
          <pc:docMk/>
          <pc:sldMk cId="3751357005" sldId="290"/>
        </pc:sldMkLst>
        <pc:spChg chg="del mod">
          <ac:chgData name="Hilppa Iittiläinen" userId="f7572432-e0f1-4abb-81ed-7836843e2f2b" providerId="ADAL" clId="{10EFB24F-9FEE-45FB-9384-54B9E6EDEB23}" dt="2022-06-15T06:43:34.170" v="58"/>
          <ac:spMkLst>
            <pc:docMk/>
            <pc:sldMk cId="3751357005" sldId="290"/>
            <ac:spMk id="3" creationId="{00000000-0000-0000-0000-000000000000}"/>
          </ac:spMkLst>
        </pc:spChg>
        <pc:spChg chg="del mod">
          <ac:chgData name="Hilppa Iittiläinen" userId="f7572432-e0f1-4abb-81ed-7836843e2f2b" providerId="ADAL" clId="{10EFB24F-9FEE-45FB-9384-54B9E6EDEB23}" dt="2022-06-15T06:43:34.170" v="60"/>
          <ac:spMkLst>
            <pc:docMk/>
            <pc:sldMk cId="3751357005" sldId="290"/>
            <ac:spMk id="4" creationId="{00000000-0000-0000-0000-000000000000}"/>
          </ac:spMkLst>
        </pc:spChg>
        <pc:spChg chg="add mod ord">
          <ac:chgData name="Hilppa Iittiläinen" userId="f7572432-e0f1-4abb-81ed-7836843e2f2b" providerId="ADAL" clId="{10EFB24F-9FEE-45FB-9384-54B9E6EDEB23}" dt="2022-06-15T06:43:16.708" v="47"/>
          <ac:spMkLst>
            <pc:docMk/>
            <pc:sldMk cId="3751357005" sldId="290"/>
            <ac:spMk id="5" creationId="{AA8D2AAA-26B1-EE61-A037-89D60C3C2C88}"/>
          </ac:spMkLst>
        </pc:spChg>
        <pc:spChg chg="add mod ord">
          <ac:chgData name="Hilppa Iittiläinen" userId="f7572432-e0f1-4abb-81ed-7836843e2f2b" providerId="ADAL" clId="{10EFB24F-9FEE-45FB-9384-54B9E6EDEB23}" dt="2022-06-15T06:43:31.947" v="56" actId="27636"/>
          <ac:spMkLst>
            <pc:docMk/>
            <pc:sldMk cId="3751357005" sldId="290"/>
            <ac:spMk id="6" creationId="{80682062-60BB-3910-9640-743F093F1F40}"/>
          </ac:spMkLst>
        </pc:spChg>
        <pc:spChg chg="mod ord">
          <ac:chgData name="Hilppa Iittiläinen" userId="f7572432-e0f1-4abb-81ed-7836843e2f2b" providerId="ADAL" clId="{10EFB24F-9FEE-45FB-9384-54B9E6EDEB23}" dt="2022-06-15T06:41:58.742" v="13" actId="700"/>
          <ac:spMkLst>
            <pc:docMk/>
            <pc:sldMk cId="3751357005" sldId="290"/>
            <ac:spMk id="18" creationId="{F5859289-D07A-407E-BEA8-0136A172E2C0}"/>
          </ac:spMkLst>
        </pc:spChg>
      </pc:sldChg>
      <pc:sldChg chg="addSp delSp modSp mod chgLayout">
        <pc:chgData name="Hilppa Iittiläinen" userId="f7572432-e0f1-4abb-81ed-7836843e2f2b" providerId="ADAL" clId="{10EFB24F-9FEE-45FB-9384-54B9E6EDEB23}" dt="2022-06-15T06:43:50.085" v="74"/>
        <pc:sldMkLst>
          <pc:docMk/>
          <pc:sldMk cId="4193767578" sldId="291"/>
        </pc:sldMkLst>
        <pc:spChg chg="mod">
          <ac:chgData name="Hilppa Iittiläinen" userId="f7572432-e0f1-4abb-81ed-7836843e2f2b" providerId="ADAL" clId="{10EFB24F-9FEE-45FB-9384-54B9E6EDEB23}" dt="2022-06-15T06:43:42.772" v="64" actId="21"/>
          <ac:spMkLst>
            <pc:docMk/>
            <pc:sldMk cId="4193767578" sldId="291"/>
            <ac:spMk id="2" creationId="{00000000-0000-0000-0000-000000000000}"/>
          </ac:spMkLst>
        </pc:spChg>
        <pc:spChg chg="del mod">
          <ac:chgData name="Hilppa Iittiläinen" userId="f7572432-e0f1-4abb-81ed-7836843e2f2b" providerId="ADAL" clId="{10EFB24F-9FEE-45FB-9384-54B9E6EDEB23}" dt="2022-06-15T06:43:50.085" v="74"/>
          <ac:spMkLst>
            <pc:docMk/>
            <pc:sldMk cId="4193767578" sldId="291"/>
            <ac:spMk id="3" creationId="{00000000-0000-0000-0000-000000000000}"/>
          </ac:spMkLst>
        </pc:spChg>
        <pc:spChg chg="add mod ord">
          <ac:chgData name="Hilppa Iittiläinen" userId="f7572432-e0f1-4abb-81ed-7836843e2f2b" providerId="ADAL" clId="{10EFB24F-9FEE-45FB-9384-54B9E6EDEB23}" dt="2022-06-15T06:43:40.417" v="63" actId="20577"/>
          <ac:spMkLst>
            <pc:docMk/>
            <pc:sldMk cId="4193767578" sldId="291"/>
            <ac:spMk id="4" creationId="{B99BF685-2FB5-8558-7675-EB57B3F62FB3}"/>
          </ac:spMkLst>
        </pc:spChg>
        <pc:spChg chg="add mod ord">
          <ac:chgData name="Hilppa Iittiläinen" userId="f7572432-e0f1-4abb-81ed-7836843e2f2b" providerId="ADAL" clId="{10EFB24F-9FEE-45FB-9384-54B9E6EDEB23}" dt="2022-06-15T06:43:47.737" v="72" actId="27636"/>
          <ac:spMkLst>
            <pc:docMk/>
            <pc:sldMk cId="4193767578" sldId="291"/>
            <ac:spMk id="5" creationId="{330AFBCD-10D3-3F7F-6448-8AAAC0802E89}"/>
          </ac:spMkLst>
        </pc:spChg>
        <pc:spChg chg="mod ord">
          <ac:chgData name="Hilppa Iittiläinen" userId="f7572432-e0f1-4abb-81ed-7836843e2f2b" providerId="ADAL" clId="{10EFB24F-9FEE-45FB-9384-54B9E6EDEB23}" dt="2022-06-15T06:41:58.742" v="13" actId="700"/>
          <ac:spMkLst>
            <pc:docMk/>
            <pc:sldMk cId="4193767578" sldId="291"/>
            <ac:spMk id="18" creationId="{F5859289-D07A-407E-BEA8-0136A172E2C0}"/>
          </ac:spMkLst>
        </pc:spChg>
      </pc:sldChg>
      <pc:sldChg chg="addSp delSp modSp mod chgLayout">
        <pc:chgData name="Hilppa Iittiläinen" userId="f7572432-e0f1-4abb-81ed-7836843e2f2b" providerId="ADAL" clId="{10EFB24F-9FEE-45FB-9384-54B9E6EDEB23}" dt="2022-06-15T06:44:01.215" v="85"/>
        <pc:sldMkLst>
          <pc:docMk/>
          <pc:sldMk cId="175452325" sldId="293"/>
        </pc:sldMkLst>
        <pc:spChg chg="add mod ord">
          <ac:chgData name="Hilppa Iittiläinen" userId="f7572432-e0f1-4abb-81ed-7836843e2f2b" providerId="ADAL" clId="{10EFB24F-9FEE-45FB-9384-54B9E6EDEB23}" dt="2022-06-15T06:43:54.011" v="76"/>
          <ac:spMkLst>
            <pc:docMk/>
            <pc:sldMk cId="175452325" sldId="293"/>
            <ac:spMk id="2" creationId="{EDAB72F5-FF15-E9F0-AB7D-EE3EF68A3CE6}"/>
          </ac:spMkLst>
        </pc:spChg>
        <pc:spChg chg="del mod">
          <ac:chgData name="Hilppa Iittiläinen" userId="f7572432-e0f1-4abb-81ed-7836843e2f2b" providerId="ADAL" clId="{10EFB24F-9FEE-45FB-9384-54B9E6EDEB23}" dt="2022-06-15T06:44:01.214" v="83"/>
          <ac:spMkLst>
            <pc:docMk/>
            <pc:sldMk cId="175452325" sldId="293"/>
            <ac:spMk id="3" creationId="{00000000-0000-0000-0000-000000000000}"/>
          </ac:spMkLst>
        </pc:spChg>
        <pc:spChg chg="del mod">
          <ac:chgData name="Hilppa Iittiläinen" userId="f7572432-e0f1-4abb-81ed-7836843e2f2b" providerId="ADAL" clId="{10EFB24F-9FEE-45FB-9384-54B9E6EDEB23}" dt="2022-06-15T06:44:01.215" v="85"/>
          <ac:spMkLst>
            <pc:docMk/>
            <pc:sldMk cId="175452325" sldId="293"/>
            <ac:spMk id="4" creationId="{00000000-0000-0000-0000-000000000000}"/>
          </ac:spMkLst>
        </pc:spChg>
        <pc:spChg chg="add mod ord">
          <ac:chgData name="Hilppa Iittiläinen" userId="f7572432-e0f1-4abb-81ed-7836843e2f2b" providerId="ADAL" clId="{10EFB24F-9FEE-45FB-9384-54B9E6EDEB23}" dt="2022-06-15T06:44:00.314" v="81" actId="20577"/>
          <ac:spMkLst>
            <pc:docMk/>
            <pc:sldMk cId="175452325" sldId="293"/>
            <ac:spMk id="5" creationId="{18E2B0B8-A641-85F3-D150-853F3F067491}"/>
          </ac:spMkLst>
        </pc:spChg>
        <pc:spChg chg="mod ord">
          <ac:chgData name="Hilppa Iittiläinen" userId="f7572432-e0f1-4abb-81ed-7836843e2f2b" providerId="ADAL" clId="{10EFB24F-9FEE-45FB-9384-54B9E6EDEB23}" dt="2022-06-15T06:41:58.742" v="13" actId="700"/>
          <ac:spMkLst>
            <pc:docMk/>
            <pc:sldMk cId="175452325" sldId="293"/>
            <ac:spMk id="18" creationId="{F5859289-D07A-407E-BEA8-0136A172E2C0}"/>
          </ac:spMkLst>
        </pc:spChg>
      </pc:sldChg>
      <pc:sldChg chg="addSp delSp modSp mod chgLayout">
        <pc:chgData name="Hilppa Iittiläinen" userId="f7572432-e0f1-4abb-81ed-7836843e2f2b" providerId="ADAL" clId="{10EFB24F-9FEE-45FB-9384-54B9E6EDEB23}" dt="2022-06-15T06:44:14.564" v="96"/>
        <pc:sldMkLst>
          <pc:docMk/>
          <pc:sldMk cId="838231596" sldId="294"/>
        </pc:sldMkLst>
        <pc:spChg chg="add mod ord">
          <ac:chgData name="Hilppa Iittiläinen" userId="f7572432-e0f1-4abb-81ed-7836843e2f2b" providerId="ADAL" clId="{10EFB24F-9FEE-45FB-9384-54B9E6EDEB23}" dt="2022-06-15T06:44:05.663" v="87"/>
          <ac:spMkLst>
            <pc:docMk/>
            <pc:sldMk cId="838231596" sldId="294"/>
            <ac:spMk id="2" creationId="{61B0609E-E50D-326D-C603-26CBAE9F9FEB}"/>
          </ac:spMkLst>
        </pc:spChg>
        <pc:spChg chg="del mod">
          <ac:chgData name="Hilppa Iittiläinen" userId="f7572432-e0f1-4abb-81ed-7836843e2f2b" providerId="ADAL" clId="{10EFB24F-9FEE-45FB-9384-54B9E6EDEB23}" dt="2022-06-15T06:44:14.564" v="94"/>
          <ac:spMkLst>
            <pc:docMk/>
            <pc:sldMk cId="838231596" sldId="294"/>
            <ac:spMk id="3" creationId="{00000000-0000-0000-0000-000000000000}"/>
          </ac:spMkLst>
        </pc:spChg>
        <pc:spChg chg="del mod">
          <ac:chgData name="Hilppa Iittiläinen" userId="f7572432-e0f1-4abb-81ed-7836843e2f2b" providerId="ADAL" clId="{10EFB24F-9FEE-45FB-9384-54B9E6EDEB23}" dt="2022-06-15T06:44:14.564" v="96"/>
          <ac:spMkLst>
            <pc:docMk/>
            <pc:sldMk cId="838231596" sldId="294"/>
            <ac:spMk id="4" creationId="{00000000-0000-0000-0000-000000000000}"/>
          </ac:spMkLst>
        </pc:spChg>
        <pc:spChg chg="add mod ord">
          <ac:chgData name="Hilppa Iittiläinen" userId="f7572432-e0f1-4abb-81ed-7836843e2f2b" providerId="ADAL" clId="{10EFB24F-9FEE-45FB-9384-54B9E6EDEB23}" dt="2022-06-15T06:44:12.019" v="92" actId="20577"/>
          <ac:spMkLst>
            <pc:docMk/>
            <pc:sldMk cId="838231596" sldId="294"/>
            <ac:spMk id="5" creationId="{F1F1B3EC-C011-C1A9-FBB6-E86DF39F9FB3}"/>
          </ac:spMkLst>
        </pc:spChg>
        <pc:spChg chg="mod ord">
          <ac:chgData name="Hilppa Iittiläinen" userId="f7572432-e0f1-4abb-81ed-7836843e2f2b" providerId="ADAL" clId="{10EFB24F-9FEE-45FB-9384-54B9E6EDEB23}" dt="2022-06-15T06:41:58.742" v="13" actId="700"/>
          <ac:spMkLst>
            <pc:docMk/>
            <pc:sldMk cId="838231596" sldId="294"/>
            <ac:spMk id="18" creationId="{F5859289-D07A-407E-BEA8-0136A172E2C0}"/>
          </ac:spMkLst>
        </pc:spChg>
      </pc:sldChg>
      <pc:sldChg chg="addSp delSp modSp mod chgLayout">
        <pc:chgData name="Hilppa Iittiläinen" userId="f7572432-e0f1-4abb-81ed-7836843e2f2b" providerId="ADAL" clId="{10EFB24F-9FEE-45FB-9384-54B9E6EDEB23}" dt="2022-06-15T06:44:25.595" v="107"/>
        <pc:sldMkLst>
          <pc:docMk/>
          <pc:sldMk cId="3144278761" sldId="295"/>
        </pc:sldMkLst>
        <pc:spChg chg="del mod">
          <ac:chgData name="Hilppa Iittiläinen" userId="f7572432-e0f1-4abb-81ed-7836843e2f2b" providerId="ADAL" clId="{10EFB24F-9FEE-45FB-9384-54B9E6EDEB23}" dt="2022-06-15T06:44:25.595" v="107"/>
          <ac:spMkLst>
            <pc:docMk/>
            <pc:sldMk cId="3144278761" sldId="295"/>
            <ac:spMk id="2" creationId="{00000000-0000-0000-0000-000000000000}"/>
          </ac:spMkLst>
        </pc:spChg>
        <pc:spChg chg="del mod">
          <ac:chgData name="Hilppa Iittiläinen" userId="f7572432-e0f1-4abb-81ed-7836843e2f2b" providerId="ADAL" clId="{10EFB24F-9FEE-45FB-9384-54B9E6EDEB23}" dt="2022-06-15T06:44:25.595" v="105"/>
          <ac:spMkLst>
            <pc:docMk/>
            <pc:sldMk cId="3144278761" sldId="295"/>
            <ac:spMk id="3" creationId="{00000000-0000-0000-0000-000000000000}"/>
          </ac:spMkLst>
        </pc:spChg>
        <pc:spChg chg="add mod ord">
          <ac:chgData name="Hilppa Iittiläinen" userId="f7572432-e0f1-4abb-81ed-7836843e2f2b" providerId="ADAL" clId="{10EFB24F-9FEE-45FB-9384-54B9E6EDEB23}" dt="2022-06-15T06:44:19.419" v="99" actId="20577"/>
          <ac:spMkLst>
            <pc:docMk/>
            <pc:sldMk cId="3144278761" sldId="295"/>
            <ac:spMk id="4" creationId="{21D7A83C-4F89-1730-F364-84DFE19EA76F}"/>
          </ac:spMkLst>
        </pc:spChg>
        <pc:spChg chg="add mod ord">
          <ac:chgData name="Hilppa Iittiläinen" userId="f7572432-e0f1-4abb-81ed-7836843e2f2b" providerId="ADAL" clId="{10EFB24F-9FEE-45FB-9384-54B9E6EDEB23}" dt="2022-06-15T06:44:24.942" v="103" actId="20577"/>
          <ac:spMkLst>
            <pc:docMk/>
            <pc:sldMk cId="3144278761" sldId="295"/>
            <ac:spMk id="5" creationId="{A3F34A2E-4DF8-9A55-CEB7-942D0BF802E0}"/>
          </ac:spMkLst>
        </pc:spChg>
        <pc:spChg chg="mod ord">
          <ac:chgData name="Hilppa Iittiläinen" userId="f7572432-e0f1-4abb-81ed-7836843e2f2b" providerId="ADAL" clId="{10EFB24F-9FEE-45FB-9384-54B9E6EDEB23}" dt="2022-06-15T06:41:58.742" v="13" actId="700"/>
          <ac:spMkLst>
            <pc:docMk/>
            <pc:sldMk cId="3144278761" sldId="295"/>
            <ac:spMk id="18" creationId="{F5859289-D07A-407E-BEA8-0136A172E2C0}"/>
          </ac:spMkLst>
        </pc:spChg>
      </pc:sldChg>
      <pc:sldChg chg="addSp delSp modSp mod chgLayout">
        <pc:chgData name="Hilppa Iittiläinen" userId="f7572432-e0f1-4abb-81ed-7836843e2f2b" providerId="ADAL" clId="{10EFB24F-9FEE-45FB-9384-54B9E6EDEB23}" dt="2022-06-15T06:44:51.634" v="137"/>
        <pc:sldMkLst>
          <pc:docMk/>
          <pc:sldMk cId="741090814" sldId="296"/>
        </pc:sldMkLst>
        <pc:spChg chg="add mod ord">
          <ac:chgData name="Hilppa Iittiläinen" userId="f7572432-e0f1-4abb-81ed-7836843e2f2b" providerId="ADAL" clId="{10EFB24F-9FEE-45FB-9384-54B9E6EDEB23}" dt="2022-06-15T06:44:43.048" v="124" actId="20577"/>
          <ac:spMkLst>
            <pc:docMk/>
            <pc:sldMk cId="741090814" sldId="296"/>
            <ac:spMk id="2" creationId="{DACBD36B-63DB-9393-7D59-13491F3C9716}"/>
          </ac:spMkLst>
        </pc:spChg>
        <pc:spChg chg="del mod">
          <ac:chgData name="Hilppa Iittiläinen" userId="f7572432-e0f1-4abb-81ed-7836843e2f2b" providerId="ADAL" clId="{10EFB24F-9FEE-45FB-9384-54B9E6EDEB23}" dt="2022-06-15T06:44:51.633" v="135"/>
          <ac:spMkLst>
            <pc:docMk/>
            <pc:sldMk cId="741090814" sldId="296"/>
            <ac:spMk id="3" creationId="{00000000-0000-0000-0000-000000000000}"/>
          </ac:spMkLst>
        </pc:spChg>
        <pc:spChg chg="del mod">
          <ac:chgData name="Hilppa Iittiläinen" userId="f7572432-e0f1-4abb-81ed-7836843e2f2b" providerId="ADAL" clId="{10EFB24F-9FEE-45FB-9384-54B9E6EDEB23}" dt="2022-06-15T06:44:51.634" v="137"/>
          <ac:spMkLst>
            <pc:docMk/>
            <pc:sldMk cId="741090814" sldId="296"/>
            <ac:spMk id="4" creationId="{00000000-0000-0000-0000-000000000000}"/>
          </ac:spMkLst>
        </pc:spChg>
        <pc:spChg chg="add mod ord">
          <ac:chgData name="Hilppa Iittiläinen" userId="f7572432-e0f1-4abb-81ed-7836843e2f2b" providerId="ADAL" clId="{10EFB24F-9FEE-45FB-9384-54B9E6EDEB23}" dt="2022-06-15T06:44:50.334" v="133" actId="27636"/>
          <ac:spMkLst>
            <pc:docMk/>
            <pc:sldMk cId="741090814" sldId="296"/>
            <ac:spMk id="5" creationId="{E68D0AFE-1AA7-3591-0815-E093AD80AEA1}"/>
          </ac:spMkLst>
        </pc:spChg>
        <pc:spChg chg="mod ord">
          <ac:chgData name="Hilppa Iittiläinen" userId="f7572432-e0f1-4abb-81ed-7836843e2f2b" providerId="ADAL" clId="{10EFB24F-9FEE-45FB-9384-54B9E6EDEB23}" dt="2022-06-15T06:41:58.742" v="13" actId="700"/>
          <ac:spMkLst>
            <pc:docMk/>
            <pc:sldMk cId="741090814" sldId="296"/>
            <ac:spMk id="18" creationId="{F5859289-D07A-407E-BEA8-0136A172E2C0}"/>
          </ac:spMkLst>
        </pc:spChg>
      </pc:sldChg>
      <pc:sldChg chg="addSp delSp modSp mod chgLayout">
        <pc:chgData name="Hilppa Iittiläinen" userId="f7572432-e0f1-4abb-81ed-7836843e2f2b" providerId="ADAL" clId="{10EFB24F-9FEE-45FB-9384-54B9E6EDEB23}" dt="2022-06-15T06:45:19.267" v="166"/>
        <pc:sldMkLst>
          <pc:docMk/>
          <pc:sldMk cId="2844887550" sldId="297"/>
        </pc:sldMkLst>
        <pc:spChg chg="del mod">
          <ac:chgData name="Hilppa Iittiläinen" userId="f7572432-e0f1-4abb-81ed-7836843e2f2b" providerId="ADAL" clId="{10EFB24F-9FEE-45FB-9384-54B9E6EDEB23}" dt="2022-06-15T06:45:19.267" v="166"/>
          <ac:spMkLst>
            <pc:docMk/>
            <pc:sldMk cId="2844887550" sldId="297"/>
            <ac:spMk id="2" creationId="{00000000-0000-0000-0000-000000000000}"/>
          </ac:spMkLst>
        </pc:spChg>
        <pc:spChg chg="del mod">
          <ac:chgData name="Hilppa Iittiläinen" userId="f7572432-e0f1-4abb-81ed-7836843e2f2b" providerId="ADAL" clId="{10EFB24F-9FEE-45FB-9384-54B9E6EDEB23}" dt="2022-06-15T06:45:19.266" v="164"/>
          <ac:spMkLst>
            <pc:docMk/>
            <pc:sldMk cId="2844887550" sldId="297"/>
            <ac:spMk id="3" creationId="{00000000-0000-0000-0000-000000000000}"/>
          </ac:spMkLst>
        </pc:spChg>
        <pc:spChg chg="add mod ord">
          <ac:chgData name="Hilppa Iittiläinen" userId="f7572432-e0f1-4abb-81ed-7836843e2f2b" providerId="ADAL" clId="{10EFB24F-9FEE-45FB-9384-54B9E6EDEB23}" dt="2022-06-15T06:45:08" v="150" actId="20577"/>
          <ac:spMkLst>
            <pc:docMk/>
            <pc:sldMk cId="2844887550" sldId="297"/>
            <ac:spMk id="4" creationId="{DEA02F9B-1342-5310-C12C-E636F913CA07}"/>
          </ac:spMkLst>
        </pc:spChg>
        <pc:spChg chg="add mod ord">
          <ac:chgData name="Hilppa Iittiläinen" userId="f7572432-e0f1-4abb-81ed-7836843e2f2b" providerId="ADAL" clId="{10EFB24F-9FEE-45FB-9384-54B9E6EDEB23}" dt="2022-06-15T06:45:18.217" v="162" actId="27636"/>
          <ac:spMkLst>
            <pc:docMk/>
            <pc:sldMk cId="2844887550" sldId="297"/>
            <ac:spMk id="5" creationId="{A309D78D-721D-683B-9132-CB3FFCC7E194}"/>
          </ac:spMkLst>
        </pc:spChg>
        <pc:spChg chg="mod ord">
          <ac:chgData name="Hilppa Iittiläinen" userId="f7572432-e0f1-4abb-81ed-7836843e2f2b" providerId="ADAL" clId="{10EFB24F-9FEE-45FB-9384-54B9E6EDEB23}" dt="2022-06-15T06:41:58.742" v="13" actId="700"/>
          <ac:spMkLst>
            <pc:docMk/>
            <pc:sldMk cId="2844887550" sldId="297"/>
            <ac:spMk id="18" creationId="{F5859289-D07A-407E-BEA8-0136A172E2C0}"/>
          </ac:spMkLst>
        </pc:spChg>
      </pc:sldChg>
      <pc:sldChg chg="addSp delSp modSp mod chgLayout">
        <pc:chgData name="Hilppa Iittiläinen" userId="f7572432-e0f1-4abb-81ed-7836843e2f2b" providerId="ADAL" clId="{10EFB24F-9FEE-45FB-9384-54B9E6EDEB23}" dt="2022-06-15T06:46:14.311" v="199"/>
        <pc:sldMkLst>
          <pc:docMk/>
          <pc:sldMk cId="3664029906" sldId="299"/>
        </pc:sldMkLst>
        <pc:spChg chg="add mod ord">
          <ac:chgData name="Hilppa Iittiläinen" userId="f7572432-e0f1-4abb-81ed-7836843e2f2b" providerId="ADAL" clId="{10EFB24F-9FEE-45FB-9384-54B9E6EDEB23}" dt="2022-06-15T06:46:04.686" v="188" actId="20577"/>
          <ac:spMkLst>
            <pc:docMk/>
            <pc:sldMk cId="3664029906" sldId="299"/>
            <ac:spMk id="2" creationId="{982FC10B-3182-8919-AE49-8945B494CEE6}"/>
          </ac:spMkLst>
        </pc:spChg>
        <pc:spChg chg="del mod">
          <ac:chgData name="Hilppa Iittiläinen" userId="f7572432-e0f1-4abb-81ed-7836843e2f2b" providerId="ADAL" clId="{10EFB24F-9FEE-45FB-9384-54B9E6EDEB23}" dt="2022-06-15T06:46:14.309" v="197"/>
          <ac:spMkLst>
            <pc:docMk/>
            <pc:sldMk cId="3664029906" sldId="299"/>
            <ac:spMk id="3" creationId="{00000000-0000-0000-0000-000000000000}"/>
          </ac:spMkLst>
        </pc:spChg>
        <pc:spChg chg="del mod">
          <ac:chgData name="Hilppa Iittiläinen" userId="f7572432-e0f1-4abb-81ed-7836843e2f2b" providerId="ADAL" clId="{10EFB24F-9FEE-45FB-9384-54B9E6EDEB23}" dt="2022-06-15T06:46:14.311" v="199"/>
          <ac:spMkLst>
            <pc:docMk/>
            <pc:sldMk cId="3664029906" sldId="299"/>
            <ac:spMk id="4" creationId="{00000000-0000-0000-0000-000000000000}"/>
          </ac:spMkLst>
        </pc:spChg>
        <pc:spChg chg="add mod ord">
          <ac:chgData name="Hilppa Iittiläinen" userId="f7572432-e0f1-4abb-81ed-7836843e2f2b" providerId="ADAL" clId="{10EFB24F-9FEE-45FB-9384-54B9E6EDEB23}" dt="2022-06-15T06:46:12.546" v="195" actId="6549"/>
          <ac:spMkLst>
            <pc:docMk/>
            <pc:sldMk cId="3664029906" sldId="299"/>
            <ac:spMk id="5" creationId="{23D7F94B-D7E0-F721-AD94-1B3335118D52}"/>
          </ac:spMkLst>
        </pc:spChg>
        <pc:spChg chg="mod ord">
          <ac:chgData name="Hilppa Iittiläinen" userId="f7572432-e0f1-4abb-81ed-7836843e2f2b" providerId="ADAL" clId="{10EFB24F-9FEE-45FB-9384-54B9E6EDEB23}" dt="2022-06-15T06:45:56.350" v="185" actId="700"/>
          <ac:spMkLst>
            <pc:docMk/>
            <pc:sldMk cId="3664029906" sldId="299"/>
            <ac:spMk id="18" creationId="{F5859289-D07A-407E-BEA8-0136A172E2C0}"/>
          </ac:spMkLst>
        </pc:spChg>
      </pc:sldChg>
      <pc:sldChg chg="addSp delSp modSp mod chgLayout">
        <pc:chgData name="Hilppa Iittiläinen" userId="f7572432-e0f1-4abb-81ed-7836843e2f2b" providerId="ADAL" clId="{10EFB24F-9FEE-45FB-9384-54B9E6EDEB23}" dt="2022-06-15T06:46:26.373" v="212"/>
        <pc:sldMkLst>
          <pc:docMk/>
          <pc:sldMk cId="519982689" sldId="300"/>
        </pc:sldMkLst>
        <pc:spChg chg="del mod">
          <ac:chgData name="Hilppa Iittiläinen" userId="f7572432-e0f1-4abb-81ed-7836843e2f2b" providerId="ADAL" clId="{10EFB24F-9FEE-45FB-9384-54B9E6EDEB23}" dt="2022-06-15T06:46:26.373" v="212"/>
          <ac:spMkLst>
            <pc:docMk/>
            <pc:sldMk cId="519982689" sldId="300"/>
            <ac:spMk id="2" creationId="{00000000-0000-0000-0000-000000000000}"/>
          </ac:spMkLst>
        </pc:spChg>
        <pc:spChg chg="del mod">
          <ac:chgData name="Hilppa Iittiläinen" userId="f7572432-e0f1-4abb-81ed-7836843e2f2b" providerId="ADAL" clId="{10EFB24F-9FEE-45FB-9384-54B9E6EDEB23}" dt="2022-06-15T06:46:26.371" v="210"/>
          <ac:spMkLst>
            <pc:docMk/>
            <pc:sldMk cId="519982689" sldId="300"/>
            <ac:spMk id="3" creationId="{00000000-0000-0000-0000-000000000000}"/>
          </ac:spMkLst>
        </pc:spChg>
        <pc:spChg chg="add mod ord">
          <ac:chgData name="Hilppa Iittiläinen" userId="f7572432-e0f1-4abb-81ed-7836843e2f2b" providerId="ADAL" clId="{10EFB24F-9FEE-45FB-9384-54B9E6EDEB23}" dt="2022-06-15T06:46:18.916" v="202" actId="20577"/>
          <ac:spMkLst>
            <pc:docMk/>
            <pc:sldMk cId="519982689" sldId="300"/>
            <ac:spMk id="4" creationId="{46F8F0B2-4CD8-78C2-5181-834BDF563A46}"/>
          </ac:spMkLst>
        </pc:spChg>
        <pc:spChg chg="add mod ord">
          <ac:chgData name="Hilppa Iittiläinen" userId="f7572432-e0f1-4abb-81ed-7836843e2f2b" providerId="ADAL" clId="{10EFB24F-9FEE-45FB-9384-54B9E6EDEB23}" dt="2022-06-15T06:46:25.191" v="208" actId="6549"/>
          <ac:spMkLst>
            <pc:docMk/>
            <pc:sldMk cId="519982689" sldId="300"/>
            <ac:spMk id="5" creationId="{2D36C86F-98C0-E4F5-C856-15FEE999C9E9}"/>
          </ac:spMkLst>
        </pc:spChg>
        <pc:spChg chg="mod ord">
          <ac:chgData name="Hilppa Iittiläinen" userId="f7572432-e0f1-4abb-81ed-7836843e2f2b" providerId="ADAL" clId="{10EFB24F-9FEE-45FB-9384-54B9E6EDEB23}" dt="2022-06-15T06:45:56.350" v="185" actId="700"/>
          <ac:spMkLst>
            <pc:docMk/>
            <pc:sldMk cId="519982689" sldId="300"/>
            <ac:spMk id="18" creationId="{F5859289-D07A-407E-BEA8-0136A172E2C0}"/>
          </ac:spMkLst>
        </pc:spChg>
      </pc:sldChg>
      <pc:sldChg chg="addSp delSp modSp mod chgLayout">
        <pc:chgData name="Hilppa Iittiläinen" userId="f7572432-e0f1-4abb-81ed-7836843e2f2b" providerId="ADAL" clId="{10EFB24F-9FEE-45FB-9384-54B9E6EDEB23}" dt="2022-06-15T06:47:01.234" v="240"/>
        <pc:sldMkLst>
          <pc:docMk/>
          <pc:sldMk cId="427398757" sldId="301"/>
        </pc:sldMkLst>
        <pc:spChg chg="add mod ord">
          <ac:chgData name="Hilppa Iittiläinen" userId="f7572432-e0f1-4abb-81ed-7836843e2f2b" providerId="ADAL" clId="{10EFB24F-9FEE-45FB-9384-54B9E6EDEB23}" dt="2022-06-15T06:46:43.613" v="228"/>
          <ac:spMkLst>
            <pc:docMk/>
            <pc:sldMk cId="427398757" sldId="301"/>
            <ac:spMk id="2" creationId="{8EA0E171-1C49-FE7A-E063-9A99322262CC}"/>
          </ac:spMkLst>
        </pc:spChg>
        <pc:spChg chg="del mod">
          <ac:chgData name="Hilppa Iittiläinen" userId="f7572432-e0f1-4abb-81ed-7836843e2f2b" providerId="ADAL" clId="{10EFB24F-9FEE-45FB-9384-54B9E6EDEB23}" dt="2022-06-15T06:47:01.233" v="238"/>
          <ac:spMkLst>
            <pc:docMk/>
            <pc:sldMk cId="427398757" sldId="301"/>
            <ac:spMk id="3" creationId="{00000000-0000-0000-0000-000000000000}"/>
          </ac:spMkLst>
        </pc:spChg>
        <pc:spChg chg="del mod">
          <ac:chgData name="Hilppa Iittiläinen" userId="f7572432-e0f1-4abb-81ed-7836843e2f2b" providerId="ADAL" clId="{10EFB24F-9FEE-45FB-9384-54B9E6EDEB23}" dt="2022-06-15T06:47:01.234" v="240"/>
          <ac:spMkLst>
            <pc:docMk/>
            <pc:sldMk cId="427398757" sldId="301"/>
            <ac:spMk id="4" creationId="{00000000-0000-0000-0000-000000000000}"/>
          </ac:spMkLst>
        </pc:spChg>
        <pc:spChg chg="add mod ord">
          <ac:chgData name="Hilppa Iittiläinen" userId="f7572432-e0f1-4abb-81ed-7836843e2f2b" providerId="ADAL" clId="{10EFB24F-9FEE-45FB-9384-54B9E6EDEB23}" dt="2022-06-15T06:46:59.584" v="236" actId="27636"/>
          <ac:spMkLst>
            <pc:docMk/>
            <pc:sldMk cId="427398757" sldId="301"/>
            <ac:spMk id="5" creationId="{D88D75D4-163A-2CAA-BB88-1B4DDEDFCA99}"/>
          </ac:spMkLst>
        </pc:spChg>
        <pc:spChg chg="mod ord">
          <ac:chgData name="Hilppa Iittiläinen" userId="f7572432-e0f1-4abb-81ed-7836843e2f2b" providerId="ADAL" clId="{10EFB24F-9FEE-45FB-9384-54B9E6EDEB23}" dt="2022-06-15T06:45:56.350" v="185" actId="700"/>
          <ac:spMkLst>
            <pc:docMk/>
            <pc:sldMk cId="427398757" sldId="301"/>
            <ac:spMk id="18" creationId="{F5859289-D07A-407E-BEA8-0136A172E2C0}"/>
          </ac:spMkLst>
        </pc:spChg>
      </pc:sldChg>
      <pc:sldChg chg="addSp delSp modSp mod chgLayout">
        <pc:chgData name="Hilppa Iittiläinen" userId="f7572432-e0f1-4abb-81ed-7836843e2f2b" providerId="ADAL" clId="{10EFB24F-9FEE-45FB-9384-54B9E6EDEB23}" dt="2022-06-15T06:47:19.714" v="258" actId="27636"/>
        <pc:sldMkLst>
          <pc:docMk/>
          <pc:sldMk cId="3796999621" sldId="302"/>
        </pc:sldMkLst>
        <pc:spChg chg="del mod">
          <ac:chgData name="Hilppa Iittiläinen" userId="f7572432-e0f1-4abb-81ed-7836843e2f2b" providerId="ADAL" clId="{10EFB24F-9FEE-45FB-9384-54B9E6EDEB23}" dt="2022-06-15T06:47:15.801" v="256"/>
          <ac:spMkLst>
            <pc:docMk/>
            <pc:sldMk cId="3796999621" sldId="302"/>
            <ac:spMk id="2" creationId="{00000000-0000-0000-0000-000000000000}"/>
          </ac:spMkLst>
        </pc:spChg>
        <pc:spChg chg="del mod">
          <ac:chgData name="Hilppa Iittiläinen" userId="f7572432-e0f1-4abb-81ed-7836843e2f2b" providerId="ADAL" clId="{10EFB24F-9FEE-45FB-9384-54B9E6EDEB23}" dt="2022-06-15T06:47:15.800" v="254"/>
          <ac:spMkLst>
            <pc:docMk/>
            <pc:sldMk cId="3796999621" sldId="302"/>
            <ac:spMk id="3" creationId="{00000000-0000-0000-0000-000000000000}"/>
          </ac:spMkLst>
        </pc:spChg>
        <pc:spChg chg="add mod ord">
          <ac:chgData name="Hilppa Iittiläinen" userId="f7572432-e0f1-4abb-81ed-7836843e2f2b" providerId="ADAL" clId="{10EFB24F-9FEE-45FB-9384-54B9E6EDEB23}" dt="2022-06-15T06:47:06.626" v="243" actId="20577"/>
          <ac:spMkLst>
            <pc:docMk/>
            <pc:sldMk cId="3796999621" sldId="302"/>
            <ac:spMk id="4" creationId="{41556044-779A-3947-B792-329DECB28F86}"/>
          </ac:spMkLst>
        </pc:spChg>
        <pc:spChg chg="add mod ord">
          <ac:chgData name="Hilppa Iittiläinen" userId="f7572432-e0f1-4abb-81ed-7836843e2f2b" providerId="ADAL" clId="{10EFB24F-9FEE-45FB-9384-54B9E6EDEB23}" dt="2022-06-15T06:47:19.714" v="258" actId="27636"/>
          <ac:spMkLst>
            <pc:docMk/>
            <pc:sldMk cId="3796999621" sldId="302"/>
            <ac:spMk id="5" creationId="{B4ACE197-672C-2E5A-BB8E-CCFC70EC00AA}"/>
          </ac:spMkLst>
        </pc:spChg>
        <pc:spChg chg="mod ord">
          <ac:chgData name="Hilppa Iittiläinen" userId="f7572432-e0f1-4abb-81ed-7836843e2f2b" providerId="ADAL" clId="{10EFB24F-9FEE-45FB-9384-54B9E6EDEB23}" dt="2022-06-15T06:45:56.350" v="185" actId="700"/>
          <ac:spMkLst>
            <pc:docMk/>
            <pc:sldMk cId="3796999621" sldId="302"/>
            <ac:spMk id="18" creationId="{F5859289-D07A-407E-BEA8-0136A172E2C0}"/>
          </ac:spMkLst>
        </pc:spChg>
      </pc:sldChg>
      <pc:sldChg chg="addSp delSp modSp mod chgLayout">
        <pc:chgData name="Hilppa Iittiläinen" userId="f7572432-e0f1-4abb-81ed-7836843e2f2b" providerId="ADAL" clId="{10EFB24F-9FEE-45FB-9384-54B9E6EDEB23}" dt="2022-06-15T06:49:55.072" v="291" actId="14100"/>
        <pc:sldMkLst>
          <pc:docMk/>
          <pc:sldMk cId="1722927399" sldId="303"/>
        </pc:sldMkLst>
        <pc:spChg chg="add mod ord">
          <ac:chgData name="Hilppa Iittiläinen" userId="f7572432-e0f1-4abb-81ed-7836843e2f2b" providerId="ADAL" clId="{10EFB24F-9FEE-45FB-9384-54B9E6EDEB23}" dt="2022-06-15T06:49:37.308" v="287" actId="20577"/>
          <ac:spMkLst>
            <pc:docMk/>
            <pc:sldMk cId="1722927399" sldId="303"/>
            <ac:spMk id="2" creationId="{E592F47B-7182-0854-28B0-CE1B360BA76D}"/>
          </ac:spMkLst>
        </pc:spChg>
        <pc:spChg chg="del mod">
          <ac:chgData name="Hilppa Iittiläinen" userId="f7572432-e0f1-4abb-81ed-7836843e2f2b" providerId="ADAL" clId="{10EFB24F-9FEE-45FB-9384-54B9E6EDEB23}" dt="2022-06-15T06:49:45.570" v="289"/>
          <ac:spMkLst>
            <pc:docMk/>
            <pc:sldMk cId="1722927399" sldId="303"/>
            <ac:spMk id="3" creationId="{00000000-0000-0000-0000-000000000000}"/>
          </ac:spMkLst>
        </pc:spChg>
        <pc:spChg chg="add mod ord">
          <ac:chgData name="Hilppa Iittiläinen" userId="f7572432-e0f1-4abb-81ed-7836843e2f2b" providerId="ADAL" clId="{10EFB24F-9FEE-45FB-9384-54B9E6EDEB23}" dt="2022-06-15T06:45:56.350" v="185" actId="700"/>
          <ac:spMkLst>
            <pc:docMk/>
            <pc:sldMk cId="1722927399" sldId="303"/>
            <ac:spMk id="4" creationId="{ACB21269-6ADF-A223-3E1B-1E7EDD061A16}"/>
          </ac:spMkLst>
        </pc:spChg>
        <pc:spChg chg="mod ord">
          <ac:chgData name="Hilppa Iittiläinen" userId="f7572432-e0f1-4abb-81ed-7836843e2f2b" providerId="ADAL" clId="{10EFB24F-9FEE-45FB-9384-54B9E6EDEB23}" dt="2022-06-15T06:45:56.350" v="185" actId="700"/>
          <ac:spMkLst>
            <pc:docMk/>
            <pc:sldMk cId="1722927399" sldId="303"/>
            <ac:spMk id="18" creationId="{F5859289-D07A-407E-BEA8-0136A172E2C0}"/>
          </ac:spMkLst>
        </pc:spChg>
        <pc:picChg chg="mod">
          <ac:chgData name="Hilppa Iittiläinen" userId="f7572432-e0f1-4abb-81ed-7836843e2f2b" providerId="ADAL" clId="{10EFB24F-9FEE-45FB-9384-54B9E6EDEB23}" dt="2022-06-15T06:49:55.072" v="291" actId="14100"/>
          <ac:picMkLst>
            <pc:docMk/>
            <pc:sldMk cId="1722927399" sldId="303"/>
            <ac:picMk id="6" creationId="{00000000-0000-0000-0000-000000000000}"/>
          </ac:picMkLst>
        </pc:picChg>
      </pc:sldChg>
      <pc:sldChg chg="addSp delSp modSp mod chgLayout">
        <pc:chgData name="Hilppa Iittiläinen" userId="f7572432-e0f1-4abb-81ed-7836843e2f2b" providerId="ADAL" clId="{10EFB24F-9FEE-45FB-9384-54B9E6EDEB23}" dt="2022-06-15T06:47:42.765" v="274"/>
        <pc:sldMkLst>
          <pc:docMk/>
          <pc:sldMk cId="3275596459" sldId="304"/>
        </pc:sldMkLst>
        <pc:spChg chg="add mod ord">
          <ac:chgData name="Hilppa Iittiläinen" userId="f7572432-e0f1-4abb-81ed-7836843e2f2b" providerId="ADAL" clId="{10EFB24F-9FEE-45FB-9384-54B9E6EDEB23}" dt="2022-06-15T06:47:28.132" v="261" actId="20577"/>
          <ac:spMkLst>
            <pc:docMk/>
            <pc:sldMk cId="3275596459" sldId="304"/>
            <ac:spMk id="2" creationId="{3681A002-BCB8-2C89-BCCE-05C3F230F7B4}"/>
          </ac:spMkLst>
        </pc:spChg>
        <pc:spChg chg="del mod">
          <ac:chgData name="Hilppa Iittiläinen" userId="f7572432-e0f1-4abb-81ed-7836843e2f2b" providerId="ADAL" clId="{10EFB24F-9FEE-45FB-9384-54B9E6EDEB23}" dt="2022-06-15T06:47:42.762" v="272"/>
          <ac:spMkLst>
            <pc:docMk/>
            <pc:sldMk cId="3275596459" sldId="304"/>
            <ac:spMk id="3" creationId="{00000000-0000-0000-0000-000000000000}"/>
          </ac:spMkLst>
        </pc:spChg>
        <pc:spChg chg="del mod">
          <ac:chgData name="Hilppa Iittiläinen" userId="f7572432-e0f1-4abb-81ed-7836843e2f2b" providerId="ADAL" clId="{10EFB24F-9FEE-45FB-9384-54B9E6EDEB23}" dt="2022-06-15T06:47:42.765" v="274"/>
          <ac:spMkLst>
            <pc:docMk/>
            <pc:sldMk cId="3275596459" sldId="304"/>
            <ac:spMk id="4" creationId="{00000000-0000-0000-0000-000000000000}"/>
          </ac:spMkLst>
        </pc:spChg>
        <pc:spChg chg="add mod ord">
          <ac:chgData name="Hilppa Iittiläinen" userId="f7572432-e0f1-4abb-81ed-7836843e2f2b" providerId="ADAL" clId="{10EFB24F-9FEE-45FB-9384-54B9E6EDEB23}" dt="2022-06-15T06:47:42.039" v="270" actId="27636"/>
          <ac:spMkLst>
            <pc:docMk/>
            <pc:sldMk cId="3275596459" sldId="304"/>
            <ac:spMk id="6" creationId="{F811E63F-6E67-7AE8-DEF3-7044E2F7AA29}"/>
          </ac:spMkLst>
        </pc:spChg>
        <pc:spChg chg="mod ord">
          <ac:chgData name="Hilppa Iittiläinen" userId="f7572432-e0f1-4abb-81ed-7836843e2f2b" providerId="ADAL" clId="{10EFB24F-9FEE-45FB-9384-54B9E6EDEB23}" dt="2022-06-15T06:45:56.350" v="185" actId="700"/>
          <ac:spMkLst>
            <pc:docMk/>
            <pc:sldMk cId="3275596459" sldId="304"/>
            <ac:spMk id="18" creationId="{F5859289-D07A-407E-BEA8-0136A172E2C0}"/>
          </ac:spMkLst>
        </pc:spChg>
      </pc:sldChg>
      <pc:sldChg chg="addSp delSp modSp mod chgLayout">
        <pc:chgData name="Hilppa Iittiläinen" userId="f7572432-e0f1-4abb-81ed-7836843e2f2b" providerId="ADAL" clId="{10EFB24F-9FEE-45FB-9384-54B9E6EDEB23}" dt="2022-06-15T06:50:11.082" v="307"/>
        <pc:sldMkLst>
          <pc:docMk/>
          <pc:sldMk cId="3483359452" sldId="305"/>
        </pc:sldMkLst>
        <pc:spChg chg="del mod">
          <ac:chgData name="Hilppa Iittiläinen" userId="f7572432-e0f1-4abb-81ed-7836843e2f2b" providerId="ADAL" clId="{10EFB24F-9FEE-45FB-9384-54B9E6EDEB23}" dt="2022-06-15T06:50:11.082" v="307"/>
          <ac:spMkLst>
            <pc:docMk/>
            <pc:sldMk cId="3483359452" sldId="305"/>
            <ac:spMk id="2" creationId="{00000000-0000-0000-0000-000000000000}"/>
          </ac:spMkLst>
        </pc:spChg>
        <pc:spChg chg="del mod">
          <ac:chgData name="Hilppa Iittiläinen" userId="f7572432-e0f1-4abb-81ed-7836843e2f2b" providerId="ADAL" clId="{10EFB24F-9FEE-45FB-9384-54B9E6EDEB23}" dt="2022-06-15T06:50:11.081" v="305"/>
          <ac:spMkLst>
            <pc:docMk/>
            <pc:sldMk cId="3483359452" sldId="305"/>
            <ac:spMk id="3" creationId="{00000000-0000-0000-0000-000000000000}"/>
          </ac:spMkLst>
        </pc:spChg>
        <pc:spChg chg="add mod ord">
          <ac:chgData name="Hilppa Iittiläinen" userId="f7572432-e0f1-4abb-81ed-7836843e2f2b" providerId="ADAL" clId="{10EFB24F-9FEE-45FB-9384-54B9E6EDEB23}" dt="2022-06-15T06:50:02.445" v="294" actId="20577"/>
          <ac:spMkLst>
            <pc:docMk/>
            <pc:sldMk cId="3483359452" sldId="305"/>
            <ac:spMk id="4" creationId="{CC3318C6-5C64-0263-63AD-E75AC8455CBD}"/>
          </ac:spMkLst>
        </pc:spChg>
        <pc:spChg chg="add mod ord">
          <ac:chgData name="Hilppa Iittiläinen" userId="f7572432-e0f1-4abb-81ed-7836843e2f2b" providerId="ADAL" clId="{10EFB24F-9FEE-45FB-9384-54B9E6EDEB23}" dt="2022-06-15T06:50:10.047" v="303" actId="27636"/>
          <ac:spMkLst>
            <pc:docMk/>
            <pc:sldMk cId="3483359452" sldId="305"/>
            <ac:spMk id="5" creationId="{7D5AD6A6-4218-7F68-E61F-27FCE4A6039E}"/>
          </ac:spMkLst>
        </pc:spChg>
        <pc:spChg chg="mod ord">
          <ac:chgData name="Hilppa Iittiläinen" userId="f7572432-e0f1-4abb-81ed-7836843e2f2b" providerId="ADAL" clId="{10EFB24F-9FEE-45FB-9384-54B9E6EDEB23}" dt="2022-06-15T06:45:56.350" v="185" actId="700"/>
          <ac:spMkLst>
            <pc:docMk/>
            <pc:sldMk cId="3483359452" sldId="305"/>
            <ac:spMk id="18" creationId="{F5859289-D07A-407E-BEA8-0136A172E2C0}"/>
          </ac:spMkLst>
        </pc:spChg>
      </pc:sldChg>
      <pc:sldChg chg="addSp delSp modSp mod chgLayout">
        <pc:chgData name="Hilppa Iittiläinen" userId="f7572432-e0f1-4abb-81ed-7836843e2f2b" providerId="ADAL" clId="{10EFB24F-9FEE-45FB-9384-54B9E6EDEB23}" dt="2022-06-15T06:50:27.692" v="325"/>
        <pc:sldMkLst>
          <pc:docMk/>
          <pc:sldMk cId="4052029190" sldId="306"/>
        </pc:sldMkLst>
        <pc:spChg chg="add mod ord">
          <ac:chgData name="Hilppa Iittiläinen" userId="f7572432-e0f1-4abb-81ed-7836843e2f2b" providerId="ADAL" clId="{10EFB24F-9FEE-45FB-9384-54B9E6EDEB23}" dt="2022-06-15T06:50:16.484" v="310" actId="20577"/>
          <ac:spMkLst>
            <pc:docMk/>
            <pc:sldMk cId="4052029190" sldId="306"/>
            <ac:spMk id="2" creationId="{9EC71A2D-780A-DF69-DCEE-E18DBEBBF456}"/>
          </ac:spMkLst>
        </pc:spChg>
        <pc:spChg chg="del mod">
          <ac:chgData name="Hilppa Iittiläinen" userId="f7572432-e0f1-4abb-81ed-7836843e2f2b" providerId="ADAL" clId="{10EFB24F-9FEE-45FB-9384-54B9E6EDEB23}" dt="2022-06-15T06:50:27.691" v="323"/>
          <ac:spMkLst>
            <pc:docMk/>
            <pc:sldMk cId="4052029190" sldId="306"/>
            <ac:spMk id="3" creationId="{00000000-0000-0000-0000-000000000000}"/>
          </ac:spMkLst>
        </pc:spChg>
        <pc:spChg chg="del mod">
          <ac:chgData name="Hilppa Iittiläinen" userId="f7572432-e0f1-4abb-81ed-7836843e2f2b" providerId="ADAL" clId="{10EFB24F-9FEE-45FB-9384-54B9E6EDEB23}" dt="2022-06-15T06:50:27.692" v="325"/>
          <ac:spMkLst>
            <pc:docMk/>
            <pc:sldMk cId="4052029190" sldId="306"/>
            <ac:spMk id="4" creationId="{00000000-0000-0000-0000-000000000000}"/>
          </ac:spMkLst>
        </pc:spChg>
        <pc:spChg chg="add mod ord">
          <ac:chgData name="Hilppa Iittiläinen" userId="f7572432-e0f1-4abb-81ed-7836843e2f2b" providerId="ADAL" clId="{10EFB24F-9FEE-45FB-9384-54B9E6EDEB23}" dt="2022-06-15T06:50:26.149" v="321" actId="27636"/>
          <ac:spMkLst>
            <pc:docMk/>
            <pc:sldMk cId="4052029190" sldId="306"/>
            <ac:spMk id="5" creationId="{F048B3AB-4C97-9287-05DD-C317E800E178}"/>
          </ac:spMkLst>
        </pc:spChg>
        <pc:spChg chg="mod ord">
          <ac:chgData name="Hilppa Iittiläinen" userId="f7572432-e0f1-4abb-81ed-7836843e2f2b" providerId="ADAL" clId="{10EFB24F-9FEE-45FB-9384-54B9E6EDEB23}" dt="2022-06-15T06:45:56.350" v="185" actId="700"/>
          <ac:spMkLst>
            <pc:docMk/>
            <pc:sldMk cId="4052029190" sldId="306"/>
            <ac:spMk id="18" creationId="{F5859289-D07A-407E-BEA8-0136A172E2C0}"/>
          </ac:spMkLst>
        </pc:spChg>
      </pc:sldChg>
      <pc:sldChg chg="addSp delSp modSp mod chgLayout">
        <pc:chgData name="Hilppa Iittiläinen" userId="f7572432-e0f1-4abb-81ed-7836843e2f2b" providerId="ADAL" clId="{10EFB24F-9FEE-45FB-9384-54B9E6EDEB23}" dt="2022-06-15T06:51:20.235" v="341"/>
        <pc:sldMkLst>
          <pc:docMk/>
          <pc:sldMk cId="2731809483" sldId="309"/>
        </pc:sldMkLst>
        <pc:spChg chg="del mod">
          <ac:chgData name="Hilppa Iittiläinen" userId="f7572432-e0f1-4abb-81ed-7836843e2f2b" providerId="ADAL" clId="{10EFB24F-9FEE-45FB-9384-54B9E6EDEB23}" dt="2022-06-15T06:51:20.235" v="341"/>
          <ac:spMkLst>
            <pc:docMk/>
            <pc:sldMk cId="2731809483" sldId="309"/>
            <ac:spMk id="2" creationId="{00000000-0000-0000-0000-000000000000}"/>
          </ac:spMkLst>
        </pc:spChg>
        <pc:spChg chg="del mod">
          <ac:chgData name="Hilppa Iittiläinen" userId="f7572432-e0f1-4abb-81ed-7836843e2f2b" providerId="ADAL" clId="{10EFB24F-9FEE-45FB-9384-54B9E6EDEB23}" dt="2022-06-15T06:51:20.234" v="339"/>
          <ac:spMkLst>
            <pc:docMk/>
            <pc:sldMk cId="2731809483" sldId="309"/>
            <ac:spMk id="3" creationId="{00000000-0000-0000-0000-000000000000}"/>
          </ac:spMkLst>
        </pc:spChg>
        <pc:spChg chg="add mod ord">
          <ac:chgData name="Hilppa Iittiläinen" userId="f7572432-e0f1-4abb-81ed-7836843e2f2b" providerId="ADAL" clId="{10EFB24F-9FEE-45FB-9384-54B9E6EDEB23}" dt="2022-06-15T06:51:03.339" v="329" actId="20577"/>
          <ac:spMkLst>
            <pc:docMk/>
            <pc:sldMk cId="2731809483" sldId="309"/>
            <ac:spMk id="4" creationId="{907CBC91-9762-C60A-95EA-56E823E268CD}"/>
          </ac:spMkLst>
        </pc:spChg>
        <pc:spChg chg="add mod ord">
          <ac:chgData name="Hilppa Iittiläinen" userId="f7572432-e0f1-4abb-81ed-7836843e2f2b" providerId="ADAL" clId="{10EFB24F-9FEE-45FB-9384-54B9E6EDEB23}" dt="2022-06-15T06:51:18.269" v="337" actId="27636"/>
          <ac:spMkLst>
            <pc:docMk/>
            <pc:sldMk cId="2731809483" sldId="309"/>
            <ac:spMk id="5" creationId="{70ADE57C-C7DA-0382-C994-1BCE607ECA25}"/>
          </ac:spMkLst>
        </pc:spChg>
        <pc:spChg chg="mod ord">
          <ac:chgData name="Hilppa Iittiläinen" userId="f7572432-e0f1-4abb-81ed-7836843e2f2b" providerId="ADAL" clId="{10EFB24F-9FEE-45FB-9384-54B9E6EDEB23}" dt="2022-06-15T06:50:53.695" v="326" actId="700"/>
          <ac:spMkLst>
            <pc:docMk/>
            <pc:sldMk cId="2731809483" sldId="309"/>
            <ac:spMk id="18" creationId="{F5859289-D07A-407E-BEA8-0136A172E2C0}"/>
          </ac:spMkLst>
        </pc:spChg>
      </pc:sldChg>
      <pc:sldChg chg="addSp delSp modSp mod chgLayout">
        <pc:chgData name="Hilppa Iittiläinen" userId="f7572432-e0f1-4abb-81ed-7836843e2f2b" providerId="ADAL" clId="{10EFB24F-9FEE-45FB-9384-54B9E6EDEB23}" dt="2022-06-15T06:52:08.805" v="381"/>
        <pc:sldMkLst>
          <pc:docMk/>
          <pc:sldMk cId="2793826047" sldId="310"/>
        </pc:sldMkLst>
        <pc:spChg chg="del mod">
          <ac:chgData name="Hilppa Iittiläinen" userId="f7572432-e0f1-4abb-81ed-7836843e2f2b" providerId="ADAL" clId="{10EFB24F-9FEE-45FB-9384-54B9E6EDEB23}" dt="2022-06-15T06:52:08.805" v="381"/>
          <ac:spMkLst>
            <pc:docMk/>
            <pc:sldMk cId="2793826047" sldId="310"/>
            <ac:spMk id="2" creationId="{00000000-0000-0000-0000-000000000000}"/>
          </ac:spMkLst>
        </pc:spChg>
        <pc:spChg chg="del mod">
          <ac:chgData name="Hilppa Iittiläinen" userId="f7572432-e0f1-4abb-81ed-7836843e2f2b" providerId="ADAL" clId="{10EFB24F-9FEE-45FB-9384-54B9E6EDEB23}" dt="2022-06-15T06:52:08.805" v="379"/>
          <ac:spMkLst>
            <pc:docMk/>
            <pc:sldMk cId="2793826047" sldId="310"/>
            <ac:spMk id="3" creationId="{00000000-0000-0000-0000-000000000000}"/>
          </ac:spMkLst>
        </pc:spChg>
        <pc:spChg chg="add mod ord">
          <ac:chgData name="Hilppa Iittiläinen" userId="f7572432-e0f1-4abb-81ed-7836843e2f2b" providerId="ADAL" clId="{10EFB24F-9FEE-45FB-9384-54B9E6EDEB23}" dt="2022-06-15T06:52:01.046" v="371" actId="20577"/>
          <ac:spMkLst>
            <pc:docMk/>
            <pc:sldMk cId="2793826047" sldId="310"/>
            <ac:spMk id="4" creationId="{B989C4D2-4D0D-F9DA-0235-802277CECB98}"/>
          </ac:spMkLst>
        </pc:spChg>
        <pc:spChg chg="add mod ord">
          <ac:chgData name="Hilppa Iittiläinen" userId="f7572432-e0f1-4abb-81ed-7836843e2f2b" providerId="ADAL" clId="{10EFB24F-9FEE-45FB-9384-54B9E6EDEB23}" dt="2022-06-15T06:52:07.630" v="377" actId="6549"/>
          <ac:spMkLst>
            <pc:docMk/>
            <pc:sldMk cId="2793826047" sldId="310"/>
            <ac:spMk id="5" creationId="{758B0658-0F14-E683-701E-93DFCB3205A0}"/>
          </ac:spMkLst>
        </pc:spChg>
        <pc:spChg chg="mod ord">
          <ac:chgData name="Hilppa Iittiläinen" userId="f7572432-e0f1-4abb-81ed-7836843e2f2b" providerId="ADAL" clId="{10EFB24F-9FEE-45FB-9384-54B9E6EDEB23}" dt="2022-06-15T06:50:53.695" v="326" actId="700"/>
          <ac:spMkLst>
            <pc:docMk/>
            <pc:sldMk cId="2793826047" sldId="310"/>
            <ac:spMk id="18" creationId="{F5859289-D07A-407E-BEA8-0136A172E2C0}"/>
          </ac:spMkLst>
        </pc:spChg>
      </pc:sldChg>
      <pc:sldChg chg="addSp delSp modSp mod chgLayout">
        <pc:chgData name="Hilppa Iittiläinen" userId="f7572432-e0f1-4abb-81ed-7836843e2f2b" providerId="ADAL" clId="{10EFB24F-9FEE-45FB-9384-54B9E6EDEB23}" dt="2022-06-15T06:53:20.947" v="417"/>
        <pc:sldMkLst>
          <pc:docMk/>
          <pc:sldMk cId="2284184642" sldId="311"/>
        </pc:sldMkLst>
        <pc:spChg chg="del mod">
          <ac:chgData name="Hilppa Iittiläinen" userId="f7572432-e0f1-4abb-81ed-7836843e2f2b" providerId="ADAL" clId="{10EFB24F-9FEE-45FB-9384-54B9E6EDEB23}" dt="2022-06-15T06:53:20.947" v="417"/>
          <ac:spMkLst>
            <pc:docMk/>
            <pc:sldMk cId="2284184642" sldId="311"/>
            <ac:spMk id="2" creationId="{00000000-0000-0000-0000-000000000000}"/>
          </ac:spMkLst>
        </pc:spChg>
        <pc:spChg chg="del mod">
          <ac:chgData name="Hilppa Iittiläinen" userId="f7572432-e0f1-4abb-81ed-7836843e2f2b" providerId="ADAL" clId="{10EFB24F-9FEE-45FB-9384-54B9E6EDEB23}" dt="2022-06-15T06:53:20.946" v="415"/>
          <ac:spMkLst>
            <pc:docMk/>
            <pc:sldMk cId="2284184642" sldId="311"/>
            <ac:spMk id="3" creationId="{00000000-0000-0000-0000-000000000000}"/>
          </ac:spMkLst>
        </pc:spChg>
        <pc:spChg chg="add mod ord">
          <ac:chgData name="Hilppa Iittiläinen" userId="f7572432-e0f1-4abb-81ed-7836843e2f2b" providerId="ADAL" clId="{10EFB24F-9FEE-45FB-9384-54B9E6EDEB23}" dt="2022-06-15T06:53:07.141" v="407" actId="20577"/>
          <ac:spMkLst>
            <pc:docMk/>
            <pc:sldMk cId="2284184642" sldId="311"/>
            <ac:spMk id="4" creationId="{3DA3B558-3198-3110-65F2-71B38558E074}"/>
          </ac:spMkLst>
        </pc:spChg>
        <pc:spChg chg="add mod ord">
          <ac:chgData name="Hilppa Iittiläinen" userId="f7572432-e0f1-4abb-81ed-7836843e2f2b" providerId="ADAL" clId="{10EFB24F-9FEE-45FB-9384-54B9E6EDEB23}" dt="2022-06-15T06:53:19.546" v="413" actId="27636"/>
          <ac:spMkLst>
            <pc:docMk/>
            <pc:sldMk cId="2284184642" sldId="311"/>
            <ac:spMk id="5" creationId="{712DBFE1-3F46-25FD-466F-1639B822EEBF}"/>
          </ac:spMkLst>
        </pc:spChg>
        <pc:spChg chg="mod ord">
          <ac:chgData name="Hilppa Iittiläinen" userId="f7572432-e0f1-4abb-81ed-7836843e2f2b" providerId="ADAL" clId="{10EFB24F-9FEE-45FB-9384-54B9E6EDEB23}" dt="2022-06-15T06:50:53.695" v="326" actId="700"/>
          <ac:spMkLst>
            <pc:docMk/>
            <pc:sldMk cId="2284184642" sldId="311"/>
            <ac:spMk id="18" creationId="{F5859289-D07A-407E-BEA8-0136A172E2C0}"/>
          </ac:spMkLst>
        </pc:spChg>
        <pc:picChg chg="mod">
          <ac:chgData name="Hilppa Iittiläinen" userId="f7572432-e0f1-4abb-81ed-7836843e2f2b" providerId="ADAL" clId="{10EFB24F-9FEE-45FB-9384-54B9E6EDEB23}" dt="2022-06-15T06:53:16.309" v="411" actId="1076"/>
          <ac:picMkLst>
            <pc:docMk/>
            <pc:sldMk cId="2284184642" sldId="311"/>
            <ac:picMk id="6" creationId="{00000000-0000-0000-0000-000000000000}"/>
          </ac:picMkLst>
        </pc:picChg>
      </pc:sldChg>
      <pc:sldChg chg="addSp delSp modSp mod chgLayout">
        <pc:chgData name="Hilppa Iittiläinen" userId="f7572432-e0f1-4abb-81ed-7836843e2f2b" providerId="ADAL" clId="{10EFB24F-9FEE-45FB-9384-54B9E6EDEB23}" dt="2022-06-15T06:54:19.560" v="446"/>
        <pc:sldMkLst>
          <pc:docMk/>
          <pc:sldMk cId="1574744115" sldId="314"/>
        </pc:sldMkLst>
        <pc:spChg chg="add mod ord">
          <ac:chgData name="Hilppa Iittiläinen" userId="f7572432-e0f1-4abb-81ed-7836843e2f2b" providerId="ADAL" clId="{10EFB24F-9FEE-45FB-9384-54B9E6EDEB23}" dt="2022-06-15T06:53:45.130" v="430"/>
          <ac:spMkLst>
            <pc:docMk/>
            <pc:sldMk cId="1574744115" sldId="314"/>
            <ac:spMk id="2" creationId="{5FFA7768-01C3-6CF3-EDD1-9D2597DFAB02}"/>
          </ac:spMkLst>
        </pc:spChg>
        <pc:spChg chg="del mod">
          <ac:chgData name="Hilppa Iittiläinen" userId="f7572432-e0f1-4abb-81ed-7836843e2f2b" providerId="ADAL" clId="{10EFB24F-9FEE-45FB-9384-54B9E6EDEB23}" dt="2022-06-15T06:54:19.560" v="444"/>
          <ac:spMkLst>
            <pc:docMk/>
            <pc:sldMk cId="1574744115" sldId="314"/>
            <ac:spMk id="3" creationId="{00000000-0000-0000-0000-000000000000}"/>
          </ac:spMkLst>
        </pc:spChg>
        <pc:spChg chg="del mod">
          <ac:chgData name="Hilppa Iittiläinen" userId="f7572432-e0f1-4abb-81ed-7836843e2f2b" providerId="ADAL" clId="{10EFB24F-9FEE-45FB-9384-54B9E6EDEB23}" dt="2022-06-15T06:54:19.560" v="446"/>
          <ac:spMkLst>
            <pc:docMk/>
            <pc:sldMk cId="1574744115" sldId="314"/>
            <ac:spMk id="4" creationId="{00000000-0000-0000-0000-000000000000}"/>
          </ac:spMkLst>
        </pc:spChg>
        <pc:spChg chg="add mod ord">
          <ac:chgData name="Hilppa Iittiläinen" userId="f7572432-e0f1-4abb-81ed-7836843e2f2b" providerId="ADAL" clId="{10EFB24F-9FEE-45FB-9384-54B9E6EDEB23}" dt="2022-06-15T06:54:18.763" v="442" actId="27636"/>
          <ac:spMkLst>
            <pc:docMk/>
            <pc:sldMk cId="1574744115" sldId="314"/>
            <ac:spMk id="6" creationId="{95F2F8C9-F8BF-A8F1-A1A5-B62C039B3EE1}"/>
          </ac:spMkLst>
        </pc:spChg>
        <pc:spChg chg="mod ord">
          <ac:chgData name="Hilppa Iittiläinen" userId="f7572432-e0f1-4abb-81ed-7836843e2f2b" providerId="ADAL" clId="{10EFB24F-9FEE-45FB-9384-54B9E6EDEB23}" dt="2022-06-15T06:50:53.695" v="326" actId="700"/>
          <ac:spMkLst>
            <pc:docMk/>
            <pc:sldMk cId="1574744115" sldId="314"/>
            <ac:spMk id="18" creationId="{F5859289-D07A-407E-BEA8-0136A172E2C0}"/>
          </ac:spMkLst>
        </pc:spChg>
        <pc:picChg chg="mod">
          <ac:chgData name="Hilppa Iittiläinen" userId="f7572432-e0f1-4abb-81ed-7836843e2f2b" providerId="ADAL" clId="{10EFB24F-9FEE-45FB-9384-54B9E6EDEB23}" dt="2022-06-15T06:54:15.093" v="440" actId="1076"/>
          <ac:picMkLst>
            <pc:docMk/>
            <pc:sldMk cId="1574744115" sldId="314"/>
            <ac:picMk id="5" creationId="{00000000-0000-0000-0000-000000000000}"/>
          </ac:picMkLst>
        </pc:picChg>
      </pc:sldChg>
      <pc:sldChg chg="addSp delSp modSp mod chgLayout">
        <pc:chgData name="Hilppa Iittiläinen" userId="f7572432-e0f1-4abb-81ed-7836843e2f2b" providerId="ADAL" clId="{10EFB24F-9FEE-45FB-9384-54B9E6EDEB23}" dt="2022-06-15T06:54:35.076" v="460"/>
        <pc:sldMkLst>
          <pc:docMk/>
          <pc:sldMk cId="1393505778" sldId="315"/>
        </pc:sldMkLst>
        <pc:spChg chg="add mod ord">
          <ac:chgData name="Hilppa Iittiläinen" userId="f7572432-e0f1-4abb-81ed-7836843e2f2b" providerId="ADAL" clId="{10EFB24F-9FEE-45FB-9384-54B9E6EDEB23}" dt="2022-06-15T06:54:26.046" v="449" actId="20577"/>
          <ac:spMkLst>
            <pc:docMk/>
            <pc:sldMk cId="1393505778" sldId="315"/>
            <ac:spMk id="2" creationId="{58A5B11B-3BE7-274C-E521-9B9D20B2FAAD}"/>
          </ac:spMkLst>
        </pc:spChg>
        <pc:spChg chg="del mod">
          <ac:chgData name="Hilppa Iittiläinen" userId="f7572432-e0f1-4abb-81ed-7836843e2f2b" providerId="ADAL" clId="{10EFB24F-9FEE-45FB-9384-54B9E6EDEB23}" dt="2022-06-15T06:54:35.075" v="458"/>
          <ac:spMkLst>
            <pc:docMk/>
            <pc:sldMk cId="1393505778" sldId="315"/>
            <ac:spMk id="3" creationId="{00000000-0000-0000-0000-000000000000}"/>
          </ac:spMkLst>
        </pc:spChg>
        <pc:spChg chg="del mod">
          <ac:chgData name="Hilppa Iittiläinen" userId="f7572432-e0f1-4abb-81ed-7836843e2f2b" providerId="ADAL" clId="{10EFB24F-9FEE-45FB-9384-54B9E6EDEB23}" dt="2022-06-15T06:54:35.076" v="460"/>
          <ac:spMkLst>
            <pc:docMk/>
            <pc:sldMk cId="1393505778" sldId="315"/>
            <ac:spMk id="4" creationId="{00000000-0000-0000-0000-000000000000}"/>
          </ac:spMkLst>
        </pc:spChg>
        <pc:spChg chg="add mod ord">
          <ac:chgData name="Hilppa Iittiläinen" userId="f7572432-e0f1-4abb-81ed-7836843e2f2b" providerId="ADAL" clId="{10EFB24F-9FEE-45FB-9384-54B9E6EDEB23}" dt="2022-06-15T06:54:34.248" v="456" actId="27636"/>
          <ac:spMkLst>
            <pc:docMk/>
            <pc:sldMk cId="1393505778" sldId="315"/>
            <ac:spMk id="5" creationId="{94801104-CEB4-182B-EDD9-D34BF4CAB890}"/>
          </ac:spMkLst>
        </pc:spChg>
        <pc:spChg chg="mod ord">
          <ac:chgData name="Hilppa Iittiläinen" userId="f7572432-e0f1-4abb-81ed-7836843e2f2b" providerId="ADAL" clId="{10EFB24F-9FEE-45FB-9384-54B9E6EDEB23}" dt="2022-06-15T06:50:53.695" v="326" actId="700"/>
          <ac:spMkLst>
            <pc:docMk/>
            <pc:sldMk cId="1393505778" sldId="315"/>
            <ac:spMk id="18" creationId="{F5859289-D07A-407E-BEA8-0136A172E2C0}"/>
          </ac:spMkLst>
        </pc:spChg>
      </pc:sldChg>
      <pc:sldChg chg="addSp delSp modSp mod chgLayout">
        <pc:chgData name="Hilppa Iittiläinen" userId="f7572432-e0f1-4abb-81ed-7836843e2f2b" providerId="ADAL" clId="{10EFB24F-9FEE-45FB-9384-54B9E6EDEB23}" dt="2022-06-15T06:55:04.862" v="494"/>
        <pc:sldMkLst>
          <pc:docMk/>
          <pc:sldMk cId="2182796600" sldId="316"/>
        </pc:sldMkLst>
        <pc:spChg chg="add mod ord">
          <ac:chgData name="Hilppa Iittiläinen" userId="f7572432-e0f1-4abb-81ed-7836843e2f2b" providerId="ADAL" clId="{10EFB24F-9FEE-45FB-9384-54B9E6EDEB23}" dt="2022-06-15T06:54:54.863" v="481" actId="20577"/>
          <ac:spMkLst>
            <pc:docMk/>
            <pc:sldMk cId="2182796600" sldId="316"/>
            <ac:spMk id="2" creationId="{BC5E7521-D9F1-461C-F0FA-82D0A617A224}"/>
          </ac:spMkLst>
        </pc:spChg>
        <pc:spChg chg="del mod">
          <ac:chgData name="Hilppa Iittiläinen" userId="f7572432-e0f1-4abb-81ed-7836843e2f2b" providerId="ADAL" clId="{10EFB24F-9FEE-45FB-9384-54B9E6EDEB23}" dt="2022-06-15T06:55:04.859" v="492"/>
          <ac:spMkLst>
            <pc:docMk/>
            <pc:sldMk cId="2182796600" sldId="316"/>
            <ac:spMk id="3" creationId="{00000000-0000-0000-0000-000000000000}"/>
          </ac:spMkLst>
        </pc:spChg>
        <pc:spChg chg="del mod">
          <ac:chgData name="Hilppa Iittiläinen" userId="f7572432-e0f1-4abb-81ed-7836843e2f2b" providerId="ADAL" clId="{10EFB24F-9FEE-45FB-9384-54B9E6EDEB23}" dt="2022-06-15T06:55:04.862" v="494"/>
          <ac:spMkLst>
            <pc:docMk/>
            <pc:sldMk cId="2182796600" sldId="316"/>
            <ac:spMk id="4" creationId="{00000000-0000-0000-0000-000000000000}"/>
          </ac:spMkLst>
        </pc:spChg>
        <pc:spChg chg="add mod ord">
          <ac:chgData name="Hilppa Iittiläinen" userId="f7572432-e0f1-4abb-81ed-7836843e2f2b" providerId="ADAL" clId="{10EFB24F-9FEE-45FB-9384-54B9E6EDEB23}" dt="2022-06-15T06:55:03.754" v="490" actId="6549"/>
          <ac:spMkLst>
            <pc:docMk/>
            <pc:sldMk cId="2182796600" sldId="316"/>
            <ac:spMk id="5" creationId="{912B555E-5D80-5B9F-0283-8DEBF3590A95}"/>
          </ac:spMkLst>
        </pc:spChg>
        <pc:spChg chg="mod ord">
          <ac:chgData name="Hilppa Iittiläinen" userId="f7572432-e0f1-4abb-81ed-7836843e2f2b" providerId="ADAL" clId="{10EFB24F-9FEE-45FB-9384-54B9E6EDEB23}" dt="2022-06-15T06:50:53.695" v="326" actId="700"/>
          <ac:spMkLst>
            <pc:docMk/>
            <pc:sldMk cId="2182796600" sldId="316"/>
            <ac:spMk id="18" creationId="{F5859289-D07A-407E-BEA8-0136A172E2C0}"/>
          </ac:spMkLst>
        </pc:spChg>
      </pc:sldChg>
      <pc:sldChg chg="addSp delSp modSp mod chgLayout">
        <pc:chgData name="Hilppa Iittiläinen" userId="f7572432-e0f1-4abb-81ed-7836843e2f2b" providerId="ADAL" clId="{10EFB24F-9FEE-45FB-9384-54B9E6EDEB23}" dt="2022-06-15T06:55:51.811" v="540"/>
        <pc:sldMkLst>
          <pc:docMk/>
          <pc:sldMk cId="908707228" sldId="317"/>
        </pc:sldMkLst>
        <pc:spChg chg="add mod ord">
          <ac:chgData name="Hilppa Iittiläinen" userId="f7572432-e0f1-4abb-81ed-7836843e2f2b" providerId="ADAL" clId="{10EFB24F-9FEE-45FB-9384-54B9E6EDEB23}" dt="2022-06-15T06:55:37.743" v="522" actId="20577"/>
          <ac:spMkLst>
            <pc:docMk/>
            <pc:sldMk cId="908707228" sldId="317"/>
            <ac:spMk id="2" creationId="{F570C3BE-B8DD-6E0A-3657-9508C6E1A2D7}"/>
          </ac:spMkLst>
        </pc:spChg>
        <pc:spChg chg="del mod">
          <ac:chgData name="Hilppa Iittiläinen" userId="f7572432-e0f1-4abb-81ed-7836843e2f2b" providerId="ADAL" clId="{10EFB24F-9FEE-45FB-9384-54B9E6EDEB23}" dt="2022-06-15T06:55:51.810" v="538"/>
          <ac:spMkLst>
            <pc:docMk/>
            <pc:sldMk cId="908707228" sldId="317"/>
            <ac:spMk id="3" creationId="{00000000-0000-0000-0000-000000000000}"/>
          </ac:spMkLst>
        </pc:spChg>
        <pc:spChg chg="del mod">
          <ac:chgData name="Hilppa Iittiläinen" userId="f7572432-e0f1-4abb-81ed-7836843e2f2b" providerId="ADAL" clId="{10EFB24F-9FEE-45FB-9384-54B9E6EDEB23}" dt="2022-06-15T06:55:51.811" v="540"/>
          <ac:spMkLst>
            <pc:docMk/>
            <pc:sldMk cId="908707228" sldId="317"/>
            <ac:spMk id="4" creationId="{00000000-0000-0000-0000-000000000000}"/>
          </ac:spMkLst>
        </pc:spChg>
        <pc:spChg chg="add mod ord">
          <ac:chgData name="Hilppa Iittiläinen" userId="f7572432-e0f1-4abb-81ed-7836843e2f2b" providerId="ADAL" clId="{10EFB24F-9FEE-45FB-9384-54B9E6EDEB23}" dt="2022-06-15T06:55:50.390" v="536" actId="27636"/>
          <ac:spMkLst>
            <pc:docMk/>
            <pc:sldMk cId="908707228" sldId="317"/>
            <ac:spMk id="5" creationId="{B83BB7AA-0F3F-BBFD-B268-AF7B7674ACE2}"/>
          </ac:spMkLst>
        </pc:spChg>
        <pc:spChg chg="mod ord">
          <ac:chgData name="Hilppa Iittiläinen" userId="f7572432-e0f1-4abb-81ed-7836843e2f2b" providerId="ADAL" clId="{10EFB24F-9FEE-45FB-9384-54B9E6EDEB23}" dt="2022-06-15T06:50:53.695" v="326" actId="700"/>
          <ac:spMkLst>
            <pc:docMk/>
            <pc:sldMk cId="908707228" sldId="317"/>
            <ac:spMk id="18" creationId="{F5859289-D07A-407E-BEA8-0136A172E2C0}"/>
          </ac:spMkLst>
        </pc:spChg>
      </pc:sldChg>
      <pc:sldChg chg="addSp delSp modSp mod chgLayout">
        <pc:chgData name="Hilppa Iittiläinen" userId="f7572432-e0f1-4abb-81ed-7836843e2f2b" providerId="ADAL" clId="{10EFB24F-9FEE-45FB-9384-54B9E6EDEB23}" dt="2022-06-15T06:56:30.897" v="580"/>
        <pc:sldMkLst>
          <pc:docMk/>
          <pc:sldMk cId="1664958067" sldId="318"/>
        </pc:sldMkLst>
        <pc:spChg chg="add mod ord">
          <ac:chgData name="Hilppa Iittiläinen" userId="f7572432-e0f1-4abb-81ed-7836843e2f2b" providerId="ADAL" clId="{10EFB24F-9FEE-45FB-9384-54B9E6EDEB23}" dt="2022-06-15T06:56:16.621" v="564" actId="20577"/>
          <ac:spMkLst>
            <pc:docMk/>
            <pc:sldMk cId="1664958067" sldId="318"/>
            <ac:spMk id="2" creationId="{681BCABF-4872-4E21-4B77-4EA76F5C9E51}"/>
          </ac:spMkLst>
        </pc:spChg>
        <pc:spChg chg="del mod">
          <ac:chgData name="Hilppa Iittiläinen" userId="f7572432-e0f1-4abb-81ed-7836843e2f2b" providerId="ADAL" clId="{10EFB24F-9FEE-45FB-9384-54B9E6EDEB23}" dt="2022-06-15T06:56:30.896" v="578"/>
          <ac:spMkLst>
            <pc:docMk/>
            <pc:sldMk cId="1664958067" sldId="318"/>
            <ac:spMk id="3" creationId="{00000000-0000-0000-0000-000000000000}"/>
          </ac:spMkLst>
        </pc:spChg>
        <pc:spChg chg="del mod">
          <ac:chgData name="Hilppa Iittiläinen" userId="f7572432-e0f1-4abb-81ed-7836843e2f2b" providerId="ADAL" clId="{10EFB24F-9FEE-45FB-9384-54B9E6EDEB23}" dt="2022-06-15T06:56:30.897" v="580"/>
          <ac:spMkLst>
            <pc:docMk/>
            <pc:sldMk cId="1664958067" sldId="318"/>
            <ac:spMk id="4" creationId="{00000000-0000-0000-0000-000000000000}"/>
          </ac:spMkLst>
        </pc:spChg>
        <pc:spChg chg="add mod ord">
          <ac:chgData name="Hilppa Iittiläinen" userId="f7572432-e0f1-4abb-81ed-7836843e2f2b" providerId="ADAL" clId="{10EFB24F-9FEE-45FB-9384-54B9E6EDEB23}" dt="2022-06-15T06:56:29.618" v="576" actId="27636"/>
          <ac:spMkLst>
            <pc:docMk/>
            <pc:sldMk cId="1664958067" sldId="318"/>
            <ac:spMk id="6" creationId="{0D82AB9B-2B52-9674-4E4F-82748DB1374B}"/>
          </ac:spMkLst>
        </pc:spChg>
        <pc:spChg chg="mod ord">
          <ac:chgData name="Hilppa Iittiläinen" userId="f7572432-e0f1-4abb-81ed-7836843e2f2b" providerId="ADAL" clId="{10EFB24F-9FEE-45FB-9384-54B9E6EDEB23}" dt="2022-06-15T06:50:53.695" v="326" actId="700"/>
          <ac:spMkLst>
            <pc:docMk/>
            <pc:sldMk cId="1664958067" sldId="318"/>
            <ac:spMk id="18" creationId="{F5859289-D07A-407E-BEA8-0136A172E2C0}"/>
          </ac:spMkLst>
        </pc:spChg>
      </pc:sldChg>
      <pc:sldChg chg="addSp delSp modSp mod chgLayout">
        <pc:chgData name="Hilppa Iittiläinen" userId="f7572432-e0f1-4abb-81ed-7836843e2f2b" providerId="ADAL" clId="{10EFB24F-9FEE-45FB-9384-54B9E6EDEB23}" dt="2022-06-15T06:57:31.182" v="604" actId="27636"/>
        <pc:sldMkLst>
          <pc:docMk/>
          <pc:sldMk cId="1497032729" sldId="319"/>
        </pc:sldMkLst>
        <pc:spChg chg="del mod">
          <ac:chgData name="Hilppa Iittiläinen" userId="f7572432-e0f1-4abb-81ed-7836843e2f2b" providerId="ADAL" clId="{10EFB24F-9FEE-45FB-9384-54B9E6EDEB23}" dt="2022-06-15T06:57:15.443" v="601"/>
          <ac:spMkLst>
            <pc:docMk/>
            <pc:sldMk cId="1497032729" sldId="319"/>
            <ac:spMk id="2" creationId="{00000000-0000-0000-0000-000000000000}"/>
          </ac:spMkLst>
        </pc:spChg>
        <pc:spChg chg="del mod">
          <ac:chgData name="Hilppa Iittiläinen" userId="f7572432-e0f1-4abb-81ed-7836843e2f2b" providerId="ADAL" clId="{10EFB24F-9FEE-45FB-9384-54B9E6EDEB23}" dt="2022-06-15T06:57:15.443" v="599"/>
          <ac:spMkLst>
            <pc:docMk/>
            <pc:sldMk cId="1497032729" sldId="319"/>
            <ac:spMk id="3" creationId="{00000000-0000-0000-0000-000000000000}"/>
          </ac:spMkLst>
        </pc:spChg>
        <pc:spChg chg="add mod ord">
          <ac:chgData name="Hilppa Iittiläinen" userId="f7572432-e0f1-4abb-81ed-7836843e2f2b" providerId="ADAL" clId="{10EFB24F-9FEE-45FB-9384-54B9E6EDEB23}" dt="2022-06-15T06:56:35.844" v="583" actId="20577"/>
          <ac:spMkLst>
            <pc:docMk/>
            <pc:sldMk cId="1497032729" sldId="319"/>
            <ac:spMk id="4" creationId="{84F2D533-055C-22F7-54D3-53DD27D52FF0}"/>
          </ac:spMkLst>
        </pc:spChg>
        <pc:spChg chg="add mod ord">
          <ac:chgData name="Hilppa Iittiläinen" userId="f7572432-e0f1-4abb-81ed-7836843e2f2b" providerId="ADAL" clId="{10EFB24F-9FEE-45FB-9384-54B9E6EDEB23}" dt="2022-06-15T06:57:31.182" v="604" actId="27636"/>
          <ac:spMkLst>
            <pc:docMk/>
            <pc:sldMk cId="1497032729" sldId="319"/>
            <ac:spMk id="6" creationId="{57788F40-9BD6-4A62-5F61-45E47D456402}"/>
          </ac:spMkLst>
        </pc:spChg>
        <pc:spChg chg="mod ord">
          <ac:chgData name="Hilppa Iittiläinen" userId="f7572432-e0f1-4abb-81ed-7836843e2f2b" providerId="ADAL" clId="{10EFB24F-9FEE-45FB-9384-54B9E6EDEB23}" dt="2022-06-15T06:50:53.695" v="326" actId="700"/>
          <ac:spMkLst>
            <pc:docMk/>
            <pc:sldMk cId="1497032729" sldId="319"/>
            <ac:spMk id="18" creationId="{F5859289-D07A-407E-BEA8-0136A172E2C0}"/>
          </ac:spMkLst>
        </pc:spChg>
        <pc:picChg chg="mod">
          <ac:chgData name="Hilppa Iittiläinen" userId="f7572432-e0f1-4abb-81ed-7836843e2f2b" providerId="ADAL" clId="{10EFB24F-9FEE-45FB-9384-54B9E6EDEB23}" dt="2022-06-15T06:57:20.095" v="602" actId="1076"/>
          <ac:picMkLst>
            <pc:docMk/>
            <pc:sldMk cId="1497032729" sldId="319"/>
            <ac:picMk id="5" creationId="{00000000-0000-0000-0000-000000000000}"/>
          </ac:picMkLst>
        </pc:picChg>
      </pc:sldChg>
      <pc:sldChg chg="addSp delSp modSp mod chgLayout">
        <pc:chgData name="Hilppa Iittiläinen" userId="f7572432-e0f1-4abb-81ed-7836843e2f2b" providerId="ADAL" clId="{10EFB24F-9FEE-45FB-9384-54B9E6EDEB23}" dt="2022-06-15T06:58:10.382" v="648"/>
        <pc:sldMkLst>
          <pc:docMk/>
          <pc:sldMk cId="3614785131" sldId="320"/>
        </pc:sldMkLst>
        <pc:spChg chg="add mod ord">
          <ac:chgData name="Hilppa Iittiläinen" userId="f7572432-e0f1-4abb-81ed-7836843e2f2b" providerId="ADAL" clId="{10EFB24F-9FEE-45FB-9384-54B9E6EDEB23}" dt="2022-06-15T06:57:55.806" v="632" actId="20577"/>
          <ac:spMkLst>
            <pc:docMk/>
            <pc:sldMk cId="3614785131" sldId="320"/>
            <ac:spMk id="2" creationId="{51996510-F10F-CD4F-E816-A597A24F6FAF}"/>
          </ac:spMkLst>
        </pc:spChg>
        <pc:spChg chg="del mod">
          <ac:chgData name="Hilppa Iittiläinen" userId="f7572432-e0f1-4abb-81ed-7836843e2f2b" providerId="ADAL" clId="{10EFB24F-9FEE-45FB-9384-54B9E6EDEB23}" dt="2022-06-15T06:58:10.382" v="646"/>
          <ac:spMkLst>
            <pc:docMk/>
            <pc:sldMk cId="3614785131" sldId="320"/>
            <ac:spMk id="3" creationId="{00000000-0000-0000-0000-000000000000}"/>
          </ac:spMkLst>
        </pc:spChg>
        <pc:spChg chg="del mod">
          <ac:chgData name="Hilppa Iittiläinen" userId="f7572432-e0f1-4abb-81ed-7836843e2f2b" providerId="ADAL" clId="{10EFB24F-9FEE-45FB-9384-54B9E6EDEB23}" dt="2022-06-15T06:58:10.382" v="648"/>
          <ac:spMkLst>
            <pc:docMk/>
            <pc:sldMk cId="3614785131" sldId="320"/>
            <ac:spMk id="4" creationId="{00000000-0000-0000-0000-000000000000}"/>
          </ac:spMkLst>
        </pc:spChg>
        <pc:spChg chg="add mod ord">
          <ac:chgData name="Hilppa Iittiläinen" userId="f7572432-e0f1-4abb-81ed-7836843e2f2b" providerId="ADAL" clId="{10EFB24F-9FEE-45FB-9384-54B9E6EDEB23}" dt="2022-06-15T06:58:09.240" v="644" actId="27636"/>
          <ac:spMkLst>
            <pc:docMk/>
            <pc:sldMk cId="3614785131" sldId="320"/>
            <ac:spMk id="5" creationId="{0D61110A-EA43-7ADD-876D-DC4F56BE746C}"/>
          </ac:spMkLst>
        </pc:spChg>
        <pc:spChg chg="mod ord">
          <ac:chgData name="Hilppa Iittiläinen" userId="f7572432-e0f1-4abb-81ed-7836843e2f2b" providerId="ADAL" clId="{10EFB24F-9FEE-45FB-9384-54B9E6EDEB23}" dt="2022-06-15T06:50:53.695" v="326" actId="700"/>
          <ac:spMkLst>
            <pc:docMk/>
            <pc:sldMk cId="3614785131" sldId="320"/>
            <ac:spMk id="18" creationId="{F5859289-D07A-407E-BEA8-0136A172E2C0}"/>
          </ac:spMkLst>
        </pc:spChg>
      </pc:sldChg>
      <pc:sldChg chg="addSp delSp modSp mod chgLayout">
        <pc:chgData name="Hilppa Iittiläinen" userId="f7572432-e0f1-4abb-81ed-7836843e2f2b" providerId="ADAL" clId="{10EFB24F-9FEE-45FB-9384-54B9E6EDEB23}" dt="2022-06-15T06:58:27.746" v="663"/>
        <pc:sldMkLst>
          <pc:docMk/>
          <pc:sldMk cId="2471885662" sldId="321"/>
        </pc:sldMkLst>
        <pc:spChg chg="del mod">
          <ac:chgData name="Hilppa Iittiläinen" userId="f7572432-e0f1-4abb-81ed-7836843e2f2b" providerId="ADAL" clId="{10EFB24F-9FEE-45FB-9384-54B9E6EDEB23}" dt="2022-06-15T06:58:27.746" v="663"/>
          <ac:spMkLst>
            <pc:docMk/>
            <pc:sldMk cId="2471885662" sldId="321"/>
            <ac:spMk id="2" creationId="{00000000-0000-0000-0000-000000000000}"/>
          </ac:spMkLst>
        </pc:spChg>
        <pc:spChg chg="del mod">
          <ac:chgData name="Hilppa Iittiläinen" userId="f7572432-e0f1-4abb-81ed-7836843e2f2b" providerId="ADAL" clId="{10EFB24F-9FEE-45FB-9384-54B9E6EDEB23}" dt="2022-06-15T06:58:27.744" v="661"/>
          <ac:spMkLst>
            <pc:docMk/>
            <pc:sldMk cId="2471885662" sldId="321"/>
            <ac:spMk id="3" creationId="{00000000-0000-0000-0000-000000000000}"/>
          </ac:spMkLst>
        </pc:spChg>
        <pc:spChg chg="add mod ord">
          <ac:chgData name="Hilppa Iittiläinen" userId="f7572432-e0f1-4abb-81ed-7836843e2f2b" providerId="ADAL" clId="{10EFB24F-9FEE-45FB-9384-54B9E6EDEB23}" dt="2022-06-15T06:58:20.615" v="653" actId="20577"/>
          <ac:spMkLst>
            <pc:docMk/>
            <pc:sldMk cId="2471885662" sldId="321"/>
            <ac:spMk id="4" creationId="{F274A384-C304-E22C-AB6D-2D2180FD41D1}"/>
          </ac:spMkLst>
        </pc:spChg>
        <pc:spChg chg="add mod ord">
          <ac:chgData name="Hilppa Iittiläinen" userId="f7572432-e0f1-4abb-81ed-7836843e2f2b" providerId="ADAL" clId="{10EFB24F-9FEE-45FB-9384-54B9E6EDEB23}" dt="2022-06-15T06:58:26.667" v="659" actId="6549"/>
          <ac:spMkLst>
            <pc:docMk/>
            <pc:sldMk cId="2471885662" sldId="321"/>
            <ac:spMk id="5" creationId="{6F82BD70-FC42-23A7-4605-E34025C2CEFF}"/>
          </ac:spMkLst>
        </pc:spChg>
        <pc:spChg chg="mod ord">
          <ac:chgData name="Hilppa Iittiläinen" userId="f7572432-e0f1-4abb-81ed-7836843e2f2b" providerId="ADAL" clId="{10EFB24F-9FEE-45FB-9384-54B9E6EDEB23}" dt="2022-06-15T06:50:53.695" v="326" actId="700"/>
          <ac:spMkLst>
            <pc:docMk/>
            <pc:sldMk cId="2471885662" sldId="321"/>
            <ac:spMk id="18" creationId="{F5859289-D07A-407E-BEA8-0136A172E2C0}"/>
          </ac:spMkLst>
        </pc:spChg>
      </pc:sldChg>
      <pc:sldChg chg="addSp delSp modSp mod chgLayout">
        <pc:chgData name="Hilppa Iittiläinen" userId="f7572432-e0f1-4abb-81ed-7836843e2f2b" providerId="ADAL" clId="{10EFB24F-9FEE-45FB-9384-54B9E6EDEB23}" dt="2022-06-15T06:44:37.325" v="121"/>
        <pc:sldMkLst>
          <pc:docMk/>
          <pc:sldMk cId="1636114028" sldId="323"/>
        </pc:sldMkLst>
        <pc:spChg chg="del mod">
          <ac:chgData name="Hilppa Iittiläinen" userId="f7572432-e0f1-4abb-81ed-7836843e2f2b" providerId="ADAL" clId="{10EFB24F-9FEE-45FB-9384-54B9E6EDEB23}" dt="2022-06-15T06:44:37.325" v="121"/>
          <ac:spMkLst>
            <pc:docMk/>
            <pc:sldMk cId="1636114028" sldId="323"/>
            <ac:spMk id="2" creationId="{00000000-0000-0000-0000-000000000000}"/>
          </ac:spMkLst>
        </pc:spChg>
        <pc:spChg chg="del mod">
          <ac:chgData name="Hilppa Iittiläinen" userId="f7572432-e0f1-4abb-81ed-7836843e2f2b" providerId="ADAL" clId="{10EFB24F-9FEE-45FB-9384-54B9E6EDEB23}" dt="2022-06-15T06:44:37.325" v="119"/>
          <ac:spMkLst>
            <pc:docMk/>
            <pc:sldMk cId="1636114028" sldId="323"/>
            <ac:spMk id="3" creationId="{00000000-0000-0000-0000-000000000000}"/>
          </ac:spMkLst>
        </pc:spChg>
        <pc:spChg chg="add mod ord">
          <ac:chgData name="Hilppa Iittiläinen" userId="f7572432-e0f1-4abb-81ed-7836843e2f2b" providerId="ADAL" clId="{10EFB24F-9FEE-45FB-9384-54B9E6EDEB23}" dt="2022-06-15T06:44:30.755" v="110" actId="20577"/>
          <ac:spMkLst>
            <pc:docMk/>
            <pc:sldMk cId="1636114028" sldId="323"/>
            <ac:spMk id="4" creationId="{2A0CDC35-97A0-FA76-9BED-597CE59D96A1}"/>
          </ac:spMkLst>
        </pc:spChg>
        <pc:spChg chg="add mod ord">
          <ac:chgData name="Hilppa Iittiläinen" userId="f7572432-e0f1-4abb-81ed-7836843e2f2b" providerId="ADAL" clId="{10EFB24F-9FEE-45FB-9384-54B9E6EDEB23}" dt="2022-06-15T06:44:36.508" v="117" actId="27636"/>
          <ac:spMkLst>
            <pc:docMk/>
            <pc:sldMk cId="1636114028" sldId="323"/>
            <ac:spMk id="5" creationId="{6F11940B-483C-B94F-45CE-58918D0233E4}"/>
          </ac:spMkLst>
        </pc:spChg>
        <pc:spChg chg="mod ord">
          <ac:chgData name="Hilppa Iittiläinen" userId="f7572432-e0f1-4abb-81ed-7836843e2f2b" providerId="ADAL" clId="{10EFB24F-9FEE-45FB-9384-54B9E6EDEB23}" dt="2022-06-15T06:41:58.742" v="13" actId="700"/>
          <ac:spMkLst>
            <pc:docMk/>
            <pc:sldMk cId="1636114028" sldId="323"/>
            <ac:spMk id="18" creationId="{F5859289-D07A-407E-BEA8-0136A172E2C0}"/>
          </ac:spMkLst>
        </pc:spChg>
      </pc:sldChg>
      <pc:sldChg chg="addSp delSp modSp mod chgLayout">
        <pc:chgData name="Hilppa Iittiläinen" userId="f7572432-e0f1-4abb-81ed-7836843e2f2b" providerId="ADAL" clId="{10EFB24F-9FEE-45FB-9384-54B9E6EDEB23}" dt="2022-06-15T06:45:02.414" v="147"/>
        <pc:sldMkLst>
          <pc:docMk/>
          <pc:sldMk cId="322420459" sldId="324"/>
        </pc:sldMkLst>
        <pc:spChg chg="add mod ord">
          <ac:chgData name="Hilppa Iittiläinen" userId="f7572432-e0f1-4abb-81ed-7836843e2f2b" providerId="ADAL" clId="{10EFB24F-9FEE-45FB-9384-54B9E6EDEB23}" dt="2022-06-15T06:44:56.676" v="140" actId="20577"/>
          <ac:spMkLst>
            <pc:docMk/>
            <pc:sldMk cId="322420459" sldId="324"/>
            <ac:spMk id="2" creationId="{1890C5ED-25EE-2FEB-FDB2-541FE286C126}"/>
          </ac:spMkLst>
        </pc:spChg>
        <pc:spChg chg="del mod">
          <ac:chgData name="Hilppa Iittiläinen" userId="f7572432-e0f1-4abb-81ed-7836843e2f2b" providerId="ADAL" clId="{10EFB24F-9FEE-45FB-9384-54B9E6EDEB23}" dt="2022-06-15T06:45:02.412" v="145"/>
          <ac:spMkLst>
            <pc:docMk/>
            <pc:sldMk cId="322420459" sldId="324"/>
            <ac:spMk id="3" creationId="{00000000-0000-0000-0000-000000000000}"/>
          </ac:spMkLst>
        </pc:spChg>
        <pc:spChg chg="del mod">
          <ac:chgData name="Hilppa Iittiläinen" userId="f7572432-e0f1-4abb-81ed-7836843e2f2b" providerId="ADAL" clId="{10EFB24F-9FEE-45FB-9384-54B9E6EDEB23}" dt="2022-06-15T06:45:02.414" v="147"/>
          <ac:spMkLst>
            <pc:docMk/>
            <pc:sldMk cId="322420459" sldId="324"/>
            <ac:spMk id="4" creationId="{00000000-0000-0000-0000-000000000000}"/>
          </ac:spMkLst>
        </pc:spChg>
        <pc:spChg chg="add mod ord">
          <ac:chgData name="Hilppa Iittiläinen" userId="f7572432-e0f1-4abb-81ed-7836843e2f2b" providerId="ADAL" clId="{10EFB24F-9FEE-45FB-9384-54B9E6EDEB23}" dt="2022-06-15T06:45:01.550" v="143" actId="6549"/>
          <ac:spMkLst>
            <pc:docMk/>
            <pc:sldMk cId="322420459" sldId="324"/>
            <ac:spMk id="5" creationId="{E3EFCF93-4321-B711-4273-05D1F11048B8}"/>
          </ac:spMkLst>
        </pc:spChg>
        <pc:spChg chg="mod ord">
          <ac:chgData name="Hilppa Iittiläinen" userId="f7572432-e0f1-4abb-81ed-7836843e2f2b" providerId="ADAL" clId="{10EFB24F-9FEE-45FB-9384-54B9E6EDEB23}" dt="2022-06-15T06:41:58.742" v="13" actId="700"/>
          <ac:spMkLst>
            <pc:docMk/>
            <pc:sldMk cId="322420459" sldId="324"/>
            <ac:spMk id="18" creationId="{F5859289-D07A-407E-BEA8-0136A172E2C0}"/>
          </ac:spMkLst>
        </pc:spChg>
      </pc:sldChg>
      <pc:sldChg chg="addSp delSp modSp mod chgLayout">
        <pc:chgData name="Hilppa Iittiläinen" userId="f7572432-e0f1-4abb-81ed-7836843e2f2b" providerId="ADAL" clId="{10EFB24F-9FEE-45FB-9384-54B9E6EDEB23}" dt="2022-06-15T06:45:35.925" v="184"/>
        <pc:sldMkLst>
          <pc:docMk/>
          <pc:sldMk cId="985541662" sldId="325"/>
        </pc:sldMkLst>
        <pc:spChg chg="del mod">
          <ac:chgData name="Hilppa Iittiläinen" userId="f7572432-e0f1-4abb-81ed-7836843e2f2b" providerId="ADAL" clId="{10EFB24F-9FEE-45FB-9384-54B9E6EDEB23}" dt="2022-06-15T06:45:35.925" v="184"/>
          <ac:spMkLst>
            <pc:docMk/>
            <pc:sldMk cId="985541662" sldId="325"/>
            <ac:spMk id="2" creationId="{00000000-0000-0000-0000-000000000000}"/>
          </ac:spMkLst>
        </pc:spChg>
        <pc:spChg chg="del mod">
          <ac:chgData name="Hilppa Iittiläinen" userId="f7572432-e0f1-4abb-81ed-7836843e2f2b" providerId="ADAL" clId="{10EFB24F-9FEE-45FB-9384-54B9E6EDEB23}" dt="2022-06-15T06:45:35.923" v="182"/>
          <ac:spMkLst>
            <pc:docMk/>
            <pc:sldMk cId="985541662" sldId="325"/>
            <ac:spMk id="3" creationId="{00000000-0000-0000-0000-000000000000}"/>
          </ac:spMkLst>
        </pc:spChg>
        <pc:spChg chg="add mod ord">
          <ac:chgData name="Hilppa Iittiläinen" userId="f7572432-e0f1-4abb-81ed-7836843e2f2b" providerId="ADAL" clId="{10EFB24F-9FEE-45FB-9384-54B9E6EDEB23}" dt="2022-06-15T06:45:23.597" v="169" actId="20577"/>
          <ac:spMkLst>
            <pc:docMk/>
            <pc:sldMk cId="985541662" sldId="325"/>
            <ac:spMk id="4" creationId="{1BBC5E66-D0FA-7495-3CA5-AFECE52434ED}"/>
          </ac:spMkLst>
        </pc:spChg>
        <pc:spChg chg="add mod ord">
          <ac:chgData name="Hilppa Iittiläinen" userId="f7572432-e0f1-4abb-81ed-7836843e2f2b" providerId="ADAL" clId="{10EFB24F-9FEE-45FB-9384-54B9E6EDEB23}" dt="2022-06-15T06:45:34.259" v="180" actId="20577"/>
          <ac:spMkLst>
            <pc:docMk/>
            <pc:sldMk cId="985541662" sldId="325"/>
            <ac:spMk id="5" creationId="{1B91CA0F-7807-E9A4-61CD-B8C76F9EE39A}"/>
          </ac:spMkLst>
        </pc:spChg>
        <pc:spChg chg="mod ord">
          <ac:chgData name="Hilppa Iittiläinen" userId="f7572432-e0f1-4abb-81ed-7836843e2f2b" providerId="ADAL" clId="{10EFB24F-9FEE-45FB-9384-54B9E6EDEB23}" dt="2022-06-15T06:41:58.742" v="13" actId="700"/>
          <ac:spMkLst>
            <pc:docMk/>
            <pc:sldMk cId="985541662" sldId="325"/>
            <ac:spMk id="18" creationId="{F5859289-D07A-407E-BEA8-0136A172E2C0}"/>
          </ac:spMkLst>
        </pc:spChg>
      </pc:sldChg>
      <pc:sldChg chg="addSp delSp modSp mod chgLayout">
        <pc:chgData name="Hilppa Iittiläinen" userId="f7572432-e0f1-4abb-81ed-7836843e2f2b" providerId="ADAL" clId="{10EFB24F-9FEE-45FB-9384-54B9E6EDEB23}" dt="2022-06-15T06:46:38.791" v="226"/>
        <pc:sldMkLst>
          <pc:docMk/>
          <pc:sldMk cId="4038035107" sldId="326"/>
        </pc:sldMkLst>
        <pc:spChg chg="del mod">
          <ac:chgData name="Hilppa Iittiläinen" userId="f7572432-e0f1-4abb-81ed-7836843e2f2b" providerId="ADAL" clId="{10EFB24F-9FEE-45FB-9384-54B9E6EDEB23}" dt="2022-06-15T06:46:38.791" v="226"/>
          <ac:spMkLst>
            <pc:docMk/>
            <pc:sldMk cId="4038035107" sldId="326"/>
            <ac:spMk id="2" creationId="{00000000-0000-0000-0000-000000000000}"/>
          </ac:spMkLst>
        </pc:spChg>
        <pc:spChg chg="del mod">
          <ac:chgData name="Hilppa Iittiläinen" userId="f7572432-e0f1-4abb-81ed-7836843e2f2b" providerId="ADAL" clId="{10EFB24F-9FEE-45FB-9384-54B9E6EDEB23}" dt="2022-06-15T06:46:38.788" v="224"/>
          <ac:spMkLst>
            <pc:docMk/>
            <pc:sldMk cId="4038035107" sldId="326"/>
            <ac:spMk id="3" creationId="{00000000-0000-0000-0000-000000000000}"/>
          </ac:spMkLst>
        </pc:spChg>
        <pc:spChg chg="add mod ord">
          <ac:chgData name="Hilppa Iittiläinen" userId="f7572432-e0f1-4abb-81ed-7836843e2f2b" providerId="ADAL" clId="{10EFB24F-9FEE-45FB-9384-54B9E6EDEB23}" dt="2022-06-15T06:46:29.763" v="214"/>
          <ac:spMkLst>
            <pc:docMk/>
            <pc:sldMk cId="4038035107" sldId="326"/>
            <ac:spMk id="4" creationId="{602B31A6-5CB2-B3AB-AF10-8E3592D35B84}"/>
          </ac:spMkLst>
        </pc:spChg>
        <pc:spChg chg="add mod ord">
          <ac:chgData name="Hilppa Iittiläinen" userId="f7572432-e0f1-4abb-81ed-7836843e2f2b" providerId="ADAL" clId="{10EFB24F-9FEE-45FB-9384-54B9E6EDEB23}" dt="2022-06-15T06:46:37.706" v="222" actId="6549"/>
          <ac:spMkLst>
            <pc:docMk/>
            <pc:sldMk cId="4038035107" sldId="326"/>
            <ac:spMk id="5" creationId="{E0DCA6F9-0712-E60F-E577-AA14987A9A5A}"/>
          </ac:spMkLst>
        </pc:spChg>
        <pc:spChg chg="mod ord">
          <ac:chgData name="Hilppa Iittiläinen" userId="f7572432-e0f1-4abb-81ed-7836843e2f2b" providerId="ADAL" clId="{10EFB24F-9FEE-45FB-9384-54B9E6EDEB23}" dt="2022-06-15T06:45:56.350" v="185" actId="700"/>
          <ac:spMkLst>
            <pc:docMk/>
            <pc:sldMk cId="4038035107" sldId="326"/>
            <ac:spMk id="18" creationId="{F5859289-D07A-407E-BEA8-0136A172E2C0}"/>
          </ac:spMkLst>
        </pc:spChg>
      </pc:sldChg>
      <pc:sldChg chg="addSp delSp modSp mod chgLayout">
        <pc:chgData name="Hilppa Iittiläinen" userId="f7572432-e0f1-4abb-81ed-7836843e2f2b" providerId="ADAL" clId="{10EFB24F-9FEE-45FB-9384-54B9E6EDEB23}" dt="2022-06-15T06:49:30.686" v="284"/>
        <pc:sldMkLst>
          <pc:docMk/>
          <pc:sldMk cId="2788653091" sldId="327"/>
        </pc:sldMkLst>
        <pc:spChg chg="add mod ord">
          <ac:chgData name="Hilppa Iittiläinen" userId="f7572432-e0f1-4abb-81ed-7836843e2f2b" providerId="ADAL" clId="{10EFB24F-9FEE-45FB-9384-54B9E6EDEB23}" dt="2022-06-15T06:49:23.324" v="277" actId="20577"/>
          <ac:spMkLst>
            <pc:docMk/>
            <pc:sldMk cId="2788653091" sldId="327"/>
            <ac:spMk id="2" creationId="{776101E1-BC94-A73B-2961-E3DEB293C3ED}"/>
          </ac:spMkLst>
        </pc:spChg>
        <pc:spChg chg="del mod">
          <ac:chgData name="Hilppa Iittiläinen" userId="f7572432-e0f1-4abb-81ed-7836843e2f2b" providerId="ADAL" clId="{10EFB24F-9FEE-45FB-9384-54B9E6EDEB23}" dt="2022-06-15T06:49:30.683" v="282"/>
          <ac:spMkLst>
            <pc:docMk/>
            <pc:sldMk cId="2788653091" sldId="327"/>
            <ac:spMk id="3" creationId="{00000000-0000-0000-0000-000000000000}"/>
          </ac:spMkLst>
        </pc:spChg>
        <pc:spChg chg="del mod">
          <ac:chgData name="Hilppa Iittiläinen" userId="f7572432-e0f1-4abb-81ed-7836843e2f2b" providerId="ADAL" clId="{10EFB24F-9FEE-45FB-9384-54B9E6EDEB23}" dt="2022-06-15T06:49:30.686" v="284"/>
          <ac:spMkLst>
            <pc:docMk/>
            <pc:sldMk cId="2788653091" sldId="327"/>
            <ac:spMk id="4" creationId="{00000000-0000-0000-0000-000000000000}"/>
          </ac:spMkLst>
        </pc:spChg>
        <pc:spChg chg="add mod ord">
          <ac:chgData name="Hilppa Iittiläinen" userId="f7572432-e0f1-4abb-81ed-7836843e2f2b" providerId="ADAL" clId="{10EFB24F-9FEE-45FB-9384-54B9E6EDEB23}" dt="2022-06-15T06:49:29.365" v="280" actId="6549"/>
          <ac:spMkLst>
            <pc:docMk/>
            <pc:sldMk cId="2788653091" sldId="327"/>
            <ac:spMk id="5" creationId="{7A4F13AE-0A8B-A070-FB00-56398231CE83}"/>
          </ac:spMkLst>
        </pc:spChg>
        <pc:spChg chg="mod ord">
          <ac:chgData name="Hilppa Iittiläinen" userId="f7572432-e0f1-4abb-81ed-7836843e2f2b" providerId="ADAL" clId="{10EFB24F-9FEE-45FB-9384-54B9E6EDEB23}" dt="2022-06-15T06:45:56.350" v="185" actId="700"/>
          <ac:spMkLst>
            <pc:docMk/>
            <pc:sldMk cId="2788653091" sldId="327"/>
            <ac:spMk id="18" creationId="{F5859289-D07A-407E-BEA8-0136A172E2C0}"/>
          </ac:spMkLst>
        </pc:spChg>
      </pc:sldChg>
      <pc:sldChg chg="addSp delSp modSp mod chgLayout">
        <pc:chgData name="Hilppa Iittiläinen" userId="f7572432-e0f1-4abb-81ed-7836843e2f2b" providerId="ADAL" clId="{10EFB24F-9FEE-45FB-9384-54B9E6EDEB23}" dt="2022-06-15T06:51:42.475" v="355"/>
        <pc:sldMkLst>
          <pc:docMk/>
          <pc:sldMk cId="4044156761" sldId="328"/>
        </pc:sldMkLst>
        <pc:spChg chg="del mod">
          <ac:chgData name="Hilppa Iittiläinen" userId="f7572432-e0f1-4abb-81ed-7836843e2f2b" providerId="ADAL" clId="{10EFB24F-9FEE-45FB-9384-54B9E6EDEB23}" dt="2022-06-15T06:51:42.475" v="355"/>
          <ac:spMkLst>
            <pc:docMk/>
            <pc:sldMk cId="4044156761" sldId="328"/>
            <ac:spMk id="2" creationId="{00000000-0000-0000-0000-000000000000}"/>
          </ac:spMkLst>
        </pc:spChg>
        <pc:spChg chg="del mod">
          <ac:chgData name="Hilppa Iittiläinen" userId="f7572432-e0f1-4abb-81ed-7836843e2f2b" providerId="ADAL" clId="{10EFB24F-9FEE-45FB-9384-54B9E6EDEB23}" dt="2022-06-15T06:51:42.474" v="353"/>
          <ac:spMkLst>
            <pc:docMk/>
            <pc:sldMk cId="4044156761" sldId="328"/>
            <ac:spMk id="3" creationId="{00000000-0000-0000-0000-000000000000}"/>
          </ac:spMkLst>
        </pc:spChg>
        <pc:spChg chg="add mod ord">
          <ac:chgData name="Hilppa Iittiläinen" userId="f7572432-e0f1-4abb-81ed-7836843e2f2b" providerId="ADAL" clId="{10EFB24F-9FEE-45FB-9384-54B9E6EDEB23}" dt="2022-06-15T06:51:25.070" v="344" actId="20577"/>
          <ac:spMkLst>
            <pc:docMk/>
            <pc:sldMk cId="4044156761" sldId="328"/>
            <ac:spMk id="4" creationId="{802A19D5-D385-4921-A9B0-D34B0CD14C30}"/>
          </ac:spMkLst>
        </pc:spChg>
        <pc:spChg chg="add mod ord">
          <ac:chgData name="Hilppa Iittiläinen" userId="f7572432-e0f1-4abb-81ed-7836843e2f2b" providerId="ADAL" clId="{10EFB24F-9FEE-45FB-9384-54B9E6EDEB23}" dt="2022-06-15T06:51:39.749" v="351" actId="404"/>
          <ac:spMkLst>
            <pc:docMk/>
            <pc:sldMk cId="4044156761" sldId="328"/>
            <ac:spMk id="6" creationId="{C399AF67-57CF-8278-11F8-B7FBDC809D48}"/>
          </ac:spMkLst>
        </pc:spChg>
        <pc:spChg chg="mod ord">
          <ac:chgData name="Hilppa Iittiläinen" userId="f7572432-e0f1-4abb-81ed-7836843e2f2b" providerId="ADAL" clId="{10EFB24F-9FEE-45FB-9384-54B9E6EDEB23}" dt="2022-06-15T06:50:53.695" v="326" actId="700"/>
          <ac:spMkLst>
            <pc:docMk/>
            <pc:sldMk cId="4044156761" sldId="328"/>
            <ac:spMk id="18" creationId="{F5859289-D07A-407E-BEA8-0136A172E2C0}"/>
          </ac:spMkLst>
        </pc:spChg>
        <pc:picChg chg="mod">
          <ac:chgData name="Hilppa Iittiläinen" userId="f7572432-e0f1-4abb-81ed-7836843e2f2b" providerId="ADAL" clId="{10EFB24F-9FEE-45FB-9384-54B9E6EDEB23}" dt="2022-06-15T06:51:36.815" v="350" actId="1076"/>
          <ac:picMkLst>
            <pc:docMk/>
            <pc:sldMk cId="4044156761" sldId="328"/>
            <ac:picMk id="5" creationId="{76415F37-5C69-4C48-BAA1-956827D6132D}"/>
          </ac:picMkLst>
        </pc:picChg>
      </pc:sldChg>
      <pc:sldChg chg="addSp delSp modSp mod chgLayout">
        <pc:chgData name="Hilppa Iittiläinen" userId="f7572432-e0f1-4abb-81ed-7836843e2f2b" providerId="ADAL" clId="{10EFB24F-9FEE-45FB-9384-54B9E6EDEB23}" dt="2022-06-15T06:51:55.493" v="368"/>
        <pc:sldMkLst>
          <pc:docMk/>
          <pc:sldMk cId="1861685535" sldId="329"/>
        </pc:sldMkLst>
        <pc:spChg chg="del mod">
          <ac:chgData name="Hilppa Iittiläinen" userId="f7572432-e0f1-4abb-81ed-7836843e2f2b" providerId="ADAL" clId="{10EFB24F-9FEE-45FB-9384-54B9E6EDEB23}" dt="2022-06-15T06:51:55.493" v="368"/>
          <ac:spMkLst>
            <pc:docMk/>
            <pc:sldMk cId="1861685535" sldId="329"/>
            <ac:spMk id="2" creationId="{00000000-0000-0000-0000-000000000000}"/>
          </ac:spMkLst>
        </pc:spChg>
        <pc:spChg chg="del mod">
          <ac:chgData name="Hilppa Iittiläinen" userId="f7572432-e0f1-4abb-81ed-7836843e2f2b" providerId="ADAL" clId="{10EFB24F-9FEE-45FB-9384-54B9E6EDEB23}" dt="2022-06-15T06:51:55.493" v="366"/>
          <ac:spMkLst>
            <pc:docMk/>
            <pc:sldMk cId="1861685535" sldId="329"/>
            <ac:spMk id="3" creationId="{00000000-0000-0000-0000-000000000000}"/>
          </ac:spMkLst>
        </pc:spChg>
        <pc:spChg chg="add mod ord">
          <ac:chgData name="Hilppa Iittiläinen" userId="f7572432-e0f1-4abb-81ed-7836843e2f2b" providerId="ADAL" clId="{10EFB24F-9FEE-45FB-9384-54B9E6EDEB23}" dt="2022-06-15T06:51:47.694" v="358" actId="20577"/>
          <ac:spMkLst>
            <pc:docMk/>
            <pc:sldMk cId="1861685535" sldId="329"/>
            <ac:spMk id="4" creationId="{04300083-F157-C127-A5A6-6C0D9A0073EF}"/>
          </ac:spMkLst>
        </pc:spChg>
        <pc:spChg chg="add mod ord">
          <ac:chgData name="Hilppa Iittiläinen" userId="f7572432-e0f1-4abb-81ed-7836843e2f2b" providerId="ADAL" clId="{10EFB24F-9FEE-45FB-9384-54B9E6EDEB23}" dt="2022-06-15T06:51:54.684" v="364" actId="6549"/>
          <ac:spMkLst>
            <pc:docMk/>
            <pc:sldMk cId="1861685535" sldId="329"/>
            <ac:spMk id="5" creationId="{86A1D06F-A008-656E-6FA1-E939558160F2}"/>
          </ac:spMkLst>
        </pc:spChg>
        <pc:spChg chg="mod ord">
          <ac:chgData name="Hilppa Iittiläinen" userId="f7572432-e0f1-4abb-81ed-7836843e2f2b" providerId="ADAL" clId="{10EFB24F-9FEE-45FB-9384-54B9E6EDEB23}" dt="2022-06-15T06:50:53.695" v="326" actId="700"/>
          <ac:spMkLst>
            <pc:docMk/>
            <pc:sldMk cId="1861685535" sldId="329"/>
            <ac:spMk id="18" creationId="{F5859289-D07A-407E-BEA8-0136A172E2C0}"/>
          </ac:spMkLst>
        </pc:spChg>
      </pc:sldChg>
      <pc:sldChg chg="addSp delSp modSp mod chgLayout">
        <pc:chgData name="Hilppa Iittiläinen" userId="f7572432-e0f1-4abb-81ed-7836843e2f2b" providerId="ADAL" clId="{10EFB24F-9FEE-45FB-9384-54B9E6EDEB23}" dt="2022-06-15T06:52:59.544" v="404" actId="27636"/>
        <pc:sldMkLst>
          <pc:docMk/>
          <pc:sldMk cId="1274146623" sldId="330"/>
        </pc:sldMkLst>
        <pc:spChg chg="del mod">
          <ac:chgData name="Hilppa Iittiläinen" userId="f7572432-e0f1-4abb-81ed-7836843e2f2b" providerId="ADAL" clId="{10EFB24F-9FEE-45FB-9384-54B9E6EDEB23}" dt="2022-06-15T06:52:42.165" v="398"/>
          <ac:spMkLst>
            <pc:docMk/>
            <pc:sldMk cId="1274146623" sldId="330"/>
            <ac:spMk id="2" creationId="{00000000-0000-0000-0000-000000000000}"/>
          </ac:spMkLst>
        </pc:spChg>
        <pc:spChg chg="del mod">
          <ac:chgData name="Hilppa Iittiläinen" userId="f7572432-e0f1-4abb-81ed-7836843e2f2b" providerId="ADAL" clId="{10EFB24F-9FEE-45FB-9384-54B9E6EDEB23}" dt="2022-06-15T06:52:42.162" v="396"/>
          <ac:spMkLst>
            <pc:docMk/>
            <pc:sldMk cId="1274146623" sldId="330"/>
            <ac:spMk id="3" creationId="{00000000-0000-0000-0000-000000000000}"/>
          </ac:spMkLst>
        </pc:spChg>
        <pc:spChg chg="add mod ord">
          <ac:chgData name="Hilppa Iittiläinen" userId="f7572432-e0f1-4abb-81ed-7836843e2f2b" providerId="ADAL" clId="{10EFB24F-9FEE-45FB-9384-54B9E6EDEB23}" dt="2022-06-15T06:52:12.136" v="383"/>
          <ac:spMkLst>
            <pc:docMk/>
            <pc:sldMk cId="1274146623" sldId="330"/>
            <ac:spMk id="4" creationId="{EB3D9865-C70A-FB84-8B50-CDD2614EEEB7}"/>
          </ac:spMkLst>
        </pc:spChg>
        <pc:spChg chg="add mod ord">
          <ac:chgData name="Hilppa Iittiläinen" userId="f7572432-e0f1-4abb-81ed-7836843e2f2b" providerId="ADAL" clId="{10EFB24F-9FEE-45FB-9384-54B9E6EDEB23}" dt="2022-06-15T06:52:59.544" v="404" actId="27636"/>
          <ac:spMkLst>
            <pc:docMk/>
            <pc:sldMk cId="1274146623" sldId="330"/>
            <ac:spMk id="7" creationId="{F8DD878E-D11B-3C96-3C69-9BF9F94FB3BD}"/>
          </ac:spMkLst>
        </pc:spChg>
        <pc:spChg chg="mod ord">
          <ac:chgData name="Hilppa Iittiläinen" userId="f7572432-e0f1-4abb-81ed-7836843e2f2b" providerId="ADAL" clId="{10EFB24F-9FEE-45FB-9384-54B9E6EDEB23}" dt="2022-06-15T06:50:53.695" v="326" actId="700"/>
          <ac:spMkLst>
            <pc:docMk/>
            <pc:sldMk cId="1274146623" sldId="330"/>
            <ac:spMk id="18" creationId="{F5859289-D07A-407E-BEA8-0136A172E2C0}"/>
          </ac:spMkLst>
        </pc:spChg>
        <pc:grpChg chg="add mod">
          <ac:chgData name="Hilppa Iittiläinen" userId="f7572432-e0f1-4abb-81ed-7836843e2f2b" providerId="ADAL" clId="{10EFB24F-9FEE-45FB-9384-54B9E6EDEB23}" dt="2022-06-15T06:52:55.144" v="402" actId="14100"/>
          <ac:grpSpMkLst>
            <pc:docMk/>
            <pc:sldMk cId="1274146623" sldId="330"/>
            <ac:grpSpMk id="8" creationId="{1E606FB2-0CB7-A847-3919-C31FB3A41F8C}"/>
          </ac:grpSpMkLst>
        </pc:grpChg>
        <pc:picChg chg="mod">
          <ac:chgData name="Hilppa Iittiläinen" userId="f7572432-e0f1-4abb-81ed-7836843e2f2b" providerId="ADAL" clId="{10EFB24F-9FEE-45FB-9384-54B9E6EDEB23}" dt="2022-06-15T06:52:49.963" v="400" actId="164"/>
          <ac:picMkLst>
            <pc:docMk/>
            <pc:sldMk cId="1274146623" sldId="330"/>
            <ac:picMk id="5" creationId="{00000000-0000-0000-0000-000000000000}"/>
          </ac:picMkLst>
        </pc:picChg>
        <pc:picChg chg="mod">
          <ac:chgData name="Hilppa Iittiläinen" userId="f7572432-e0f1-4abb-81ed-7836843e2f2b" providerId="ADAL" clId="{10EFB24F-9FEE-45FB-9384-54B9E6EDEB23}" dt="2022-06-15T06:52:49.963" v="400" actId="164"/>
          <ac:picMkLst>
            <pc:docMk/>
            <pc:sldMk cId="1274146623" sldId="330"/>
            <ac:picMk id="6" creationId="{00000000-0000-0000-0000-000000000000}"/>
          </ac:picMkLst>
        </pc:picChg>
      </pc:sldChg>
      <pc:sldChg chg="addSp delSp modSp mod chgLayout">
        <pc:chgData name="Hilppa Iittiläinen" userId="f7572432-e0f1-4abb-81ed-7836843e2f2b" providerId="ADAL" clId="{10EFB24F-9FEE-45FB-9384-54B9E6EDEB23}" dt="2022-06-15T06:53:38.915" v="428"/>
        <pc:sldMkLst>
          <pc:docMk/>
          <pc:sldMk cId="1964376393" sldId="331"/>
        </pc:sldMkLst>
        <pc:spChg chg="del mod">
          <ac:chgData name="Hilppa Iittiläinen" userId="f7572432-e0f1-4abb-81ed-7836843e2f2b" providerId="ADAL" clId="{10EFB24F-9FEE-45FB-9384-54B9E6EDEB23}" dt="2022-06-15T06:53:38.915" v="428"/>
          <ac:spMkLst>
            <pc:docMk/>
            <pc:sldMk cId="1964376393" sldId="331"/>
            <ac:spMk id="2" creationId="{00000000-0000-0000-0000-000000000000}"/>
          </ac:spMkLst>
        </pc:spChg>
        <pc:spChg chg="del mod">
          <ac:chgData name="Hilppa Iittiläinen" userId="f7572432-e0f1-4abb-81ed-7836843e2f2b" providerId="ADAL" clId="{10EFB24F-9FEE-45FB-9384-54B9E6EDEB23}" dt="2022-06-15T06:53:38.913" v="426"/>
          <ac:spMkLst>
            <pc:docMk/>
            <pc:sldMk cId="1964376393" sldId="331"/>
            <ac:spMk id="3" creationId="{00000000-0000-0000-0000-000000000000}"/>
          </ac:spMkLst>
        </pc:spChg>
        <pc:spChg chg="add mod ord">
          <ac:chgData name="Hilppa Iittiläinen" userId="f7572432-e0f1-4abb-81ed-7836843e2f2b" providerId="ADAL" clId="{10EFB24F-9FEE-45FB-9384-54B9E6EDEB23}" dt="2022-06-15T06:53:25.185" v="419"/>
          <ac:spMkLst>
            <pc:docMk/>
            <pc:sldMk cId="1964376393" sldId="331"/>
            <ac:spMk id="4" creationId="{922E5748-02F1-E726-57CE-12C0337079C3}"/>
          </ac:spMkLst>
        </pc:spChg>
        <pc:spChg chg="add mod ord">
          <ac:chgData name="Hilppa Iittiläinen" userId="f7572432-e0f1-4abb-81ed-7836843e2f2b" providerId="ADAL" clId="{10EFB24F-9FEE-45FB-9384-54B9E6EDEB23}" dt="2022-06-15T06:53:37.348" v="424" actId="14100"/>
          <ac:spMkLst>
            <pc:docMk/>
            <pc:sldMk cId="1964376393" sldId="331"/>
            <ac:spMk id="5" creationId="{943134CB-7410-AB47-2F81-3A6D97DBD96E}"/>
          </ac:spMkLst>
        </pc:spChg>
        <pc:spChg chg="mod ord">
          <ac:chgData name="Hilppa Iittiläinen" userId="f7572432-e0f1-4abb-81ed-7836843e2f2b" providerId="ADAL" clId="{10EFB24F-9FEE-45FB-9384-54B9E6EDEB23}" dt="2022-06-15T06:50:53.695" v="326" actId="700"/>
          <ac:spMkLst>
            <pc:docMk/>
            <pc:sldMk cId="1964376393" sldId="331"/>
            <ac:spMk id="18" creationId="{F5859289-D07A-407E-BEA8-0136A172E2C0}"/>
          </ac:spMkLst>
        </pc:spChg>
        <pc:picChg chg="mod">
          <ac:chgData name="Hilppa Iittiläinen" userId="f7572432-e0f1-4abb-81ed-7836843e2f2b" providerId="ADAL" clId="{10EFB24F-9FEE-45FB-9384-54B9E6EDEB23}" dt="2022-06-15T06:53:33.712" v="423" actId="1076"/>
          <ac:picMkLst>
            <pc:docMk/>
            <pc:sldMk cId="1964376393" sldId="331"/>
            <ac:picMk id="6" creationId="{00000000-0000-0000-0000-000000000000}"/>
          </ac:picMkLst>
        </pc:picChg>
      </pc:sldChg>
      <pc:sldChg chg="addSp delSp modSp mod chgLayout">
        <pc:chgData name="Hilppa Iittiläinen" userId="f7572432-e0f1-4abb-81ed-7836843e2f2b" providerId="ADAL" clId="{10EFB24F-9FEE-45FB-9384-54B9E6EDEB23}" dt="2022-06-15T06:55:25.253" v="515"/>
        <pc:sldMkLst>
          <pc:docMk/>
          <pc:sldMk cId="2021643143" sldId="332"/>
        </pc:sldMkLst>
        <pc:spChg chg="add mod ord">
          <ac:chgData name="Hilppa Iittiläinen" userId="f7572432-e0f1-4abb-81ed-7836843e2f2b" providerId="ADAL" clId="{10EFB24F-9FEE-45FB-9384-54B9E6EDEB23}" dt="2022-06-15T06:55:10.836" v="497" actId="20577"/>
          <ac:spMkLst>
            <pc:docMk/>
            <pc:sldMk cId="2021643143" sldId="332"/>
            <ac:spMk id="2" creationId="{731A5F55-DF46-F215-5A2D-C04367D70E60}"/>
          </ac:spMkLst>
        </pc:spChg>
        <pc:spChg chg="del mod">
          <ac:chgData name="Hilppa Iittiläinen" userId="f7572432-e0f1-4abb-81ed-7836843e2f2b" providerId="ADAL" clId="{10EFB24F-9FEE-45FB-9384-54B9E6EDEB23}" dt="2022-06-15T06:55:25.253" v="513"/>
          <ac:spMkLst>
            <pc:docMk/>
            <pc:sldMk cId="2021643143" sldId="332"/>
            <ac:spMk id="3" creationId="{00000000-0000-0000-0000-000000000000}"/>
          </ac:spMkLst>
        </pc:spChg>
        <pc:spChg chg="del mod">
          <ac:chgData name="Hilppa Iittiläinen" userId="f7572432-e0f1-4abb-81ed-7836843e2f2b" providerId="ADAL" clId="{10EFB24F-9FEE-45FB-9384-54B9E6EDEB23}" dt="2022-06-15T06:55:25.253" v="515"/>
          <ac:spMkLst>
            <pc:docMk/>
            <pc:sldMk cId="2021643143" sldId="332"/>
            <ac:spMk id="4" creationId="{00000000-0000-0000-0000-000000000000}"/>
          </ac:spMkLst>
        </pc:spChg>
        <pc:spChg chg="add mod ord">
          <ac:chgData name="Hilppa Iittiläinen" userId="f7572432-e0f1-4abb-81ed-7836843e2f2b" providerId="ADAL" clId="{10EFB24F-9FEE-45FB-9384-54B9E6EDEB23}" dt="2022-06-15T06:55:23.982" v="511" actId="27636"/>
          <ac:spMkLst>
            <pc:docMk/>
            <pc:sldMk cId="2021643143" sldId="332"/>
            <ac:spMk id="5" creationId="{06F8F44D-6586-B6D7-9DBA-027DDA359AB0}"/>
          </ac:spMkLst>
        </pc:spChg>
        <pc:spChg chg="mod ord">
          <ac:chgData name="Hilppa Iittiläinen" userId="f7572432-e0f1-4abb-81ed-7836843e2f2b" providerId="ADAL" clId="{10EFB24F-9FEE-45FB-9384-54B9E6EDEB23}" dt="2022-06-15T06:50:53.695" v="326" actId="700"/>
          <ac:spMkLst>
            <pc:docMk/>
            <pc:sldMk cId="2021643143" sldId="332"/>
            <ac:spMk id="18" creationId="{F5859289-D07A-407E-BEA8-0136A172E2C0}"/>
          </ac:spMkLst>
        </pc:spChg>
      </pc:sldChg>
      <pc:sldChg chg="addSp delSp modSp mod chgLayout">
        <pc:chgData name="Hilppa Iittiläinen" userId="f7572432-e0f1-4abb-81ed-7836843e2f2b" providerId="ADAL" clId="{10EFB24F-9FEE-45FB-9384-54B9E6EDEB23}" dt="2022-06-15T06:58:13.083" v="650" actId="27636"/>
        <pc:sldMkLst>
          <pc:docMk/>
          <pc:sldMk cId="4273634492" sldId="333"/>
        </pc:sldMkLst>
        <pc:spChg chg="del mod">
          <ac:chgData name="Hilppa Iittiläinen" userId="f7572432-e0f1-4abb-81ed-7836843e2f2b" providerId="ADAL" clId="{10EFB24F-9FEE-45FB-9384-54B9E6EDEB23}" dt="2022-06-15T06:57:50.760" v="629"/>
          <ac:spMkLst>
            <pc:docMk/>
            <pc:sldMk cId="4273634492" sldId="333"/>
            <ac:spMk id="2" creationId="{00000000-0000-0000-0000-000000000000}"/>
          </ac:spMkLst>
        </pc:spChg>
        <pc:spChg chg="del mod">
          <ac:chgData name="Hilppa Iittiläinen" userId="f7572432-e0f1-4abb-81ed-7836843e2f2b" providerId="ADAL" clId="{10EFB24F-9FEE-45FB-9384-54B9E6EDEB23}" dt="2022-06-15T06:57:50.759" v="627"/>
          <ac:spMkLst>
            <pc:docMk/>
            <pc:sldMk cId="4273634492" sldId="333"/>
            <ac:spMk id="3" creationId="{00000000-0000-0000-0000-000000000000}"/>
          </ac:spMkLst>
        </pc:spChg>
        <pc:spChg chg="add mod ord">
          <ac:chgData name="Hilppa Iittiläinen" userId="f7572432-e0f1-4abb-81ed-7836843e2f2b" providerId="ADAL" clId="{10EFB24F-9FEE-45FB-9384-54B9E6EDEB23}" dt="2022-06-15T06:57:36.584" v="606"/>
          <ac:spMkLst>
            <pc:docMk/>
            <pc:sldMk cId="4273634492" sldId="333"/>
            <ac:spMk id="4" creationId="{ED58EF94-CA51-02DF-5B44-291DD3C7BC58}"/>
          </ac:spMkLst>
        </pc:spChg>
        <pc:spChg chg="add mod ord">
          <ac:chgData name="Hilppa Iittiläinen" userId="f7572432-e0f1-4abb-81ed-7836843e2f2b" providerId="ADAL" clId="{10EFB24F-9FEE-45FB-9384-54B9E6EDEB23}" dt="2022-06-15T06:58:13.083" v="650" actId="27636"/>
          <ac:spMkLst>
            <pc:docMk/>
            <pc:sldMk cId="4273634492" sldId="333"/>
            <ac:spMk id="5" creationId="{12B0956C-F0FF-BA5E-32C8-AB0504E285DC}"/>
          </ac:spMkLst>
        </pc:spChg>
        <pc:spChg chg="mod ord">
          <ac:chgData name="Hilppa Iittiläinen" userId="f7572432-e0f1-4abb-81ed-7836843e2f2b" providerId="ADAL" clId="{10EFB24F-9FEE-45FB-9384-54B9E6EDEB23}" dt="2022-06-15T06:50:53.695" v="326" actId="700"/>
          <ac:spMkLst>
            <pc:docMk/>
            <pc:sldMk cId="4273634492" sldId="333"/>
            <ac:spMk id="18" creationId="{F5859289-D07A-407E-BEA8-0136A172E2C0}"/>
          </ac:spMkLst>
        </pc:spChg>
      </pc:sldChg>
      <pc:sldChg chg="addSp delSp modSp mod chgLayout">
        <pc:chgData name="Hilppa Iittiläinen" userId="f7572432-e0f1-4abb-81ed-7836843e2f2b" providerId="ADAL" clId="{10EFB24F-9FEE-45FB-9384-54B9E6EDEB23}" dt="2022-06-15T06:58:55.803" v="684"/>
        <pc:sldMkLst>
          <pc:docMk/>
          <pc:sldMk cId="958777113" sldId="334"/>
        </pc:sldMkLst>
        <pc:spChg chg="add mod ord">
          <ac:chgData name="Hilppa Iittiläinen" userId="f7572432-e0f1-4abb-81ed-7836843e2f2b" providerId="ADAL" clId="{10EFB24F-9FEE-45FB-9384-54B9E6EDEB23}" dt="2022-06-15T06:58:46.227" v="679" actId="20577"/>
          <ac:spMkLst>
            <pc:docMk/>
            <pc:sldMk cId="958777113" sldId="334"/>
            <ac:spMk id="2" creationId="{80050528-16E5-6E0F-F003-0B1F5BF8D6CB}"/>
          </ac:spMkLst>
        </pc:spChg>
        <pc:spChg chg="del mod">
          <ac:chgData name="Hilppa Iittiläinen" userId="f7572432-e0f1-4abb-81ed-7836843e2f2b" providerId="ADAL" clId="{10EFB24F-9FEE-45FB-9384-54B9E6EDEB23}" dt="2022-06-15T06:58:55.802" v="682"/>
          <ac:spMkLst>
            <pc:docMk/>
            <pc:sldMk cId="958777113" sldId="334"/>
            <ac:spMk id="3" creationId="{00000000-0000-0000-0000-000000000000}"/>
          </ac:spMkLst>
        </pc:spChg>
        <pc:spChg chg="del mod">
          <ac:chgData name="Hilppa Iittiläinen" userId="f7572432-e0f1-4abb-81ed-7836843e2f2b" providerId="ADAL" clId="{10EFB24F-9FEE-45FB-9384-54B9E6EDEB23}" dt="2022-06-15T06:58:55.803" v="684"/>
          <ac:spMkLst>
            <pc:docMk/>
            <pc:sldMk cId="958777113" sldId="334"/>
            <ac:spMk id="4" creationId="{00000000-0000-0000-0000-000000000000}"/>
          </ac:spMkLst>
        </pc:spChg>
        <pc:spChg chg="mod">
          <ac:chgData name="Hilppa Iittiläinen" userId="f7572432-e0f1-4abb-81ed-7836843e2f2b" providerId="ADAL" clId="{10EFB24F-9FEE-45FB-9384-54B9E6EDEB23}" dt="2022-06-15T06:58:51" v="680" actId="1076"/>
          <ac:spMkLst>
            <pc:docMk/>
            <pc:sldMk cId="958777113" sldId="334"/>
            <ac:spMk id="5" creationId="{00000000-0000-0000-0000-000000000000}"/>
          </ac:spMkLst>
        </pc:spChg>
        <pc:spChg chg="add mod ord">
          <ac:chgData name="Hilppa Iittiläinen" userId="f7572432-e0f1-4abb-81ed-7836843e2f2b" providerId="ADAL" clId="{10EFB24F-9FEE-45FB-9384-54B9E6EDEB23}" dt="2022-06-15T06:58:44.779" v="678" actId="27636"/>
          <ac:spMkLst>
            <pc:docMk/>
            <pc:sldMk cId="958777113" sldId="334"/>
            <ac:spMk id="7" creationId="{18B84B7E-54B7-7405-4354-588422DB4056}"/>
          </ac:spMkLst>
        </pc:spChg>
        <pc:spChg chg="mod ord">
          <ac:chgData name="Hilppa Iittiläinen" userId="f7572432-e0f1-4abb-81ed-7836843e2f2b" providerId="ADAL" clId="{10EFB24F-9FEE-45FB-9384-54B9E6EDEB23}" dt="2022-06-15T06:50:53.695" v="326" actId="700"/>
          <ac:spMkLst>
            <pc:docMk/>
            <pc:sldMk cId="958777113" sldId="334"/>
            <ac:spMk id="18" creationId="{F5859289-D07A-407E-BEA8-0136A172E2C0}"/>
          </ac:spMkLst>
        </pc:spChg>
        <pc:picChg chg="mod">
          <ac:chgData name="Hilppa Iittiläinen" userId="f7572432-e0f1-4abb-81ed-7836843e2f2b" providerId="ADAL" clId="{10EFB24F-9FEE-45FB-9384-54B9E6EDEB23}" dt="2022-06-15T06:58:51" v="680" actId="1076"/>
          <ac:picMkLst>
            <pc:docMk/>
            <pc:sldMk cId="958777113" sldId="334"/>
            <ac:picMk id="6" creationId="{00000000-0000-0000-0000-000000000000}"/>
          </ac:picMkLst>
        </pc:picChg>
      </pc:sldChg>
      <pc:sldChg chg="addSp delSp modSp mod chgLayout">
        <pc:chgData name="Hilppa Iittiläinen" userId="f7572432-e0f1-4abb-81ed-7836843e2f2b" providerId="ADAL" clId="{10EFB24F-9FEE-45FB-9384-54B9E6EDEB23}" dt="2022-06-15T07:04:49.100" v="707"/>
        <pc:sldMkLst>
          <pc:docMk/>
          <pc:sldMk cId="3339576490" sldId="335"/>
        </pc:sldMkLst>
        <pc:spChg chg="add mod ord">
          <ac:chgData name="Hilppa Iittiläinen" userId="f7572432-e0f1-4abb-81ed-7836843e2f2b" providerId="ADAL" clId="{10EFB24F-9FEE-45FB-9384-54B9E6EDEB23}" dt="2022-06-15T06:59:00.679" v="686"/>
          <ac:spMkLst>
            <pc:docMk/>
            <pc:sldMk cId="3339576490" sldId="335"/>
            <ac:spMk id="2" creationId="{ADE3017E-CB49-6423-FE29-3DD3886E5804}"/>
          </ac:spMkLst>
        </pc:spChg>
        <pc:spChg chg="del mod">
          <ac:chgData name="Hilppa Iittiläinen" userId="f7572432-e0f1-4abb-81ed-7836843e2f2b" providerId="ADAL" clId="{10EFB24F-9FEE-45FB-9384-54B9E6EDEB23}" dt="2022-06-15T07:04:49.098" v="705"/>
          <ac:spMkLst>
            <pc:docMk/>
            <pc:sldMk cId="3339576490" sldId="335"/>
            <ac:spMk id="3" creationId="{00000000-0000-0000-0000-000000000000}"/>
          </ac:spMkLst>
        </pc:spChg>
        <pc:spChg chg="del mod">
          <ac:chgData name="Hilppa Iittiläinen" userId="f7572432-e0f1-4abb-81ed-7836843e2f2b" providerId="ADAL" clId="{10EFB24F-9FEE-45FB-9384-54B9E6EDEB23}" dt="2022-06-15T07:04:49.100" v="707"/>
          <ac:spMkLst>
            <pc:docMk/>
            <pc:sldMk cId="3339576490" sldId="335"/>
            <ac:spMk id="4" creationId="{00000000-0000-0000-0000-000000000000}"/>
          </ac:spMkLst>
        </pc:spChg>
        <pc:spChg chg="add mod ord">
          <ac:chgData name="Hilppa Iittiläinen" userId="f7572432-e0f1-4abb-81ed-7836843e2f2b" providerId="ADAL" clId="{10EFB24F-9FEE-45FB-9384-54B9E6EDEB23}" dt="2022-06-15T06:59:12.680" v="703" actId="27636"/>
          <ac:spMkLst>
            <pc:docMk/>
            <pc:sldMk cId="3339576490" sldId="335"/>
            <ac:spMk id="5" creationId="{C90903BF-E866-CF22-B231-45957BE178CC}"/>
          </ac:spMkLst>
        </pc:spChg>
        <pc:spChg chg="mod ord">
          <ac:chgData name="Hilppa Iittiläinen" userId="f7572432-e0f1-4abb-81ed-7836843e2f2b" providerId="ADAL" clId="{10EFB24F-9FEE-45FB-9384-54B9E6EDEB23}" dt="2022-06-15T06:50:53.695" v="326" actId="700"/>
          <ac:spMkLst>
            <pc:docMk/>
            <pc:sldMk cId="3339576490" sldId="335"/>
            <ac:spMk id="18" creationId="{F5859289-D07A-407E-BEA8-0136A172E2C0}"/>
          </ac:spMkLst>
        </pc:spChg>
      </pc:sldChg>
      <pc:sldChg chg="addSp delSp modSp mod chgLayout">
        <pc:chgData name="Hilppa Iittiläinen" userId="f7572432-e0f1-4abb-81ed-7836843e2f2b" providerId="ADAL" clId="{10EFB24F-9FEE-45FB-9384-54B9E6EDEB23}" dt="2022-06-15T06:54:50.423" v="478"/>
        <pc:sldMkLst>
          <pc:docMk/>
          <pc:sldMk cId="637422980" sldId="336"/>
        </pc:sldMkLst>
        <pc:spChg chg="add mod ord">
          <ac:chgData name="Hilppa Iittiläinen" userId="f7572432-e0f1-4abb-81ed-7836843e2f2b" providerId="ADAL" clId="{10EFB24F-9FEE-45FB-9384-54B9E6EDEB23}" dt="2022-06-15T06:54:39.373" v="463" actId="20577"/>
          <ac:spMkLst>
            <pc:docMk/>
            <pc:sldMk cId="637422980" sldId="336"/>
            <ac:spMk id="2" creationId="{D76232B8-275D-C8D9-99FF-DFD76AC9ECC5}"/>
          </ac:spMkLst>
        </pc:spChg>
        <pc:spChg chg="del mod">
          <ac:chgData name="Hilppa Iittiläinen" userId="f7572432-e0f1-4abb-81ed-7836843e2f2b" providerId="ADAL" clId="{10EFB24F-9FEE-45FB-9384-54B9E6EDEB23}" dt="2022-06-15T06:54:50.422" v="476"/>
          <ac:spMkLst>
            <pc:docMk/>
            <pc:sldMk cId="637422980" sldId="336"/>
            <ac:spMk id="3" creationId="{00000000-0000-0000-0000-000000000000}"/>
          </ac:spMkLst>
        </pc:spChg>
        <pc:spChg chg="del mod">
          <ac:chgData name="Hilppa Iittiläinen" userId="f7572432-e0f1-4abb-81ed-7836843e2f2b" providerId="ADAL" clId="{10EFB24F-9FEE-45FB-9384-54B9E6EDEB23}" dt="2022-06-15T06:54:50.423" v="478"/>
          <ac:spMkLst>
            <pc:docMk/>
            <pc:sldMk cId="637422980" sldId="336"/>
            <ac:spMk id="4" creationId="{00000000-0000-0000-0000-000000000000}"/>
          </ac:spMkLst>
        </pc:spChg>
        <pc:spChg chg="add mod ord">
          <ac:chgData name="Hilppa Iittiläinen" userId="f7572432-e0f1-4abb-81ed-7836843e2f2b" providerId="ADAL" clId="{10EFB24F-9FEE-45FB-9384-54B9E6EDEB23}" dt="2022-06-15T06:54:49.086" v="474" actId="27636"/>
          <ac:spMkLst>
            <pc:docMk/>
            <pc:sldMk cId="637422980" sldId="336"/>
            <ac:spMk id="5" creationId="{6E305AED-04A3-3D50-C787-7F8BB0D7ADDC}"/>
          </ac:spMkLst>
        </pc:spChg>
        <pc:spChg chg="mod ord">
          <ac:chgData name="Hilppa Iittiläinen" userId="f7572432-e0f1-4abb-81ed-7836843e2f2b" providerId="ADAL" clId="{10EFB24F-9FEE-45FB-9384-54B9E6EDEB23}" dt="2022-06-15T06:50:53.695" v="326" actId="700"/>
          <ac:spMkLst>
            <pc:docMk/>
            <pc:sldMk cId="637422980" sldId="336"/>
            <ac:spMk id="18" creationId="{F5859289-D07A-407E-BEA8-0136A172E2C0}"/>
          </ac:spMkLst>
        </pc:spChg>
      </pc:sldChg>
      <pc:sldChg chg="addSp delSp modSp mod chgLayout">
        <pc:chgData name="Hilppa Iittiläinen" userId="f7572432-e0f1-4abb-81ed-7836843e2f2b" providerId="ADAL" clId="{10EFB24F-9FEE-45FB-9384-54B9E6EDEB23}" dt="2022-06-15T06:56:10.924" v="561"/>
        <pc:sldMkLst>
          <pc:docMk/>
          <pc:sldMk cId="3308341186" sldId="337"/>
        </pc:sldMkLst>
        <pc:spChg chg="add mod ord">
          <ac:chgData name="Hilppa Iittiläinen" userId="f7572432-e0f1-4abb-81ed-7836843e2f2b" providerId="ADAL" clId="{10EFB24F-9FEE-45FB-9384-54B9E6EDEB23}" dt="2022-06-15T06:55:56.781" v="543" actId="20577"/>
          <ac:spMkLst>
            <pc:docMk/>
            <pc:sldMk cId="3308341186" sldId="337"/>
            <ac:spMk id="2" creationId="{4C6FD25A-860F-8ECE-AFE2-7665A6EEC7BE}"/>
          </ac:spMkLst>
        </pc:spChg>
        <pc:spChg chg="del mod">
          <ac:chgData name="Hilppa Iittiläinen" userId="f7572432-e0f1-4abb-81ed-7836843e2f2b" providerId="ADAL" clId="{10EFB24F-9FEE-45FB-9384-54B9E6EDEB23}" dt="2022-06-15T06:56:10.923" v="559"/>
          <ac:spMkLst>
            <pc:docMk/>
            <pc:sldMk cId="3308341186" sldId="337"/>
            <ac:spMk id="3" creationId="{00000000-0000-0000-0000-000000000000}"/>
          </ac:spMkLst>
        </pc:spChg>
        <pc:spChg chg="del mod">
          <ac:chgData name="Hilppa Iittiläinen" userId="f7572432-e0f1-4abb-81ed-7836843e2f2b" providerId="ADAL" clId="{10EFB24F-9FEE-45FB-9384-54B9E6EDEB23}" dt="2022-06-15T06:56:10.924" v="561"/>
          <ac:spMkLst>
            <pc:docMk/>
            <pc:sldMk cId="3308341186" sldId="337"/>
            <ac:spMk id="4" creationId="{00000000-0000-0000-0000-000000000000}"/>
          </ac:spMkLst>
        </pc:spChg>
        <pc:spChg chg="add mod ord">
          <ac:chgData name="Hilppa Iittiläinen" userId="f7572432-e0f1-4abb-81ed-7836843e2f2b" providerId="ADAL" clId="{10EFB24F-9FEE-45FB-9384-54B9E6EDEB23}" dt="2022-06-15T06:56:09.423" v="557" actId="6549"/>
          <ac:spMkLst>
            <pc:docMk/>
            <pc:sldMk cId="3308341186" sldId="337"/>
            <ac:spMk id="5" creationId="{8A8006B7-AADC-35C8-A5A4-F3408B54F35A}"/>
          </ac:spMkLst>
        </pc:spChg>
        <pc:spChg chg="mod ord">
          <ac:chgData name="Hilppa Iittiläinen" userId="f7572432-e0f1-4abb-81ed-7836843e2f2b" providerId="ADAL" clId="{10EFB24F-9FEE-45FB-9384-54B9E6EDEB23}" dt="2022-06-15T06:50:53.695" v="326" actId="700"/>
          <ac:spMkLst>
            <pc:docMk/>
            <pc:sldMk cId="3308341186" sldId="337"/>
            <ac:spMk id="18" creationId="{F5859289-D07A-407E-BEA8-0136A172E2C0}"/>
          </ac:spMkLst>
        </pc:spChg>
      </pc:sldChg>
      <pc:sldChg chg="delSp mod">
        <pc:chgData name="Hilppa Iittiläinen" userId="f7572432-e0f1-4abb-81ed-7836843e2f2b" providerId="ADAL" clId="{10EFB24F-9FEE-45FB-9384-54B9E6EDEB23}" dt="2022-06-20T12:28:10.779" v="711" actId="478"/>
        <pc:sldMkLst>
          <pc:docMk/>
          <pc:sldMk cId="0" sldId="614"/>
        </pc:sldMkLst>
        <pc:spChg chg="del">
          <ac:chgData name="Hilppa Iittiläinen" userId="f7572432-e0f1-4abb-81ed-7836843e2f2b" providerId="ADAL" clId="{10EFB24F-9FEE-45FB-9384-54B9E6EDEB23}" dt="2022-06-20T12:28:10.779" v="711" actId="478"/>
          <ac:spMkLst>
            <pc:docMk/>
            <pc:sldMk cId="0" sldId="614"/>
            <ac:spMk id="2" creationId="{014549B8-CF7A-31B9-A68F-DEB610BD154F}"/>
          </ac:spMkLst>
        </pc:spChg>
      </pc:sldChg>
      <pc:sldChg chg="modSp mod">
        <pc:chgData name="Hilppa Iittiläinen" userId="f7572432-e0f1-4abb-81ed-7836843e2f2b" providerId="ADAL" clId="{10EFB24F-9FEE-45FB-9384-54B9E6EDEB23}" dt="2022-06-15T06:41:39.484" v="12" actId="20577"/>
        <pc:sldMkLst>
          <pc:docMk/>
          <pc:sldMk cId="3870382826" sldId="615"/>
        </pc:sldMkLst>
        <pc:spChg chg="mod">
          <ac:chgData name="Hilppa Iittiläinen" userId="f7572432-e0f1-4abb-81ed-7836843e2f2b" providerId="ADAL" clId="{10EFB24F-9FEE-45FB-9384-54B9E6EDEB23}" dt="2022-06-15T06:41:39.484" v="12" actId="20577"/>
          <ac:spMkLst>
            <pc:docMk/>
            <pc:sldMk cId="3870382826" sldId="615"/>
            <ac:spMk id="43" creationId="{DD88DD0C-A6ED-4711-904E-C56B6E4F5DD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90489765-C3E2-4CB7-B84D-62CF613C36E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a:extLst>
              <a:ext uri="{FF2B5EF4-FFF2-40B4-BE49-F238E27FC236}">
                <a16:creationId xmlns:a16="http://schemas.microsoft.com/office/drawing/2014/main" id="{D3FC0F54-AC4C-412C-881B-280C57D7F7A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5EEA080-1C04-4D49-9169-DE53E8619FEC}" type="datetimeFigureOut">
              <a:rPr lang="fi-FI" smtClean="0"/>
              <a:t>20.6.2022</a:t>
            </a:fld>
            <a:endParaRPr lang="fi-FI"/>
          </a:p>
        </p:txBody>
      </p:sp>
      <p:sp>
        <p:nvSpPr>
          <p:cNvPr id="4" name="Alatunnisteen paikkamerkki 3">
            <a:extLst>
              <a:ext uri="{FF2B5EF4-FFF2-40B4-BE49-F238E27FC236}">
                <a16:creationId xmlns:a16="http://schemas.microsoft.com/office/drawing/2014/main" id="{99E0362F-CB3A-4774-B2D6-7578853360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a:extLst>
              <a:ext uri="{FF2B5EF4-FFF2-40B4-BE49-F238E27FC236}">
                <a16:creationId xmlns:a16="http://schemas.microsoft.com/office/drawing/2014/main" id="{67E363F0-F99E-432A-8847-8DBA923B7F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382DFC3-AE31-4F42-9C5D-03354C3C795D}" type="slidenum">
              <a:rPr lang="fi-FI" smtClean="0"/>
              <a:t>‹#›</a:t>
            </a:fld>
            <a:endParaRPr lang="fi-FI"/>
          </a:p>
        </p:txBody>
      </p:sp>
    </p:spTree>
    <p:extLst>
      <p:ext uri="{BB962C8B-B14F-4D97-AF65-F5344CB8AC3E}">
        <p14:creationId xmlns:p14="http://schemas.microsoft.com/office/powerpoint/2010/main" val="38135259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1F00A7-F681-42B1-969F-0E5F86B66BBE}" type="datetimeFigureOut">
              <a:rPr lang="fi-FI" smtClean="0"/>
              <a:t>20.6.2022</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8328E5-66FA-4DD6-A089-E9039BCA9F63}" type="slidenum">
              <a:rPr lang="fi-FI" smtClean="0"/>
              <a:t>‹#›</a:t>
            </a:fld>
            <a:endParaRPr lang="fi-FI"/>
          </a:p>
        </p:txBody>
      </p:sp>
    </p:spTree>
    <p:extLst>
      <p:ext uri="{BB962C8B-B14F-4D97-AF65-F5344CB8AC3E}">
        <p14:creationId xmlns:p14="http://schemas.microsoft.com/office/powerpoint/2010/main" val="104931056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2a037aa8e9_0_18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9" name="Google Shape;69;g12a037aa8e9_0_1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2a037aa8e9_0_9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 name="Google Shape;76;g12a037aa8e9_0_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558328E5-66FA-4DD6-A089-E9039BCA9F63}" type="slidenum">
              <a:rPr lang="fi-FI" smtClean="0"/>
              <a:t>4</a:t>
            </a:fld>
            <a:endParaRPr lang="fi-FI" dirty="0"/>
          </a:p>
        </p:txBody>
      </p:sp>
    </p:spTree>
    <p:extLst>
      <p:ext uri="{BB962C8B-B14F-4D97-AF65-F5344CB8AC3E}">
        <p14:creationId xmlns:p14="http://schemas.microsoft.com/office/powerpoint/2010/main" val="33909702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DF2A059D-C586-417B-8831-0D0DFF7C956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672"/>
            <a:ext cx="12190803" cy="6858671"/>
          </a:xfrm>
          <a:prstGeom prst="rect">
            <a:avLst/>
          </a:prstGeom>
        </p:spPr>
      </p:pic>
      <p:sp>
        <p:nvSpPr>
          <p:cNvPr id="2" name="Otsikko 1">
            <a:extLst>
              <a:ext uri="{FF2B5EF4-FFF2-40B4-BE49-F238E27FC236}">
                <a16:creationId xmlns:a16="http://schemas.microsoft.com/office/drawing/2014/main" id="{6A94CFCD-D8C0-4AE5-9A4C-6FE52079574E}"/>
              </a:ext>
            </a:extLst>
          </p:cNvPr>
          <p:cNvSpPr>
            <a:spLocks noGrp="1"/>
          </p:cNvSpPr>
          <p:nvPr>
            <p:ph type="ctrTitle"/>
          </p:nvPr>
        </p:nvSpPr>
        <p:spPr>
          <a:xfrm>
            <a:off x="1524000" y="1527477"/>
            <a:ext cx="9144000" cy="2387600"/>
          </a:xfrm>
        </p:spPr>
        <p:txBody>
          <a:bodyPr anchor="b"/>
          <a:lstStyle>
            <a:lvl1pPr algn="ctr">
              <a:defRPr sz="6000" b="1">
                <a:solidFill>
                  <a:schemeClr val="bg1">
                    <a:lumMod val="95000"/>
                  </a:schemeClr>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DA727E47-A531-437C-8191-1722EA7805B9}"/>
              </a:ext>
            </a:extLst>
          </p:cNvPr>
          <p:cNvSpPr>
            <a:spLocks noGrp="1"/>
          </p:cNvSpPr>
          <p:nvPr>
            <p:ph type="subTitle" idx="1"/>
          </p:nvPr>
        </p:nvSpPr>
        <p:spPr>
          <a:xfrm>
            <a:off x="1524000" y="4007152"/>
            <a:ext cx="9144000" cy="1655762"/>
          </a:xfrm>
        </p:spPr>
        <p:txBody>
          <a:bodyPr/>
          <a:lstStyle>
            <a:lvl1pPr marL="0" indent="0" algn="ctr">
              <a:buNone/>
              <a:defRPr sz="24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spTree>
    <p:extLst>
      <p:ext uri="{BB962C8B-B14F-4D97-AF65-F5344CB8AC3E}">
        <p14:creationId xmlns:p14="http://schemas.microsoft.com/office/powerpoint/2010/main" val="1533064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ain otsikko">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D4ABB6E6-80E7-4795-8FB7-A45506C015D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 y="-672"/>
            <a:ext cx="12190800" cy="6858669"/>
          </a:xfrm>
          <a:prstGeom prst="rect">
            <a:avLst/>
          </a:prstGeom>
        </p:spPr>
      </p:pic>
      <p:sp>
        <p:nvSpPr>
          <p:cNvPr id="13" name="Otsikko 1">
            <a:extLst>
              <a:ext uri="{FF2B5EF4-FFF2-40B4-BE49-F238E27FC236}">
                <a16:creationId xmlns:a16="http://schemas.microsoft.com/office/drawing/2014/main" id="{7EFAA9E4-7BF1-498D-A750-C2486ADE7117}"/>
              </a:ext>
            </a:extLst>
          </p:cNvPr>
          <p:cNvSpPr>
            <a:spLocks noGrp="1"/>
          </p:cNvSpPr>
          <p:nvPr>
            <p:ph type="title"/>
          </p:nvPr>
        </p:nvSpPr>
        <p:spPr>
          <a:xfrm>
            <a:off x="919223" y="2268899"/>
            <a:ext cx="4023167" cy="2320202"/>
          </a:xfrm>
        </p:spPr>
        <p:txBody>
          <a:bodyPr/>
          <a:lstStyle/>
          <a:p>
            <a:r>
              <a:rPr lang="fi-FI"/>
              <a:t>Muokkaa ots. perustyyl. napsautt.</a:t>
            </a:r>
          </a:p>
        </p:txBody>
      </p:sp>
      <p:sp>
        <p:nvSpPr>
          <p:cNvPr id="14" name="Sisällön paikkamerkki 2">
            <a:extLst>
              <a:ext uri="{FF2B5EF4-FFF2-40B4-BE49-F238E27FC236}">
                <a16:creationId xmlns:a16="http://schemas.microsoft.com/office/drawing/2014/main" id="{789F871C-5B32-4176-87E9-0EA8F2E332B3}"/>
              </a:ext>
            </a:extLst>
          </p:cNvPr>
          <p:cNvSpPr>
            <a:spLocks noGrp="1"/>
          </p:cNvSpPr>
          <p:nvPr>
            <p:ph idx="1"/>
          </p:nvPr>
        </p:nvSpPr>
        <p:spPr>
          <a:xfrm>
            <a:off x="6096000" y="853352"/>
            <a:ext cx="5791200" cy="5130759"/>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5" name="Dian numeron paikkamerkki 5">
            <a:extLst>
              <a:ext uri="{FF2B5EF4-FFF2-40B4-BE49-F238E27FC236}">
                <a16:creationId xmlns:a16="http://schemas.microsoft.com/office/drawing/2014/main" id="{0CA858E3-9A41-42CA-AF6F-8BFE425C7DD2}"/>
              </a:ext>
            </a:extLst>
          </p:cNvPr>
          <p:cNvSpPr>
            <a:spLocks noGrp="1"/>
          </p:cNvSpPr>
          <p:nvPr>
            <p:ph type="sldNum" sz="quarter" idx="4"/>
          </p:nvPr>
        </p:nvSpPr>
        <p:spPr>
          <a:xfrm>
            <a:off x="11044362" y="182562"/>
            <a:ext cx="644055" cy="381981"/>
          </a:xfrm>
          <a:prstGeom prst="rect">
            <a:avLst/>
          </a:prstGeom>
        </p:spPr>
        <p:txBody>
          <a:bodyPr vert="horz" lIns="91440" tIns="45720" rIns="91440" bIns="45720" rtlCol="0" anchor="ctr"/>
          <a:lstStyle>
            <a:lvl1pPr algn="ctr">
              <a:defRPr sz="1400">
                <a:solidFill>
                  <a:schemeClr val="bg1"/>
                </a:solidFill>
              </a:defRPr>
            </a:lvl1pPr>
          </a:lstStyle>
          <a:p>
            <a:fld id="{B338A197-4EA2-4D23-935D-0DB0ED09FF0F}" type="slidenum">
              <a:rPr lang="fi-FI" smtClean="0"/>
              <a:pPr/>
              <a:t>‹#›</a:t>
            </a:fld>
            <a:endParaRPr lang="fi-FI" dirty="0"/>
          </a:p>
        </p:txBody>
      </p:sp>
      <p:sp>
        <p:nvSpPr>
          <p:cNvPr id="16" name="Alatunnisteen paikkamerkki 4">
            <a:extLst>
              <a:ext uri="{FF2B5EF4-FFF2-40B4-BE49-F238E27FC236}">
                <a16:creationId xmlns:a16="http://schemas.microsoft.com/office/drawing/2014/main" id="{65CAA36D-5BE1-48E7-A2CD-96DE10616D4D}"/>
              </a:ext>
            </a:extLst>
          </p:cNvPr>
          <p:cNvSpPr>
            <a:spLocks noGrp="1"/>
          </p:cNvSpPr>
          <p:nvPr>
            <p:ph type="ftr" sz="quarter" idx="3"/>
          </p:nvPr>
        </p:nvSpPr>
        <p:spPr>
          <a:xfrm>
            <a:off x="838200" y="6334918"/>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Teollinen esivalmistaminen</a:t>
            </a:r>
            <a:endParaRPr lang="fi-FI" dirty="0"/>
          </a:p>
        </p:txBody>
      </p:sp>
    </p:spTree>
    <p:extLst>
      <p:ext uri="{BB962C8B-B14F-4D97-AF65-F5344CB8AC3E}">
        <p14:creationId xmlns:p14="http://schemas.microsoft.com/office/powerpoint/2010/main" val="914924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7F7A83F2-C17F-4AFA-A8EA-D2171A4204B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669"/>
            <a:ext cx="12190800" cy="6858669"/>
          </a:xfrm>
          <a:prstGeom prst="rect">
            <a:avLst/>
          </a:prstGeom>
        </p:spPr>
      </p:pic>
      <p:sp>
        <p:nvSpPr>
          <p:cNvPr id="3" name="Otsikko 1">
            <a:extLst>
              <a:ext uri="{FF2B5EF4-FFF2-40B4-BE49-F238E27FC236}">
                <a16:creationId xmlns:a16="http://schemas.microsoft.com/office/drawing/2014/main" id="{BF6216C1-3290-4DC7-B9B6-C29671B8BAC6}"/>
              </a:ext>
            </a:extLst>
          </p:cNvPr>
          <p:cNvSpPr>
            <a:spLocks noGrp="1"/>
          </p:cNvSpPr>
          <p:nvPr>
            <p:ph type="title" hasCustomPrompt="1"/>
          </p:nvPr>
        </p:nvSpPr>
        <p:spPr>
          <a:xfrm>
            <a:off x="352064" y="2662439"/>
            <a:ext cx="11465688" cy="1261379"/>
          </a:xfrm>
        </p:spPr>
        <p:txBody>
          <a:bodyPr/>
          <a:lstStyle>
            <a:lvl1pPr algn="ctr">
              <a:defRPr/>
            </a:lvl1pPr>
          </a:lstStyle>
          <a:p>
            <a:r>
              <a:rPr lang="fi-FI" dirty="0"/>
              <a:t>Kiitos!</a:t>
            </a:r>
          </a:p>
        </p:txBody>
      </p:sp>
      <p:sp>
        <p:nvSpPr>
          <p:cNvPr id="4" name="Tekstin paikkamerkki 3">
            <a:extLst>
              <a:ext uri="{FF2B5EF4-FFF2-40B4-BE49-F238E27FC236}">
                <a16:creationId xmlns:a16="http://schemas.microsoft.com/office/drawing/2014/main" id="{66470317-F7CE-4B32-BC8A-5191CE9B4325}"/>
              </a:ext>
            </a:extLst>
          </p:cNvPr>
          <p:cNvSpPr>
            <a:spLocks noGrp="1"/>
          </p:cNvSpPr>
          <p:nvPr>
            <p:ph type="body" sz="half" idx="2"/>
          </p:nvPr>
        </p:nvSpPr>
        <p:spPr>
          <a:xfrm>
            <a:off x="645069" y="5288163"/>
            <a:ext cx="7609730" cy="73236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Muokkaa tekstin perustyylejä napsauttamalla</a:t>
            </a:r>
          </a:p>
        </p:txBody>
      </p:sp>
    </p:spTree>
    <p:extLst>
      <p:ext uri="{BB962C8B-B14F-4D97-AF65-F5344CB8AC3E}">
        <p14:creationId xmlns:p14="http://schemas.microsoft.com/office/powerpoint/2010/main" val="1004592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uvatekstillinen sisältö">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3CE2D92E-2F5F-4B50-806A-483303F9296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99" y="-669"/>
            <a:ext cx="12190800" cy="6858668"/>
          </a:xfrm>
          <a:prstGeom prst="rect">
            <a:avLst/>
          </a:prstGeom>
        </p:spPr>
      </p:pic>
      <p:sp>
        <p:nvSpPr>
          <p:cNvPr id="9" name="Otsikko 1">
            <a:extLst>
              <a:ext uri="{FF2B5EF4-FFF2-40B4-BE49-F238E27FC236}">
                <a16:creationId xmlns:a16="http://schemas.microsoft.com/office/drawing/2014/main" id="{0CF2A160-ECA0-4F94-88E0-76860DE317C0}"/>
              </a:ext>
            </a:extLst>
          </p:cNvPr>
          <p:cNvSpPr>
            <a:spLocks noGrp="1"/>
          </p:cNvSpPr>
          <p:nvPr>
            <p:ph type="title" hasCustomPrompt="1"/>
          </p:nvPr>
        </p:nvSpPr>
        <p:spPr>
          <a:xfrm>
            <a:off x="347253" y="1073426"/>
            <a:ext cx="11497493" cy="1375575"/>
          </a:xfrm>
        </p:spPr>
        <p:txBody>
          <a:bodyPr>
            <a:normAutofit/>
          </a:bodyPr>
          <a:lstStyle>
            <a:lvl1pPr algn="ctr">
              <a:defRPr sz="4000"/>
            </a:lvl1pPr>
          </a:lstStyle>
          <a:p>
            <a:r>
              <a:rPr lang="fi-FI" dirty="0"/>
              <a:t>Värikoodit</a:t>
            </a:r>
          </a:p>
        </p:txBody>
      </p:sp>
    </p:spTree>
    <p:extLst>
      <p:ext uri="{BB962C8B-B14F-4D97-AF65-F5344CB8AC3E}">
        <p14:creationId xmlns:p14="http://schemas.microsoft.com/office/powerpoint/2010/main" val="23671940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Mukautettu asettelu">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16400571-BECA-44B4-8686-44F32B8A67C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00" y="-669"/>
            <a:ext cx="12190798" cy="6858668"/>
          </a:xfrm>
          <a:prstGeom prst="rect">
            <a:avLst/>
          </a:prstGeom>
        </p:spPr>
      </p:pic>
      <p:sp>
        <p:nvSpPr>
          <p:cNvPr id="7" name="Otsikko 1">
            <a:extLst>
              <a:ext uri="{FF2B5EF4-FFF2-40B4-BE49-F238E27FC236}">
                <a16:creationId xmlns:a16="http://schemas.microsoft.com/office/drawing/2014/main" id="{09AECF0B-3C84-48E1-8D64-C70074B06507}"/>
              </a:ext>
            </a:extLst>
          </p:cNvPr>
          <p:cNvSpPr>
            <a:spLocks noGrp="1"/>
          </p:cNvSpPr>
          <p:nvPr>
            <p:ph type="title" hasCustomPrompt="1"/>
          </p:nvPr>
        </p:nvSpPr>
        <p:spPr>
          <a:xfrm>
            <a:off x="347253" y="677648"/>
            <a:ext cx="11497493" cy="1200646"/>
          </a:xfrm>
        </p:spPr>
        <p:txBody>
          <a:bodyPr>
            <a:normAutofit/>
          </a:bodyPr>
          <a:lstStyle>
            <a:lvl1pPr algn="ctr">
              <a:defRPr sz="4000"/>
            </a:lvl1pPr>
          </a:lstStyle>
          <a:p>
            <a:r>
              <a:rPr lang="fi-FI" dirty="0"/>
              <a:t>Näin lisäät juoksevan otsikon</a:t>
            </a:r>
          </a:p>
        </p:txBody>
      </p:sp>
      <p:sp>
        <p:nvSpPr>
          <p:cNvPr id="10" name="Tekstiruutu 9">
            <a:extLst>
              <a:ext uri="{FF2B5EF4-FFF2-40B4-BE49-F238E27FC236}">
                <a16:creationId xmlns:a16="http://schemas.microsoft.com/office/drawing/2014/main" id="{DAAC86D1-9FFA-4ABA-A3E4-EB6CFBEDCB4A}"/>
              </a:ext>
            </a:extLst>
          </p:cNvPr>
          <p:cNvSpPr txBox="1"/>
          <p:nvPr userDrawn="1"/>
        </p:nvSpPr>
        <p:spPr>
          <a:xfrm>
            <a:off x="6466399" y="2677804"/>
            <a:ext cx="6094674" cy="369332"/>
          </a:xfrm>
          <a:prstGeom prst="rect">
            <a:avLst/>
          </a:prstGeom>
          <a:noFill/>
        </p:spPr>
        <p:txBody>
          <a:bodyPr wrap="square">
            <a:spAutoFit/>
          </a:bodyPr>
          <a:lstStyle/>
          <a:p>
            <a:pPr lvl="0"/>
            <a:r>
              <a:rPr lang="fi-FI" dirty="0"/>
              <a:t>Valitse ylävalikosta ”Lisää” -&gt; ”Ylä- ja alatunniste”</a:t>
            </a:r>
          </a:p>
        </p:txBody>
      </p:sp>
      <p:sp>
        <p:nvSpPr>
          <p:cNvPr id="11" name="Tekstiruutu 10">
            <a:extLst>
              <a:ext uri="{FF2B5EF4-FFF2-40B4-BE49-F238E27FC236}">
                <a16:creationId xmlns:a16="http://schemas.microsoft.com/office/drawing/2014/main" id="{665134CF-E4EB-4F40-BECF-764969EE4026}"/>
              </a:ext>
            </a:extLst>
          </p:cNvPr>
          <p:cNvSpPr txBox="1"/>
          <p:nvPr userDrawn="1"/>
        </p:nvSpPr>
        <p:spPr>
          <a:xfrm>
            <a:off x="6535120" y="4753567"/>
            <a:ext cx="5376573" cy="923330"/>
          </a:xfrm>
          <a:prstGeom prst="rect">
            <a:avLst/>
          </a:prstGeom>
          <a:noFill/>
        </p:spPr>
        <p:txBody>
          <a:bodyPr wrap="square">
            <a:spAutoFit/>
          </a:bodyPr>
          <a:lstStyle/>
          <a:p>
            <a:pPr marL="285750" lvl="0" indent="-285750">
              <a:buFont typeface="Arial" panose="020B0604020202020204" pitchFamily="34" charset="0"/>
              <a:buChar char="•"/>
            </a:pPr>
            <a:r>
              <a:rPr lang="fi-FI" dirty="0"/>
              <a:t>Klikkaa avautuvasta valikosta alatunniste-kohtaa.</a:t>
            </a:r>
          </a:p>
          <a:p>
            <a:pPr marL="285750" lvl="0" indent="-285750">
              <a:buFont typeface="Arial" panose="020B0604020202020204" pitchFamily="34" charset="0"/>
              <a:buChar char="•"/>
            </a:pPr>
            <a:r>
              <a:rPr lang="fi-FI" dirty="0"/>
              <a:t>Kirjoita kenttään esityksen otsikko</a:t>
            </a:r>
          </a:p>
          <a:p>
            <a:pPr marL="285750" lvl="0" indent="-285750">
              <a:buFont typeface="Arial" panose="020B0604020202020204" pitchFamily="34" charset="0"/>
              <a:buChar char="•"/>
            </a:pPr>
            <a:r>
              <a:rPr lang="fi-FI" dirty="0"/>
              <a:t>Klikkaa lopuksi ”Käytä kaikissa”.</a:t>
            </a:r>
          </a:p>
        </p:txBody>
      </p:sp>
    </p:spTree>
    <p:extLst>
      <p:ext uri="{BB962C8B-B14F-4D97-AF65-F5344CB8AC3E}">
        <p14:creationId xmlns:p14="http://schemas.microsoft.com/office/powerpoint/2010/main" val="29474744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Mukautettu asettelu">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19B8E77C-53BE-4B03-87E5-CDB79B97828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00" y="-669"/>
            <a:ext cx="12190798" cy="6858667"/>
          </a:xfrm>
          <a:prstGeom prst="rect">
            <a:avLst/>
          </a:prstGeom>
        </p:spPr>
      </p:pic>
      <p:sp>
        <p:nvSpPr>
          <p:cNvPr id="5" name="Otsikko 1">
            <a:extLst>
              <a:ext uri="{FF2B5EF4-FFF2-40B4-BE49-F238E27FC236}">
                <a16:creationId xmlns:a16="http://schemas.microsoft.com/office/drawing/2014/main" id="{E4686C9F-28C4-4048-8CE1-A93B9FEB68B9}"/>
              </a:ext>
            </a:extLst>
          </p:cNvPr>
          <p:cNvSpPr>
            <a:spLocks noGrp="1"/>
          </p:cNvSpPr>
          <p:nvPr>
            <p:ph type="title" hasCustomPrompt="1"/>
          </p:nvPr>
        </p:nvSpPr>
        <p:spPr>
          <a:xfrm>
            <a:off x="347253" y="677648"/>
            <a:ext cx="11497493" cy="1200646"/>
          </a:xfrm>
        </p:spPr>
        <p:txBody>
          <a:bodyPr>
            <a:normAutofit/>
          </a:bodyPr>
          <a:lstStyle>
            <a:lvl1pPr algn="ctr">
              <a:defRPr sz="4000"/>
            </a:lvl1pPr>
          </a:lstStyle>
          <a:p>
            <a:r>
              <a:rPr lang="fi-FI" dirty="0"/>
              <a:t>Näin valitset haluamasi diapohjan</a:t>
            </a:r>
          </a:p>
        </p:txBody>
      </p:sp>
      <p:sp>
        <p:nvSpPr>
          <p:cNvPr id="7" name="Tekstiruutu 6">
            <a:extLst>
              <a:ext uri="{FF2B5EF4-FFF2-40B4-BE49-F238E27FC236}">
                <a16:creationId xmlns:a16="http://schemas.microsoft.com/office/drawing/2014/main" id="{620D10FC-B4BD-4EEB-9676-4991423D75C3}"/>
              </a:ext>
            </a:extLst>
          </p:cNvPr>
          <p:cNvSpPr txBox="1"/>
          <p:nvPr userDrawn="1"/>
        </p:nvSpPr>
        <p:spPr>
          <a:xfrm>
            <a:off x="6535120" y="4753567"/>
            <a:ext cx="5376573" cy="923330"/>
          </a:xfrm>
          <a:prstGeom prst="rect">
            <a:avLst/>
          </a:prstGeom>
          <a:noFill/>
        </p:spPr>
        <p:txBody>
          <a:bodyPr wrap="square">
            <a:spAutoFit/>
          </a:bodyPr>
          <a:lstStyle/>
          <a:p>
            <a:pPr marL="285750" lvl="0" indent="-285750">
              <a:buFont typeface="Arial" panose="020B0604020202020204" pitchFamily="34" charset="0"/>
              <a:buChar char="•"/>
            </a:pPr>
            <a:r>
              <a:rPr lang="fi-FI" dirty="0"/>
              <a:t>Klikkaa </a:t>
            </a:r>
            <a:r>
              <a:rPr lang="fi-FI" dirty="0" err="1"/>
              <a:t>haluaamasi</a:t>
            </a:r>
            <a:r>
              <a:rPr lang="fi-FI" dirty="0"/>
              <a:t> diaa hiiren oikealla näppäimellä</a:t>
            </a:r>
          </a:p>
          <a:p>
            <a:pPr marL="285750" lvl="0" indent="-285750">
              <a:buFont typeface="Arial" panose="020B0604020202020204" pitchFamily="34" charset="0"/>
              <a:buChar char="•"/>
            </a:pPr>
            <a:r>
              <a:rPr lang="fi-FI" dirty="0"/>
              <a:t>Valitse </a:t>
            </a:r>
            <a:r>
              <a:rPr lang="fi-FI" dirty="0" err="1"/>
              <a:t>valikosto</a:t>
            </a:r>
            <a:r>
              <a:rPr lang="fi-FI" dirty="0"/>
              <a:t> ”Asettelu”</a:t>
            </a:r>
          </a:p>
          <a:p>
            <a:pPr marL="285750" lvl="0" indent="-285750">
              <a:buFont typeface="Arial" panose="020B0604020202020204" pitchFamily="34" charset="0"/>
              <a:buChar char="•"/>
            </a:pPr>
            <a:r>
              <a:rPr lang="fi-FI" dirty="0"/>
              <a:t>Valitse haluamasi diapohja</a:t>
            </a:r>
          </a:p>
        </p:txBody>
      </p:sp>
    </p:spTree>
    <p:extLst>
      <p:ext uri="{BB962C8B-B14F-4D97-AF65-F5344CB8AC3E}">
        <p14:creationId xmlns:p14="http://schemas.microsoft.com/office/powerpoint/2010/main" val="38993374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Mukautettu asettelu">
  <p:cSld name="7_Mukautettu asettelu">
    <p:spTree>
      <p:nvGrpSpPr>
        <p:cNvPr id="1" name="Shape 57"/>
        <p:cNvGrpSpPr/>
        <p:nvPr/>
      </p:nvGrpSpPr>
      <p:grpSpPr>
        <a:xfrm>
          <a:off x="0" y="0"/>
          <a:ext cx="0" cy="0"/>
          <a:chOff x="0" y="0"/>
          <a:chExt cx="0" cy="0"/>
        </a:xfrm>
      </p:grpSpPr>
      <p:pic>
        <p:nvPicPr>
          <p:cNvPr id="58" name="Google Shape;58;g12a037aa8e9_0_85"/>
          <p:cNvPicPr preferRelativeResize="0"/>
          <p:nvPr/>
        </p:nvPicPr>
        <p:blipFill rotWithShape="1">
          <a:blip r:embed="rId2">
            <a:alphaModFix/>
          </a:blip>
          <a:srcRect/>
          <a:stretch/>
        </p:blipFill>
        <p:spPr>
          <a:xfrm>
            <a:off x="1" y="-672"/>
            <a:ext cx="12190801" cy="6858669"/>
          </a:xfrm>
          <a:prstGeom prst="rect">
            <a:avLst/>
          </a:prstGeom>
          <a:noFill/>
          <a:ln>
            <a:noFill/>
          </a:ln>
        </p:spPr>
      </p:pic>
      <p:sp>
        <p:nvSpPr>
          <p:cNvPr id="59" name="Google Shape;59;g12a037aa8e9_0_85"/>
          <p:cNvSpPr txBox="1">
            <a:spLocks noGrp="1"/>
          </p:cNvSpPr>
          <p:nvPr>
            <p:ph type="body" idx="1"/>
          </p:nvPr>
        </p:nvSpPr>
        <p:spPr>
          <a:xfrm>
            <a:off x="1749365" y="963559"/>
            <a:ext cx="3737100" cy="3096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60" name="Google Shape;60;g12a037aa8e9_0_85"/>
          <p:cNvSpPr txBox="1">
            <a:spLocks noGrp="1"/>
          </p:cNvSpPr>
          <p:nvPr>
            <p:ph type="body" idx="2"/>
          </p:nvPr>
        </p:nvSpPr>
        <p:spPr>
          <a:xfrm>
            <a:off x="805064" y="1706422"/>
            <a:ext cx="51579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1" name="Google Shape;61;g12a037aa8e9_0_85"/>
          <p:cNvSpPr txBox="1">
            <a:spLocks noGrp="1"/>
          </p:cNvSpPr>
          <p:nvPr>
            <p:ph type="body" idx="3"/>
          </p:nvPr>
        </p:nvSpPr>
        <p:spPr>
          <a:xfrm>
            <a:off x="6485234" y="1706422"/>
            <a:ext cx="51831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2" name="Google Shape;62;g12a037aa8e9_0_85"/>
          <p:cNvSpPr txBox="1">
            <a:spLocks noGrp="1"/>
          </p:cNvSpPr>
          <p:nvPr>
            <p:ph type="body" idx="4"/>
          </p:nvPr>
        </p:nvSpPr>
        <p:spPr>
          <a:xfrm>
            <a:off x="7457613" y="959551"/>
            <a:ext cx="3737100" cy="3096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pic>
        <p:nvPicPr>
          <p:cNvPr id="63" name="Google Shape;63;g12a037aa8e9_0_85"/>
          <p:cNvPicPr preferRelativeResize="0"/>
          <p:nvPr/>
        </p:nvPicPr>
        <p:blipFill rotWithShape="1">
          <a:blip r:embed="rId3">
            <a:alphaModFix/>
          </a:blip>
          <a:srcRect/>
          <a:stretch/>
        </p:blipFill>
        <p:spPr>
          <a:xfrm>
            <a:off x="9326130" y="5598342"/>
            <a:ext cx="1674832" cy="297367"/>
          </a:xfrm>
          <a:prstGeom prst="rect">
            <a:avLst/>
          </a:prstGeom>
          <a:noFill/>
          <a:ln>
            <a:noFill/>
          </a:ln>
        </p:spPr>
      </p:pic>
      <p:pic>
        <p:nvPicPr>
          <p:cNvPr id="64" name="Google Shape;64;g12a037aa8e9_0_85" descr="Kuva, joka sisältää kohteen teksti, clipart-kuva&#10;&#10;Kuvaus luotu automaattisesti"/>
          <p:cNvPicPr preferRelativeResize="0"/>
          <p:nvPr/>
        </p:nvPicPr>
        <p:blipFill rotWithShape="1">
          <a:blip r:embed="rId4">
            <a:alphaModFix/>
          </a:blip>
          <a:srcRect/>
          <a:stretch/>
        </p:blipFill>
        <p:spPr>
          <a:xfrm>
            <a:off x="11280942" y="5508229"/>
            <a:ext cx="387480" cy="387480"/>
          </a:xfrm>
          <a:prstGeom prst="rect">
            <a:avLst/>
          </a:prstGeom>
          <a:noFill/>
          <a:ln>
            <a:noFill/>
          </a:ln>
        </p:spPr>
      </p:pic>
      <p:sp>
        <p:nvSpPr>
          <p:cNvPr id="65" name="Google Shape;65;g12a037aa8e9_0_85"/>
          <p:cNvSpPr txBox="1">
            <a:spLocks noGrp="1"/>
          </p:cNvSpPr>
          <p:nvPr>
            <p:ph type="sldNum" idx="12"/>
          </p:nvPr>
        </p:nvSpPr>
        <p:spPr>
          <a:xfrm>
            <a:off x="11044362" y="182562"/>
            <a:ext cx="644100" cy="381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sz="1400" b="0" i="0" u="none" strike="noStrike" cap="none">
                <a:solidFill>
                  <a:schemeClr val="lt1"/>
                </a:solidFill>
                <a:latin typeface="Calibri"/>
                <a:ea typeface="Calibri"/>
                <a:cs typeface="Calibri"/>
                <a:sym typeface="Calibri"/>
              </a:defRPr>
            </a:lvl1pPr>
            <a:lvl2pPr marL="0" lvl="1" indent="0" algn="ctr" rtl="0">
              <a:spcBef>
                <a:spcPts val="0"/>
              </a:spcBef>
              <a:buNone/>
              <a:defRPr sz="1400" b="0" i="0" u="none" strike="noStrike" cap="none">
                <a:solidFill>
                  <a:schemeClr val="lt1"/>
                </a:solidFill>
                <a:latin typeface="Calibri"/>
                <a:ea typeface="Calibri"/>
                <a:cs typeface="Calibri"/>
                <a:sym typeface="Calibri"/>
              </a:defRPr>
            </a:lvl2pPr>
            <a:lvl3pPr marL="0" lvl="2" indent="0" algn="ctr" rtl="0">
              <a:spcBef>
                <a:spcPts val="0"/>
              </a:spcBef>
              <a:buNone/>
              <a:defRPr sz="1400" b="0" i="0" u="none" strike="noStrike" cap="none">
                <a:solidFill>
                  <a:schemeClr val="lt1"/>
                </a:solidFill>
                <a:latin typeface="Calibri"/>
                <a:ea typeface="Calibri"/>
                <a:cs typeface="Calibri"/>
                <a:sym typeface="Calibri"/>
              </a:defRPr>
            </a:lvl3pPr>
            <a:lvl4pPr marL="0" lvl="3" indent="0" algn="ctr" rtl="0">
              <a:spcBef>
                <a:spcPts val="0"/>
              </a:spcBef>
              <a:buNone/>
              <a:defRPr sz="1400" b="0" i="0" u="none" strike="noStrike" cap="none">
                <a:solidFill>
                  <a:schemeClr val="lt1"/>
                </a:solidFill>
                <a:latin typeface="Calibri"/>
                <a:ea typeface="Calibri"/>
                <a:cs typeface="Calibri"/>
                <a:sym typeface="Calibri"/>
              </a:defRPr>
            </a:lvl4pPr>
            <a:lvl5pPr marL="0" lvl="4" indent="0" algn="ctr" rtl="0">
              <a:spcBef>
                <a:spcPts val="0"/>
              </a:spcBef>
              <a:buNone/>
              <a:defRPr sz="1400" b="0" i="0" u="none" strike="noStrike" cap="none">
                <a:solidFill>
                  <a:schemeClr val="lt1"/>
                </a:solidFill>
                <a:latin typeface="Calibri"/>
                <a:ea typeface="Calibri"/>
                <a:cs typeface="Calibri"/>
                <a:sym typeface="Calibri"/>
              </a:defRPr>
            </a:lvl5pPr>
            <a:lvl6pPr marL="0" lvl="5" indent="0" algn="ctr" rtl="0">
              <a:spcBef>
                <a:spcPts val="0"/>
              </a:spcBef>
              <a:buNone/>
              <a:defRPr sz="1400" b="0" i="0" u="none" strike="noStrike" cap="none">
                <a:solidFill>
                  <a:schemeClr val="lt1"/>
                </a:solidFill>
                <a:latin typeface="Calibri"/>
                <a:ea typeface="Calibri"/>
                <a:cs typeface="Calibri"/>
                <a:sym typeface="Calibri"/>
              </a:defRPr>
            </a:lvl6pPr>
            <a:lvl7pPr marL="0" lvl="6" indent="0" algn="ctr" rtl="0">
              <a:spcBef>
                <a:spcPts val="0"/>
              </a:spcBef>
              <a:buNone/>
              <a:defRPr sz="1400" b="0" i="0" u="none" strike="noStrike" cap="none">
                <a:solidFill>
                  <a:schemeClr val="lt1"/>
                </a:solidFill>
                <a:latin typeface="Calibri"/>
                <a:ea typeface="Calibri"/>
                <a:cs typeface="Calibri"/>
                <a:sym typeface="Calibri"/>
              </a:defRPr>
            </a:lvl7pPr>
            <a:lvl8pPr marL="0" lvl="7" indent="0" algn="ctr" rtl="0">
              <a:spcBef>
                <a:spcPts val="0"/>
              </a:spcBef>
              <a:buNone/>
              <a:defRPr sz="1400" b="0" i="0" u="none" strike="noStrike" cap="none">
                <a:solidFill>
                  <a:schemeClr val="lt1"/>
                </a:solidFill>
                <a:latin typeface="Calibri"/>
                <a:ea typeface="Calibri"/>
                <a:cs typeface="Calibri"/>
                <a:sym typeface="Calibri"/>
              </a:defRPr>
            </a:lvl8pPr>
            <a:lvl9pPr marL="0" lvl="8" indent="0" algn="ctr" rtl="0">
              <a:spcBef>
                <a:spcPts val="0"/>
              </a:spcBef>
              <a:buNone/>
              <a:defRPr sz="14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fi-FI"/>
              <a:t>‹#›</a:t>
            </a:fld>
            <a:endParaRPr/>
          </a:p>
        </p:txBody>
      </p:sp>
      <p:sp>
        <p:nvSpPr>
          <p:cNvPr id="66" name="Google Shape;66;g12a037aa8e9_0_85"/>
          <p:cNvSpPr txBox="1">
            <a:spLocks noGrp="1"/>
          </p:cNvSpPr>
          <p:nvPr>
            <p:ph type="ftr" idx="11"/>
          </p:nvPr>
        </p:nvSpPr>
        <p:spPr>
          <a:xfrm>
            <a:off x="838200" y="6334918"/>
            <a:ext cx="41148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200">
                <a:solidFill>
                  <a:srgbClr val="88888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r>
              <a:rPr lang="fi-FI"/>
              <a:t>Teollinen esivalmistaminen</a:t>
            </a:r>
            <a:endParaRPr/>
          </a:p>
        </p:txBody>
      </p:sp>
    </p:spTree>
    <p:extLst>
      <p:ext uri="{BB962C8B-B14F-4D97-AF65-F5344CB8AC3E}">
        <p14:creationId xmlns:p14="http://schemas.microsoft.com/office/powerpoint/2010/main" val="573745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9364444A-81A7-46A1-8DCD-455F63D357B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672"/>
            <a:ext cx="12190803" cy="6858670"/>
          </a:xfrm>
          <a:prstGeom prst="rect">
            <a:avLst/>
          </a:prstGeom>
        </p:spPr>
      </p:pic>
      <p:sp>
        <p:nvSpPr>
          <p:cNvPr id="2" name="Otsikko 1">
            <a:extLst>
              <a:ext uri="{FF2B5EF4-FFF2-40B4-BE49-F238E27FC236}">
                <a16:creationId xmlns:a16="http://schemas.microsoft.com/office/drawing/2014/main" id="{6AB345FF-E6C8-4EFA-9FCD-612F79EDC1D2}"/>
              </a:ext>
            </a:extLst>
          </p:cNvPr>
          <p:cNvSpPr>
            <a:spLocks noGrp="1"/>
          </p:cNvSpPr>
          <p:nvPr>
            <p:ph type="title"/>
          </p:nvPr>
        </p:nvSpPr>
        <p:spPr>
          <a:xfrm>
            <a:off x="325289" y="2672413"/>
            <a:ext cx="11553959" cy="1255532"/>
          </a:xfrm>
        </p:spPr>
        <p:txBody>
          <a:bodyPr/>
          <a:lstStyle>
            <a:lvl1pPr algn="ctr">
              <a:defRPr b="1">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3813032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pic>
        <p:nvPicPr>
          <p:cNvPr id="20" name="Kuva 19">
            <a:extLst>
              <a:ext uri="{FF2B5EF4-FFF2-40B4-BE49-F238E27FC236}">
                <a16:creationId xmlns:a16="http://schemas.microsoft.com/office/drawing/2014/main" id="{8F8489F7-2C61-4981-BABE-1BAB735182F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672"/>
            <a:ext cx="12190802" cy="6858670"/>
          </a:xfrm>
          <a:prstGeom prst="rect">
            <a:avLst/>
          </a:prstGeom>
        </p:spPr>
      </p:pic>
      <p:sp>
        <p:nvSpPr>
          <p:cNvPr id="14" name="Tekstin paikkamerkki 2">
            <a:extLst>
              <a:ext uri="{FF2B5EF4-FFF2-40B4-BE49-F238E27FC236}">
                <a16:creationId xmlns:a16="http://schemas.microsoft.com/office/drawing/2014/main" id="{AC2777D5-7557-4052-9FE7-F6E167878EA3}"/>
              </a:ext>
            </a:extLst>
          </p:cNvPr>
          <p:cNvSpPr>
            <a:spLocks noGrp="1"/>
          </p:cNvSpPr>
          <p:nvPr>
            <p:ph type="body" idx="1" hasCustomPrompt="1"/>
          </p:nvPr>
        </p:nvSpPr>
        <p:spPr>
          <a:xfrm>
            <a:off x="1749365" y="963559"/>
            <a:ext cx="3737035" cy="30965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Tekijät</a:t>
            </a:r>
          </a:p>
        </p:txBody>
      </p:sp>
      <p:sp>
        <p:nvSpPr>
          <p:cNvPr id="15" name="Sisällön paikkamerkki 3">
            <a:extLst>
              <a:ext uri="{FF2B5EF4-FFF2-40B4-BE49-F238E27FC236}">
                <a16:creationId xmlns:a16="http://schemas.microsoft.com/office/drawing/2014/main" id="{2F36C328-7FFC-4E11-A975-AE5BA565F34A}"/>
              </a:ext>
            </a:extLst>
          </p:cNvPr>
          <p:cNvSpPr>
            <a:spLocks noGrp="1"/>
          </p:cNvSpPr>
          <p:nvPr>
            <p:ph sz="half" idx="2"/>
          </p:nvPr>
        </p:nvSpPr>
        <p:spPr>
          <a:xfrm>
            <a:off x="805064" y="1706422"/>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7" name="Sisällön paikkamerkki 5">
            <a:extLst>
              <a:ext uri="{FF2B5EF4-FFF2-40B4-BE49-F238E27FC236}">
                <a16:creationId xmlns:a16="http://schemas.microsoft.com/office/drawing/2014/main" id="{6199C634-53E2-4609-A047-4469D26FA235}"/>
              </a:ext>
            </a:extLst>
          </p:cNvPr>
          <p:cNvSpPr>
            <a:spLocks noGrp="1"/>
          </p:cNvSpPr>
          <p:nvPr>
            <p:ph sz="quarter" idx="4"/>
          </p:nvPr>
        </p:nvSpPr>
        <p:spPr>
          <a:xfrm>
            <a:off x="6485234" y="1706422"/>
            <a:ext cx="5183188" cy="3684588"/>
          </a:xfrm>
        </p:spPr>
        <p:txBody>
          <a:bodyPr/>
          <a:lstStyle>
            <a:lvl5pPr>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a:t>
            </a:r>
            <a:r>
              <a:rPr lang="fi-FI" dirty="0" err="1"/>
              <a:t>tasow</a:t>
            </a:r>
            <a:endParaRPr lang="fi-FI" dirty="0"/>
          </a:p>
        </p:txBody>
      </p:sp>
      <p:sp>
        <p:nvSpPr>
          <p:cNvPr id="18" name="Tekstin paikkamerkki 2">
            <a:extLst>
              <a:ext uri="{FF2B5EF4-FFF2-40B4-BE49-F238E27FC236}">
                <a16:creationId xmlns:a16="http://schemas.microsoft.com/office/drawing/2014/main" id="{07FEA2E7-46E0-4FBF-A265-4BF8327701EC}"/>
              </a:ext>
            </a:extLst>
          </p:cNvPr>
          <p:cNvSpPr>
            <a:spLocks noGrp="1"/>
          </p:cNvSpPr>
          <p:nvPr>
            <p:ph type="body" idx="10" hasCustomPrompt="1"/>
          </p:nvPr>
        </p:nvSpPr>
        <p:spPr>
          <a:xfrm>
            <a:off x="7457613" y="959551"/>
            <a:ext cx="3737035" cy="30965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Lisätietoa</a:t>
            </a:r>
          </a:p>
        </p:txBody>
      </p:sp>
      <p:pic>
        <p:nvPicPr>
          <p:cNvPr id="3" name="Kuva 2">
            <a:extLst>
              <a:ext uri="{FF2B5EF4-FFF2-40B4-BE49-F238E27FC236}">
                <a16:creationId xmlns:a16="http://schemas.microsoft.com/office/drawing/2014/main" id="{B84FF529-9012-499B-BAEB-BA8742833EB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326130" y="5598342"/>
            <a:ext cx="1674832" cy="297367"/>
          </a:xfrm>
          <a:prstGeom prst="rect">
            <a:avLst/>
          </a:prstGeom>
        </p:spPr>
      </p:pic>
      <p:pic>
        <p:nvPicPr>
          <p:cNvPr id="6" name="Kuva 5" descr="Kuva, joka sisältää kohteen teksti, clipart-kuva&#10;&#10;Kuvaus luotu automaattisesti">
            <a:extLst>
              <a:ext uri="{FF2B5EF4-FFF2-40B4-BE49-F238E27FC236}">
                <a16:creationId xmlns:a16="http://schemas.microsoft.com/office/drawing/2014/main" id="{20D648A0-8630-4CD4-9C9B-5BBF4098690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280942" y="5508229"/>
            <a:ext cx="387480" cy="387480"/>
          </a:xfrm>
          <a:prstGeom prst="rect">
            <a:avLst/>
          </a:prstGeom>
        </p:spPr>
      </p:pic>
      <p:sp>
        <p:nvSpPr>
          <p:cNvPr id="19" name="Dian numeron paikkamerkki 5">
            <a:extLst>
              <a:ext uri="{FF2B5EF4-FFF2-40B4-BE49-F238E27FC236}">
                <a16:creationId xmlns:a16="http://schemas.microsoft.com/office/drawing/2014/main" id="{7FFA6D06-1A67-4140-B430-D6EA905ED63A}"/>
              </a:ext>
            </a:extLst>
          </p:cNvPr>
          <p:cNvSpPr>
            <a:spLocks noGrp="1"/>
          </p:cNvSpPr>
          <p:nvPr>
            <p:ph type="sldNum" sz="quarter" idx="11"/>
          </p:nvPr>
        </p:nvSpPr>
        <p:spPr>
          <a:xfrm>
            <a:off x="11044362" y="182562"/>
            <a:ext cx="644055" cy="381981"/>
          </a:xfrm>
          <a:prstGeom prst="rect">
            <a:avLst/>
          </a:prstGeom>
        </p:spPr>
        <p:txBody>
          <a:bodyPr vert="horz" lIns="91440" tIns="45720" rIns="91440" bIns="45720" rtlCol="0" anchor="ctr"/>
          <a:lstStyle>
            <a:lvl1pPr algn="ctr">
              <a:defRPr sz="1400">
                <a:solidFill>
                  <a:schemeClr val="bg1"/>
                </a:solidFill>
              </a:defRPr>
            </a:lvl1pPr>
          </a:lstStyle>
          <a:p>
            <a:fld id="{B338A197-4EA2-4D23-935D-0DB0ED09FF0F}" type="slidenum">
              <a:rPr lang="fi-FI" smtClean="0"/>
              <a:pPr/>
              <a:t>‹#›</a:t>
            </a:fld>
            <a:endParaRPr lang="fi-FI" dirty="0"/>
          </a:p>
        </p:txBody>
      </p:sp>
      <p:sp>
        <p:nvSpPr>
          <p:cNvPr id="23" name="Alatunnisteen paikkamerkki 4">
            <a:extLst>
              <a:ext uri="{FF2B5EF4-FFF2-40B4-BE49-F238E27FC236}">
                <a16:creationId xmlns:a16="http://schemas.microsoft.com/office/drawing/2014/main" id="{0FFF0871-DF73-4D8E-8F62-6ACBBC300C35}"/>
              </a:ext>
            </a:extLst>
          </p:cNvPr>
          <p:cNvSpPr>
            <a:spLocks noGrp="1"/>
          </p:cNvSpPr>
          <p:nvPr>
            <p:ph type="ftr" sz="quarter" idx="3"/>
          </p:nvPr>
        </p:nvSpPr>
        <p:spPr>
          <a:xfrm>
            <a:off x="838200" y="6334918"/>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Teollinen esivalmistaminen</a:t>
            </a:r>
            <a:endParaRPr lang="fi-FI" dirty="0"/>
          </a:p>
        </p:txBody>
      </p:sp>
    </p:spTree>
    <p:extLst>
      <p:ext uri="{BB962C8B-B14F-4D97-AF65-F5344CB8AC3E}">
        <p14:creationId xmlns:p14="http://schemas.microsoft.com/office/powerpoint/2010/main" val="1385556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Mukautettu asettelu">
    <p:spTree>
      <p:nvGrpSpPr>
        <p:cNvPr id="1" name=""/>
        <p:cNvGrpSpPr/>
        <p:nvPr/>
      </p:nvGrpSpPr>
      <p:grpSpPr>
        <a:xfrm>
          <a:off x="0" y="0"/>
          <a:ext cx="0" cy="0"/>
          <a:chOff x="0" y="0"/>
          <a:chExt cx="0" cy="0"/>
        </a:xfrm>
      </p:grpSpPr>
      <p:sp>
        <p:nvSpPr>
          <p:cNvPr id="6" name="Otsikko 1">
            <a:extLst>
              <a:ext uri="{FF2B5EF4-FFF2-40B4-BE49-F238E27FC236}">
                <a16:creationId xmlns:a16="http://schemas.microsoft.com/office/drawing/2014/main" id="{3D379838-E477-4BD5-A3F3-E59CF427A06B}"/>
              </a:ext>
            </a:extLst>
          </p:cNvPr>
          <p:cNvSpPr>
            <a:spLocks noGrp="1"/>
          </p:cNvSpPr>
          <p:nvPr>
            <p:ph type="title"/>
          </p:nvPr>
        </p:nvSpPr>
        <p:spPr>
          <a:xfrm>
            <a:off x="838200" y="365125"/>
            <a:ext cx="10515600" cy="1325563"/>
          </a:xfrm>
        </p:spPr>
        <p:txBody>
          <a:bodyPr/>
          <a:lstStyle/>
          <a:p>
            <a:r>
              <a:rPr lang="fi-FI"/>
              <a:t>Muokkaa ots. perustyyl. napsautt.</a:t>
            </a:r>
          </a:p>
        </p:txBody>
      </p:sp>
      <p:sp>
        <p:nvSpPr>
          <p:cNvPr id="7" name="Sisällön paikkamerkki 2">
            <a:extLst>
              <a:ext uri="{FF2B5EF4-FFF2-40B4-BE49-F238E27FC236}">
                <a16:creationId xmlns:a16="http://schemas.microsoft.com/office/drawing/2014/main" id="{A3CE7D94-2E58-4994-ADBC-9E302C739CEF}"/>
              </a:ext>
            </a:extLst>
          </p:cNvPr>
          <p:cNvSpPr>
            <a:spLocks noGrp="1"/>
          </p:cNvSpPr>
          <p:nvPr>
            <p:ph idx="1"/>
          </p:nvPr>
        </p:nvSpPr>
        <p:spPr>
          <a:xfrm>
            <a:off x="838200" y="1825625"/>
            <a:ext cx="10515600" cy="4351338"/>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1" name="Dian numeron paikkamerkki 5">
            <a:extLst>
              <a:ext uri="{FF2B5EF4-FFF2-40B4-BE49-F238E27FC236}">
                <a16:creationId xmlns:a16="http://schemas.microsoft.com/office/drawing/2014/main" id="{6062E1E1-D3D4-4C3A-8945-CA3768E6BB93}"/>
              </a:ext>
            </a:extLst>
          </p:cNvPr>
          <p:cNvSpPr>
            <a:spLocks noGrp="1"/>
          </p:cNvSpPr>
          <p:nvPr>
            <p:ph type="sldNum" sz="quarter" idx="4"/>
          </p:nvPr>
        </p:nvSpPr>
        <p:spPr>
          <a:xfrm>
            <a:off x="11044362" y="182562"/>
            <a:ext cx="644055" cy="381981"/>
          </a:xfrm>
          <a:prstGeom prst="rect">
            <a:avLst/>
          </a:prstGeom>
        </p:spPr>
        <p:txBody>
          <a:bodyPr vert="horz" lIns="91440" tIns="45720" rIns="91440" bIns="45720" rtlCol="0" anchor="ctr"/>
          <a:lstStyle>
            <a:lvl1pPr algn="ctr">
              <a:defRPr sz="1400">
                <a:solidFill>
                  <a:schemeClr val="bg1"/>
                </a:solidFill>
              </a:defRPr>
            </a:lvl1pPr>
          </a:lstStyle>
          <a:p>
            <a:fld id="{B338A197-4EA2-4D23-935D-0DB0ED09FF0F}" type="slidenum">
              <a:rPr lang="fi-FI" smtClean="0"/>
              <a:pPr/>
              <a:t>‹#›</a:t>
            </a:fld>
            <a:endParaRPr lang="fi-FI" dirty="0"/>
          </a:p>
        </p:txBody>
      </p:sp>
      <p:sp>
        <p:nvSpPr>
          <p:cNvPr id="12" name="Alatunnisteen paikkamerkki 4">
            <a:extLst>
              <a:ext uri="{FF2B5EF4-FFF2-40B4-BE49-F238E27FC236}">
                <a16:creationId xmlns:a16="http://schemas.microsoft.com/office/drawing/2014/main" id="{98F5F651-3EDA-4788-8C5D-6AD1266F122E}"/>
              </a:ext>
            </a:extLst>
          </p:cNvPr>
          <p:cNvSpPr>
            <a:spLocks noGrp="1"/>
          </p:cNvSpPr>
          <p:nvPr>
            <p:ph type="ftr" sz="quarter" idx="3"/>
          </p:nvPr>
        </p:nvSpPr>
        <p:spPr>
          <a:xfrm>
            <a:off x="838200" y="6334918"/>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Teollinen esivalmistaminen</a:t>
            </a:r>
            <a:endParaRPr lang="fi-FI" dirty="0"/>
          </a:p>
        </p:txBody>
      </p:sp>
    </p:spTree>
    <p:extLst>
      <p:ext uri="{BB962C8B-B14F-4D97-AF65-F5344CB8AC3E}">
        <p14:creationId xmlns:p14="http://schemas.microsoft.com/office/powerpoint/2010/main" val="191676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Mukautettu asettelu">
    <p:spTree>
      <p:nvGrpSpPr>
        <p:cNvPr id="1" name=""/>
        <p:cNvGrpSpPr/>
        <p:nvPr/>
      </p:nvGrpSpPr>
      <p:grpSpPr>
        <a:xfrm>
          <a:off x="0" y="0"/>
          <a:ext cx="0" cy="0"/>
          <a:chOff x="0" y="0"/>
          <a:chExt cx="0" cy="0"/>
        </a:xfrm>
      </p:grpSpPr>
      <p:sp>
        <p:nvSpPr>
          <p:cNvPr id="8" name="Otsikko 1">
            <a:extLst>
              <a:ext uri="{FF2B5EF4-FFF2-40B4-BE49-F238E27FC236}">
                <a16:creationId xmlns:a16="http://schemas.microsoft.com/office/drawing/2014/main" id="{298B5277-0C43-4164-ADE9-2CB623E6FFEE}"/>
              </a:ext>
            </a:extLst>
          </p:cNvPr>
          <p:cNvSpPr>
            <a:spLocks noGrp="1"/>
          </p:cNvSpPr>
          <p:nvPr>
            <p:ph type="title"/>
          </p:nvPr>
        </p:nvSpPr>
        <p:spPr>
          <a:xfrm>
            <a:off x="838200" y="365125"/>
            <a:ext cx="10515600" cy="1325563"/>
          </a:xfrm>
        </p:spPr>
        <p:txBody>
          <a:bodyPr/>
          <a:lstStyle/>
          <a:p>
            <a:r>
              <a:rPr lang="fi-FI"/>
              <a:t>Muokkaa ots. perustyyl. napsautt.</a:t>
            </a:r>
          </a:p>
        </p:txBody>
      </p:sp>
      <p:sp>
        <p:nvSpPr>
          <p:cNvPr id="9" name="Sisällön paikkamerkki 2">
            <a:extLst>
              <a:ext uri="{FF2B5EF4-FFF2-40B4-BE49-F238E27FC236}">
                <a16:creationId xmlns:a16="http://schemas.microsoft.com/office/drawing/2014/main" id="{CF3F5E64-265E-4730-8D61-D3177CC2853E}"/>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Sisällön paikkamerkki 3">
            <a:extLst>
              <a:ext uri="{FF2B5EF4-FFF2-40B4-BE49-F238E27FC236}">
                <a16:creationId xmlns:a16="http://schemas.microsoft.com/office/drawing/2014/main" id="{3E05789F-091C-4863-A174-9C06589ADD48}"/>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1" name="Dian numeron paikkamerkki 5">
            <a:extLst>
              <a:ext uri="{FF2B5EF4-FFF2-40B4-BE49-F238E27FC236}">
                <a16:creationId xmlns:a16="http://schemas.microsoft.com/office/drawing/2014/main" id="{520A203E-5D40-4463-B04D-758ABC640254}"/>
              </a:ext>
            </a:extLst>
          </p:cNvPr>
          <p:cNvSpPr>
            <a:spLocks noGrp="1"/>
          </p:cNvSpPr>
          <p:nvPr>
            <p:ph type="sldNum" sz="quarter" idx="4"/>
          </p:nvPr>
        </p:nvSpPr>
        <p:spPr>
          <a:xfrm>
            <a:off x="11044362" y="182562"/>
            <a:ext cx="644055" cy="381981"/>
          </a:xfrm>
          <a:prstGeom prst="rect">
            <a:avLst/>
          </a:prstGeom>
        </p:spPr>
        <p:txBody>
          <a:bodyPr vert="horz" lIns="91440" tIns="45720" rIns="91440" bIns="45720" rtlCol="0" anchor="ctr"/>
          <a:lstStyle>
            <a:lvl1pPr algn="ctr">
              <a:defRPr sz="1400">
                <a:solidFill>
                  <a:schemeClr val="bg1"/>
                </a:solidFill>
              </a:defRPr>
            </a:lvl1pPr>
          </a:lstStyle>
          <a:p>
            <a:fld id="{B338A197-4EA2-4D23-935D-0DB0ED09FF0F}" type="slidenum">
              <a:rPr lang="fi-FI" smtClean="0"/>
              <a:pPr/>
              <a:t>‹#›</a:t>
            </a:fld>
            <a:endParaRPr lang="fi-FI" dirty="0"/>
          </a:p>
        </p:txBody>
      </p:sp>
      <p:sp>
        <p:nvSpPr>
          <p:cNvPr id="12" name="Alatunnisteen paikkamerkki 4">
            <a:extLst>
              <a:ext uri="{FF2B5EF4-FFF2-40B4-BE49-F238E27FC236}">
                <a16:creationId xmlns:a16="http://schemas.microsoft.com/office/drawing/2014/main" id="{3CA6FF5C-33B0-45AE-9250-D02F26578C5C}"/>
              </a:ext>
            </a:extLst>
          </p:cNvPr>
          <p:cNvSpPr>
            <a:spLocks noGrp="1"/>
          </p:cNvSpPr>
          <p:nvPr>
            <p:ph type="ftr" sz="quarter" idx="3"/>
          </p:nvPr>
        </p:nvSpPr>
        <p:spPr>
          <a:xfrm>
            <a:off x="838200" y="6334918"/>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Teollinen esivalmistaminen</a:t>
            </a:r>
            <a:endParaRPr lang="fi-FI" dirty="0"/>
          </a:p>
        </p:txBody>
      </p:sp>
    </p:spTree>
    <p:extLst>
      <p:ext uri="{BB962C8B-B14F-4D97-AF65-F5344CB8AC3E}">
        <p14:creationId xmlns:p14="http://schemas.microsoft.com/office/powerpoint/2010/main" val="540484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Mukautettu asettelu">
    <p:spTree>
      <p:nvGrpSpPr>
        <p:cNvPr id="1" name=""/>
        <p:cNvGrpSpPr/>
        <p:nvPr/>
      </p:nvGrpSpPr>
      <p:grpSpPr>
        <a:xfrm>
          <a:off x="0" y="0"/>
          <a:ext cx="0" cy="0"/>
          <a:chOff x="0" y="0"/>
          <a:chExt cx="0" cy="0"/>
        </a:xfrm>
      </p:grpSpPr>
      <p:sp>
        <p:nvSpPr>
          <p:cNvPr id="12" name="Otsikko 1">
            <a:extLst>
              <a:ext uri="{FF2B5EF4-FFF2-40B4-BE49-F238E27FC236}">
                <a16:creationId xmlns:a16="http://schemas.microsoft.com/office/drawing/2014/main" id="{CA792F92-A30E-47FD-B22F-08B8D05B1F69}"/>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13" name="Tekstin paikkamerkki 2">
            <a:extLst>
              <a:ext uri="{FF2B5EF4-FFF2-40B4-BE49-F238E27FC236}">
                <a16:creationId xmlns:a16="http://schemas.microsoft.com/office/drawing/2014/main" id="{2410F679-4B63-4122-A718-3CE9462C5F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4" name="Sisällön paikkamerkki 3">
            <a:extLst>
              <a:ext uri="{FF2B5EF4-FFF2-40B4-BE49-F238E27FC236}">
                <a16:creationId xmlns:a16="http://schemas.microsoft.com/office/drawing/2014/main" id="{72AD8AE3-83B0-429A-956A-7663EFCDDC91}"/>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5" name="Tekstin paikkamerkki 4">
            <a:extLst>
              <a:ext uri="{FF2B5EF4-FFF2-40B4-BE49-F238E27FC236}">
                <a16:creationId xmlns:a16="http://schemas.microsoft.com/office/drawing/2014/main" id="{421AE9D4-82CD-4420-9431-8BBBDF5917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6" name="Sisällön paikkamerkki 5">
            <a:extLst>
              <a:ext uri="{FF2B5EF4-FFF2-40B4-BE49-F238E27FC236}">
                <a16:creationId xmlns:a16="http://schemas.microsoft.com/office/drawing/2014/main" id="{BF0C3A42-0C0C-4B17-B972-36379CE62428}"/>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Dian numeron paikkamerkki 5">
            <a:extLst>
              <a:ext uri="{FF2B5EF4-FFF2-40B4-BE49-F238E27FC236}">
                <a16:creationId xmlns:a16="http://schemas.microsoft.com/office/drawing/2014/main" id="{507FA6C4-DB4F-45CB-A8F2-6B5E8473D4F4}"/>
              </a:ext>
            </a:extLst>
          </p:cNvPr>
          <p:cNvSpPr>
            <a:spLocks noGrp="1"/>
          </p:cNvSpPr>
          <p:nvPr>
            <p:ph type="sldNum" sz="quarter" idx="10"/>
          </p:nvPr>
        </p:nvSpPr>
        <p:spPr>
          <a:xfrm>
            <a:off x="11044362" y="182562"/>
            <a:ext cx="644055" cy="381981"/>
          </a:xfrm>
          <a:prstGeom prst="rect">
            <a:avLst/>
          </a:prstGeom>
        </p:spPr>
        <p:txBody>
          <a:bodyPr vert="horz" lIns="91440" tIns="45720" rIns="91440" bIns="45720" rtlCol="0" anchor="ctr"/>
          <a:lstStyle>
            <a:lvl1pPr algn="ctr">
              <a:defRPr sz="1400">
                <a:solidFill>
                  <a:schemeClr val="bg1"/>
                </a:solidFill>
              </a:defRPr>
            </a:lvl1pPr>
          </a:lstStyle>
          <a:p>
            <a:fld id="{B338A197-4EA2-4D23-935D-0DB0ED09FF0F}" type="slidenum">
              <a:rPr lang="fi-FI" smtClean="0"/>
              <a:pPr/>
              <a:t>‹#›</a:t>
            </a:fld>
            <a:endParaRPr lang="fi-FI" dirty="0"/>
          </a:p>
        </p:txBody>
      </p:sp>
      <p:sp>
        <p:nvSpPr>
          <p:cNvPr id="11" name="Alatunnisteen paikkamerkki 4">
            <a:extLst>
              <a:ext uri="{FF2B5EF4-FFF2-40B4-BE49-F238E27FC236}">
                <a16:creationId xmlns:a16="http://schemas.microsoft.com/office/drawing/2014/main" id="{37F2208A-C131-40D2-A03D-9247EAC62A99}"/>
              </a:ext>
            </a:extLst>
          </p:cNvPr>
          <p:cNvSpPr>
            <a:spLocks noGrp="1"/>
          </p:cNvSpPr>
          <p:nvPr>
            <p:ph type="ftr" sz="quarter" idx="11"/>
          </p:nvPr>
        </p:nvSpPr>
        <p:spPr>
          <a:xfrm>
            <a:off x="838200" y="6334918"/>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Teollinen esivalmistaminen</a:t>
            </a:r>
            <a:endParaRPr lang="fi-FI" dirty="0"/>
          </a:p>
        </p:txBody>
      </p:sp>
    </p:spTree>
    <p:extLst>
      <p:ext uri="{BB962C8B-B14F-4D97-AF65-F5344CB8AC3E}">
        <p14:creationId xmlns:p14="http://schemas.microsoft.com/office/powerpoint/2010/main" val="583147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Mukautettu asettelu">
    <p:spTree>
      <p:nvGrpSpPr>
        <p:cNvPr id="1" name=""/>
        <p:cNvGrpSpPr/>
        <p:nvPr/>
      </p:nvGrpSpPr>
      <p:grpSpPr>
        <a:xfrm>
          <a:off x="0" y="0"/>
          <a:ext cx="0" cy="0"/>
          <a:chOff x="0" y="0"/>
          <a:chExt cx="0" cy="0"/>
        </a:xfrm>
      </p:grpSpPr>
      <p:sp>
        <p:nvSpPr>
          <p:cNvPr id="12" name="Otsikko 1">
            <a:extLst>
              <a:ext uri="{FF2B5EF4-FFF2-40B4-BE49-F238E27FC236}">
                <a16:creationId xmlns:a16="http://schemas.microsoft.com/office/drawing/2014/main" id="{6F043E34-EDCF-4E3B-B99F-FA6241BF861D}"/>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13" name="Kuvan paikkamerkki 2">
            <a:extLst>
              <a:ext uri="{FF2B5EF4-FFF2-40B4-BE49-F238E27FC236}">
                <a16:creationId xmlns:a16="http://schemas.microsoft.com/office/drawing/2014/main" id="{5F442498-0D6B-4627-B2E4-9B451C16D1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14" name="Tekstin paikkamerkki 3">
            <a:extLst>
              <a:ext uri="{FF2B5EF4-FFF2-40B4-BE49-F238E27FC236}">
                <a16:creationId xmlns:a16="http://schemas.microsoft.com/office/drawing/2014/main" id="{C5F70F69-AD34-40CE-9B8E-82EC2C6E9B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Muokkaa tekstin perustyylejä napsauttamalla</a:t>
            </a:r>
          </a:p>
        </p:txBody>
      </p:sp>
      <p:sp>
        <p:nvSpPr>
          <p:cNvPr id="15" name="Dian numeron paikkamerkki 5">
            <a:extLst>
              <a:ext uri="{FF2B5EF4-FFF2-40B4-BE49-F238E27FC236}">
                <a16:creationId xmlns:a16="http://schemas.microsoft.com/office/drawing/2014/main" id="{5CF24820-87DF-4D33-AF12-1E3F14E70DF2}"/>
              </a:ext>
            </a:extLst>
          </p:cNvPr>
          <p:cNvSpPr>
            <a:spLocks noGrp="1"/>
          </p:cNvSpPr>
          <p:nvPr>
            <p:ph type="sldNum" sz="quarter" idx="4"/>
          </p:nvPr>
        </p:nvSpPr>
        <p:spPr>
          <a:xfrm>
            <a:off x="11044362" y="182562"/>
            <a:ext cx="644055" cy="381981"/>
          </a:xfrm>
          <a:prstGeom prst="rect">
            <a:avLst/>
          </a:prstGeom>
        </p:spPr>
        <p:txBody>
          <a:bodyPr vert="horz" lIns="91440" tIns="45720" rIns="91440" bIns="45720" rtlCol="0" anchor="ctr"/>
          <a:lstStyle>
            <a:lvl1pPr algn="ctr">
              <a:defRPr sz="1400">
                <a:solidFill>
                  <a:schemeClr val="bg1"/>
                </a:solidFill>
              </a:defRPr>
            </a:lvl1pPr>
          </a:lstStyle>
          <a:p>
            <a:fld id="{B338A197-4EA2-4D23-935D-0DB0ED09FF0F}" type="slidenum">
              <a:rPr lang="fi-FI" smtClean="0"/>
              <a:pPr/>
              <a:t>‹#›</a:t>
            </a:fld>
            <a:endParaRPr lang="fi-FI" dirty="0"/>
          </a:p>
        </p:txBody>
      </p:sp>
      <p:sp>
        <p:nvSpPr>
          <p:cNvPr id="16" name="Alatunnisteen paikkamerkki 4">
            <a:extLst>
              <a:ext uri="{FF2B5EF4-FFF2-40B4-BE49-F238E27FC236}">
                <a16:creationId xmlns:a16="http://schemas.microsoft.com/office/drawing/2014/main" id="{7A5D4779-3C2F-4969-AF7D-ADC05B66C634}"/>
              </a:ext>
            </a:extLst>
          </p:cNvPr>
          <p:cNvSpPr>
            <a:spLocks noGrp="1"/>
          </p:cNvSpPr>
          <p:nvPr>
            <p:ph type="ftr" sz="quarter" idx="3"/>
          </p:nvPr>
        </p:nvSpPr>
        <p:spPr>
          <a:xfrm>
            <a:off x="838200" y="6334918"/>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Teollinen esivalmistaminen</a:t>
            </a:r>
            <a:endParaRPr lang="fi-FI" dirty="0"/>
          </a:p>
        </p:txBody>
      </p:sp>
    </p:spTree>
    <p:extLst>
      <p:ext uri="{BB962C8B-B14F-4D97-AF65-F5344CB8AC3E}">
        <p14:creationId xmlns:p14="http://schemas.microsoft.com/office/powerpoint/2010/main" val="3506020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san ylätunniste">
    <p:spTree>
      <p:nvGrpSpPr>
        <p:cNvPr id="1" name=""/>
        <p:cNvGrpSpPr/>
        <p:nvPr/>
      </p:nvGrpSpPr>
      <p:grpSpPr>
        <a:xfrm>
          <a:off x="0" y="0"/>
          <a:ext cx="0" cy="0"/>
          <a:chOff x="0" y="0"/>
          <a:chExt cx="0" cy="0"/>
        </a:xfrm>
      </p:grpSpPr>
      <p:sp>
        <p:nvSpPr>
          <p:cNvPr id="16" name="Dian numeron paikkamerkki 5">
            <a:extLst>
              <a:ext uri="{FF2B5EF4-FFF2-40B4-BE49-F238E27FC236}">
                <a16:creationId xmlns:a16="http://schemas.microsoft.com/office/drawing/2014/main" id="{3F876F5B-74AB-4F09-91AD-E1C72CA6470D}"/>
              </a:ext>
            </a:extLst>
          </p:cNvPr>
          <p:cNvSpPr>
            <a:spLocks noGrp="1"/>
          </p:cNvSpPr>
          <p:nvPr>
            <p:ph type="sldNum" sz="quarter" idx="4"/>
          </p:nvPr>
        </p:nvSpPr>
        <p:spPr>
          <a:xfrm>
            <a:off x="11044362" y="182562"/>
            <a:ext cx="644055" cy="381981"/>
          </a:xfrm>
          <a:prstGeom prst="rect">
            <a:avLst/>
          </a:prstGeom>
        </p:spPr>
        <p:txBody>
          <a:bodyPr vert="horz" lIns="91440" tIns="45720" rIns="91440" bIns="45720" rtlCol="0" anchor="ctr"/>
          <a:lstStyle>
            <a:lvl1pPr algn="ctr">
              <a:defRPr sz="1400">
                <a:solidFill>
                  <a:schemeClr val="bg1"/>
                </a:solidFill>
              </a:defRPr>
            </a:lvl1pPr>
          </a:lstStyle>
          <a:p>
            <a:fld id="{B338A197-4EA2-4D23-935D-0DB0ED09FF0F}" type="slidenum">
              <a:rPr lang="fi-FI" smtClean="0"/>
              <a:pPr/>
              <a:t>‹#›</a:t>
            </a:fld>
            <a:endParaRPr lang="fi-FI" dirty="0"/>
          </a:p>
        </p:txBody>
      </p:sp>
      <p:sp>
        <p:nvSpPr>
          <p:cNvPr id="17" name="Alatunnisteen paikkamerkki 4">
            <a:extLst>
              <a:ext uri="{FF2B5EF4-FFF2-40B4-BE49-F238E27FC236}">
                <a16:creationId xmlns:a16="http://schemas.microsoft.com/office/drawing/2014/main" id="{3123CB8B-324C-4854-BD45-82408E221CA6}"/>
              </a:ext>
            </a:extLst>
          </p:cNvPr>
          <p:cNvSpPr>
            <a:spLocks noGrp="1"/>
          </p:cNvSpPr>
          <p:nvPr>
            <p:ph type="ftr" sz="quarter" idx="3"/>
          </p:nvPr>
        </p:nvSpPr>
        <p:spPr>
          <a:xfrm>
            <a:off x="838200" y="6334918"/>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Teollinen esivalmistaminen</a:t>
            </a:r>
            <a:endParaRPr lang="fi-FI" dirty="0"/>
          </a:p>
        </p:txBody>
      </p:sp>
    </p:spTree>
    <p:extLst>
      <p:ext uri="{BB962C8B-B14F-4D97-AF65-F5344CB8AC3E}">
        <p14:creationId xmlns:p14="http://schemas.microsoft.com/office/powerpoint/2010/main" val="2597519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7" name="Kuvan paikkamerkki 2">
            <a:extLst>
              <a:ext uri="{FF2B5EF4-FFF2-40B4-BE49-F238E27FC236}">
                <a16:creationId xmlns:a16="http://schemas.microsoft.com/office/drawing/2014/main" id="{B79D8567-472F-4C91-9A91-1E967E78744C}"/>
              </a:ext>
            </a:extLst>
          </p:cNvPr>
          <p:cNvSpPr>
            <a:spLocks noGrp="1"/>
          </p:cNvSpPr>
          <p:nvPr>
            <p:ph type="pic" idx="1"/>
          </p:nvPr>
        </p:nvSpPr>
        <p:spPr>
          <a:xfrm>
            <a:off x="838199" y="992187"/>
            <a:ext cx="1059577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11" name="Dian numeron paikkamerkki 5">
            <a:extLst>
              <a:ext uri="{FF2B5EF4-FFF2-40B4-BE49-F238E27FC236}">
                <a16:creationId xmlns:a16="http://schemas.microsoft.com/office/drawing/2014/main" id="{2042AE1A-5ABC-4B8D-B394-5BBBF8954C5A}"/>
              </a:ext>
            </a:extLst>
          </p:cNvPr>
          <p:cNvSpPr>
            <a:spLocks noGrp="1"/>
          </p:cNvSpPr>
          <p:nvPr>
            <p:ph type="sldNum" sz="quarter" idx="4"/>
          </p:nvPr>
        </p:nvSpPr>
        <p:spPr>
          <a:xfrm>
            <a:off x="11044362" y="182562"/>
            <a:ext cx="644055" cy="381981"/>
          </a:xfrm>
          <a:prstGeom prst="rect">
            <a:avLst/>
          </a:prstGeom>
        </p:spPr>
        <p:txBody>
          <a:bodyPr vert="horz" lIns="91440" tIns="45720" rIns="91440" bIns="45720" rtlCol="0" anchor="ctr"/>
          <a:lstStyle>
            <a:lvl1pPr algn="ctr">
              <a:defRPr sz="1400">
                <a:solidFill>
                  <a:schemeClr val="bg1"/>
                </a:solidFill>
              </a:defRPr>
            </a:lvl1pPr>
          </a:lstStyle>
          <a:p>
            <a:fld id="{B338A197-4EA2-4D23-935D-0DB0ED09FF0F}" type="slidenum">
              <a:rPr lang="fi-FI" smtClean="0"/>
              <a:pPr/>
              <a:t>‹#›</a:t>
            </a:fld>
            <a:endParaRPr lang="fi-FI" dirty="0"/>
          </a:p>
        </p:txBody>
      </p:sp>
      <p:sp>
        <p:nvSpPr>
          <p:cNvPr id="12" name="Alatunnisteen paikkamerkki 4">
            <a:extLst>
              <a:ext uri="{FF2B5EF4-FFF2-40B4-BE49-F238E27FC236}">
                <a16:creationId xmlns:a16="http://schemas.microsoft.com/office/drawing/2014/main" id="{655B127D-3E2A-4C24-B9FC-E3BBD173AF54}"/>
              </a:ext>
            </a:extLst>
          </p:cNvPr>
          <p:cNvSpPr>
            <a:spLocks noGrp="1"/>
          </p:cNvSpPr>
          <p:nvPr>
            <p:ph type="ftr" sz="quarter" idx="3"/>
          </p:nvPr>
        </p:nvSpPr>
        <p:spPr>
          <a:xfrm>
            <a:off x="838200" y="6334918"/>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Teollinen esivalmistaminen</a:t>
            </a:r>
            <a:endParaRPr lang="fi-FI" dirty="0"/>
          </a:p>
        </p:txBody>
      </p:sp>
    </p:spTree>
    <p:extLst>
      <p:ext uri="{BB962C8B-B14F-4D97-AF65-F5344CB8AC3E}">
        <p14:creationId xmlns:p14="http://schemas.microsoft.com/office/powerpoint/2010/main" val="1994194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FEEFE603-17B0-4B41-B810-39A18F3163D9}"/>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p:blipFill>
        <p:spPr>
          <a:xfrm>
            <a:off x="1" y="-672"/>
            <a:ext cx="12190802" cy="6858669"/>
          </a:xfrm>
          <a:prstGeom prst="rect">
            <a:avLst/>
          </a:prstGeom>
        </p:spPr>
      </p:pic>
      <p:sp>
        <p:nvSpPr>
          <p:cNvPr id="2" name="Otsikon paikkamerkki 1">
            <a:extLst>
              <a:ext uri="{FF2B5EF4-FFF2-40B4-BE49-F238E27FC236}">
                <a16:creationId xmlns:a16="http://schemas.microsoft.com/office/drawing/2014/main" id="{DD350126-2E3D-44CE-BB17-62EAC45DBB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D0CD7825-6BA7-4852-B5E0-624841714B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Alatunnisteen paikkamerkki 4">
            <a:extLst>
              <a:ext uri="{FF2B5EF4-FFF2-40B4-BE49-F238E27FC236}">
                <a16:creationId xmlns:a16="http://schemas.microsoft.com/office/drawing/2014/main" id="{77CB3238-5337-4E6A-9192-E88168F7C0D0}"/>
              </a:ext>
            </a:extLst>
          </p:cNvPr>
          <p:cNvSpPr>
            <a:spLocks noGrp="1"/>
          </p:cNvSpPr>
          <p:nvPr>
            <p:ph type="ftr" sz="quarter" idx="3"/>
          </p:nvPr>
        </p:nvSpPr>
        <p:spPr>
          <a:xfrm>
            <a:off x="838200" y="6334918"/>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Teollinen esivalmistaminen</a:t>
            </a:r>
            <a:endParaRPr lang="fi-FI" dirty="0"/>
          </a:p>
        </p:txBody>
      </p:sp>
      <p:sp>
        <p:nvSpPr>
          <p:cNvPr id="6" name="Dian numeron paikkamerkki 5">
            <a:extLst>
              <a:ext uri="{FF2B5EF4-FFF2-40B4-BE49-F238E27FC236}">
                <a16:creationId xmlns:a16="http://schemas.microsoft.com/office/drawing/2014/main" id="{B61EA3C3-95EB-4005-A0A6-66B41BFD70FB}"/>
              </a:ext>
            </a:extLst>
          </p:cNvPr>
          <p:cNvSpPr>
            <a:spLocks noGrp="1"/>
          </p:cNvSpPr>
          <p:nvPr>
            <p:ph type="sldNum" sz="quarter" idx="4"/>
          </p:nvPr>
        </p:nvSpPr>
        <p:spPr>
          <a:xfrm>
            <a:off x="11044362" y="182562"/>
            <a:ext cx="644055" cy="381981"/>
          </a:xfrm>
          <a:prstGeom prst="rect">
            <a:avLst/>
          </a:prstGeom>
        </p:spPr>
        <p:txBody>
          <a:bodyPr vert="horz" lIns="91440" tIns="45720" rIns="91440" bIns="45720" rtlCol="0" anchor="ctr"/>
          <a:lstStyle>
            <a:lvl1pPr algn="ctr">
              <a:defRPr sz="1400">
                <a:solidFill>
                  <a:schemeClr val="bg1"/>
                </a:solidFill>
              </a:defRPr>
            </a:lvl1pPr>
          </a:lstStyle>
          <a:p>
            <a:fld id="{B338A197-4EA2-4D23-935D-0DB0ED09FF0F}" type="slidenum">
              <a:rPr lang="fi-FI" smtClean="0"/>
              <a:pPr/>
              <a:t>‹#›</a:t>
            </a:fld>
            <a:endParaRPr lang="fi-FI" dirty="0"/>
          </a:p>
        </p:txBody>
      </p:sp>
    </p:spTree>
    <p:extLst>
      <p:ext uri="{BB962C8B-B14F-4D97-AF65-F5344CB8AC3E}">
        <p14:creationId xmlns:p14="http://schemas.microsoft.com/office/powerpoint/2010/main" val="4005451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64" r:id="rId6"/>
    <p:sldLayoutId id="2147483663" r:id="rId7"/>
    <p:sldLayoutId id="2147483651" r:id="rId8"/>
    <p:sldLayoutId id="2147483652" r:id="rId9"/>
    <p:sldLayoutId id="2147483654" r:id="rId10"/>
    <p:sldLayoutId id="2147483655" r:id="rId11"/>
    <p:sldLayoutId id="2147483656" r:id="rId12"/>
    <p:sldLayoutId id="2147483665" r:id="rId13"/>
    <p:sldLayoutId id="2147483666" r:id="rId14"/>
    <p:sldLayoutId id="2147483667" r:id="rId15"/>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pic>
        <p:nvPicPr>
          <p:cNvPr id="71" name="Google Shape;71;g12a037aa8e9_0_180" descr="Kuva, joka sisältää kohteen teksti, puutavara&#10;&#10;Kuvaus luotu automaattisesti"/>
          <p:cNvPicPr preferRelativeResize="0"/>
          <p:nvPr/>
        </p:nvPicPr>
        <p:blipFill rotWithShape="1">
          <a:blip r:embed="rId3">
            <a:alphaModFix/>
          </a:blip>
          <a:srcRect/>
          <a:stretch/>
        </p:blipFill>
        <p:spPr>
          <a:xfrm>
            <a:off x="325289" y="313562"/>
            <a:ext cx="11541420" cy="5744338"/>
          </a:xfrm>
          <a:prstGeom prst="rect">
            <a:avLst/>
          </a:prstGeom>
          <a:noFill/>
          <a:ln>
            <a:noFill/>
          </a:ln>
        </p:spPr>
      </p:pic>
      <p:sp>
        <p:nvSpPr>
          <p:cNvPr id="72" name="Google Shape;72;g12a037aa8e9_0_180"/>
          <p:cNvSpPr txBox="1">
            <a:spLocks noGrp="1"/>
          </p:cNvSpPr>
          <p:nvPr>
            <p:ph type="ctrTitle"/>
          </p:nvPr>
        </p:nvSpPr>
        <p:spPr>
          <a:xfrm>
            <a:off x="1524000" y="1527477"/>
            <a:ext cx="9144000" cy="2387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F2F2F2"/>
              </a:buClr>
              <a:buSzPts val="6000"/>
              <a:buFont typeface="Calibri"/>
              <a:buNone/>
            </a:pPr>
            <a:r>
              <a:rPr lang="fi-FI" dirty="0"/>
              <a:t>Teollinen puurakentaminen</a:t>
            </a:r>
            <a:endParaRPr dirty="0"/>
          </a:p>
        </p:txBody>
      </p:sp>
      <p:sp>
        <p:nvSpPr>
          <p:cNvPr id="73" name="Google Shape;73;g12a037aa8e9_0_180"/>
          <p:cNvSpPr txBox="1">
            <a:spLocks noGrp="1"/>
          </p:cNvSpPr>
          <p:nvPr>
            <p:ph type="subTitle" idx="1"/>
          </p:nvPr>
        </p:nvSpPr>
        <p:spPr>
          <a:xfrm>
            <a:off x="1524000" y="4007152"/>
            <a:ext cx="9144000" cy="16557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2F2F2"/>
              </a:buClr>
              <a:buSzPts val="2400"/>
              <a:buNone/>
            </a:pPr>
            <a:r>
              <a:rPr lang="fi-FI" dirty="0"/>
              <a:t>Opetusmateriaalia teollisen puurakentamisen koulutukseen</a:t>
            </a:r>
            <a:endParaRPr dirty="0"/>
          </a:p>
          <a:p>
            <a:pPr marL="0" lvl="0" indent="0" algn="ctr" rtl="0">
              <a:lnSpc>
                <a:spcPct val="90000"/>
              </a:lnSpc>
              <a:spcBef>
                <a:spcPts val="0"/>
              </a:spcBef>
              <a:spcAft>
                <a:spcPts val="0"/>
              </a:spcAft>
              <a:buClr>
                <a:srgbClr val="F2F2F2"/>
              </a:buClr>
              <a:buSzPts val="2400"/>
              <a:buNone/>
            </a:pPr>
            <a:r>
              <a:rPr lang="fi-FI" dirty="0"/>
              <a:t>2022</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DAB72F5-FF15-E9F0-AB7D-EE3EF68A3CE6}"/>
              </a:ext>
            </a:extLst>
          </p:cNvPr>
          <p:cNvSpPr>
            <a:spLocks noGrp="1"/>
          </p:cNvSpPr>
          <p:nvPr>
            <p:ph type="title"/>
          </p:nvPr>
        </p:nvSpPr>
        <p:spPr/>
        <p:txBody>
          <a:bodyPr/>
          <a:lstStyle/>
          <a:p>
            <a:r>
              <a:rPr lang="fi-FI" dirty="0"/>
              <a:t>NC-koodi</a:t>
            </a:r>
          </a:p>
        </p:txBody>
      </p:sp>
      <p:sp>
        <p:nvSpPr>
          <p:cNvPr id="5" name="Sisällön paikkamerkki 4">
            <a:extLst>
              <a:ext uri="{FF2B5EF4-FFF2-40B4-BE49-F238E27FC236}">
                <a16:creationId xmlns:a16="http://schemas.microsoft.com/office/drawing/2014/main" id="{18E2B0B8-A641-85F3-D150-853F3F067491}"/>
              </a:ext>
            </a:extLst>
          </p:cNvPr>
          <p:cNvSpPr>
            <a:spLocks noGrp="1"/>
          </p:cNvSpPr>
          <p:nvPr>
            <p:ph idx="1"/>
          </p:nvPr>
        </p:nvSpPr>
        <p:spPr/>
        <p:txBody>
          <a:bodyPr>
            <a:normAutofit fontScale="92500" lnSpcReduction="20000"/>
          </a:bodyPr>
          <a:lstStyle/>
          <a:p>
            <a:r>
              <a:rPr lang="fi-FI" dirty="0"/>
              <a:t>Yksinkertaistettuna CNC-koneet ymmärtävät pääsääntöisesti komentoja, jotka ovat suoran tai ympyrän kaaren osia. </a:t>
            </a:r>
          </a:p>
          <a:p>
            <a:r>
              <a:rPr lang="fi-FI" dirty="0"/>
              <a:t>Monimutkaisemmat muodot syntyvät näiden yhdistelmistä, jotka on pilkottu pieniin osiin. </a:t>
            </a:r>
          </a:p>
          <a:p>
            <a:r>
              <a:rPr lang="fi-FI" dirty="0"/>
              <a:t>Erityisesti viiden akselin yhtäaikainen ohjaus vaatii kehittyneen ohjausjärjestelmän työstökoneelle. Aluksi CNC-koneita ohjattiin käsin syötettävillä G-koodeilla, joihin nykyistenkin koneiden ohjaus perustuu. </a:t>
            </a:r>
          </a:p>
          <a:p>
            <a:r>
              <a:rPr lang="fi-FI" dirty="0"/>
              <a:t>Esim. suora viivainen liike toteutuu G1-koodilla, kun taas kaaret myötä ja vastapäivää käyttävät G2/G3 koodia. </a:t>
            </a:r>
          </a:p>
          <a:p>
            <a:r>
              <a:rPr lang="fi-FI" dirty="0"/>
              <a:t>Käsin syötettävät koodit ovat jääneet taka-alalle, kun CAM-ohjelmistot ja koneiden omat käyttöliittymät prosessoivat NC-koodin koneelle automaattisesti. </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10</a:t>
            </a:fld>
            <a:endParaRPr lang="fi-FI" dirty="0"/>
          </a:p>
        </p:txBody>
      </p:sp>
      <p:sp>
        <p:nvSpPr>
          <p:cNvPr id="3" name="Alatunnisteen paikkamerkki 2">
            <a:extLst>
              <a:ext uri="{FF2B5EF4-FFF2-40B4-BE49-F238E27FC236}">
                <a16:creationId xmlns:a16="http://schemas.microsoft.com/office/drawing/2014/main" id="{1AE20B40-9E26-7D31-0E0E-F6A98BC07A7E}"/>
              </a:ext>
            </a:extLst>
          </p:cNvPr>
          <p:cNvSpPr>
            <a:spLocks noGrp="1"/>
          </p:cNvSpPr>
          <p:nvPr>
            <p:ph type="ftr" sz="quarter" idx="3"/>
          </p:nvPr>
        </p:nvSpPr>
        <p:spPr/>
        <p:txBody>
          <a:bodyPr/>
          <a:lstStyle/>
          <a:p>
            <a:r>
              <a:rPr lang="fi-FI"/>
              <a:t>Teollinen esivalmistaminen</a:t>
            </a:r>
            <a:endParaRPr lang="fi-FI" dirty="0"/>
          </a:p>
        </p:txBody>
      </p:sp>
    </p:spTree>
    <p:extLst>
      <p:ext uri="{BB962C8B-B14F-4D97-AF65-F5344CB8AC3E}">
        <p14:creationId xmlns:p14="http://schemas.microsoft.com/office/powerpoint/2010/main" val="175452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1B0609E-E50D-326D-C603-26CBAE9F9FEB}"/>
              </a:ext>
            </a:extLst>
          </p:cNvPr>
          <p:cNvSpPr>
            <a:spLocks noGrp="1"/>
          </p:cNvSpPr>
          <p:nvPr>
            <p:ph type="title"/>
          </p:nvPr>
        </p:nvSpPr>
        <p:spPr/>
        <p:txBody>
          <a:bodyPr/>
          <a:lstStyle/>
          <a:p>
            <a:r>
              <a:rPr lang="fi-FI" dirty="0"/>
              <a:t>NC-koodi</a:t>
            </a:r>
          </a:p>
        </p:txBody>
      </p:sp>
      <p:sp>
        <p:nvSpPr>
          <p:cNvPr id="5" name="Sisällön paikkamerkki 4">
            <a:extLst>
              <a:ext uri="{FF2B5EF4-FFF2-40B4-BE49-F238E27FC236}">
                <a16:creationId xmlns:a16="http://schemas.microsoft.com/office/drawing/2014/main" id="{F1F1B3EC-C011-C1A9-FBB6-E86DF39F9FB3}"/>
              </a:ext>
            </a:extLst>
          </p:cNvPr>
          <p:cNvSpPr>
            <a:spLocks noGrp="1"/>
          </p:cNvSpPr>
          <p:nvPr>
            <p:ph idx="1"/>
          </p:nvPr>
        </p:nvSpPr>
        <p:spPr/>
        <p:txBody>
          <a:bodyPr>
            <a:normAutofit fontScale="77500" lnSpcReduction="20000"/>
          </a:bodyPr>
          <a:lstStyle/>
          <a:p>
            <a:r>
              <a:rPr lang="fi-FI" dirty="0"/>
              <a:t>CNC-koneen ohjaukseen käytettävän koodin ymmärtämisestä on hyötyä vikatilanteissa tai kun tehdään tavallisesta poikkeavaa ohjelmointia. </a:t>
            </a:r>
          </a:p>
          <a:p>
            <a:r>
              <a:rPr lang="fi-FI" dirty="0"/>
              <a:t>NC-ohjelman yhtä riviä kutsutaan NC-lauseeksi, jonka koneen ohjausjärjestelmä tulkitsee liikekäskyksi koneen akseleille.  </a:t>
            </a:r>
          </a:p>
          <a:p>
            <a:r>
              <a:rPr lang="fi-FI" dirty="0"/>
              <a:t>Tavallisesti CNC-koneessa koneen työstösuuntia merkitään pääakseleilla X, Y ja Z. X-akseli on konetta edestä katsottaessa vasemman ja oikean reunan suuntainen akseli. </a:t>
            </a:r>
          </a:p>
          <a:p>
            <a:r>
              <a:rPr lang="fi-FI" dirty="0"/>
              <a:t>X-akseli on tavallisesti koneen pisimmän mahdollisen työstön akseli. </a:t>
            </a:r>
          </a:p>
          <a:p>
            <a:r>
              <a:rPr lang="fi-FI" dirty="0"/>
              <a:t>Y-akseli on koneen syvyyssuunnassa eteen ja taakse, se on toiseksi pisin työstömitta. </a:t>
            </a:r>
          </a:p>
          <a:p>
            <a:r>
              <a:rPr lang="fi-FI" dirty="0"/>
              <a:t>Z-akseli on koneen karan suuntainen pystyakseli, joka on tavallisesti koneen lyhin työstömitta. </a:t>
            </a:r>
          </a:p>
          <a:p>
            <a:r>
              <a:rPr lang="fi-FI" dirty="0"/>
              <a:t>Tämän lisäksi koneessa voi olla muitakin akseleita, esimerkiksi A- , B- ja C-akseli, jotka ovat pääakseleiden kiertoakseleita. </a:t>
            </a:r>
          </a:p>
          <a:p>
            <a:r>
              <a:rPr lang="fi-FI" dirty="0"/>
              <a:t>Tavallisin on Z-akselin suuntainen kiertoakseli, jota kutsutaan myös C-akseliksi.</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11</a:t>
            </a:fld>
            <a:endParaRPr lang="fi-FI" dirty="0"/>
          </a:p>
        </p:txBody>
      </p:sp>
      <p:sp>
        <p:nvSpPr>
          <p:cNvPr id="3" name="Alatunnisteen paikkamerkki 2">
            <a:extLst>
              <a:ext uri="{FF2B5EF4-FFF2-40B4-BE49-F238E27FC236}">
                <a16:creationId xmlns:a16="http://schemas.microsoft.com/office/drawing/2014/main" id="{FBF6927B-6723-0C12-FF23-D43C57FAD8DB}"/>
              </a:ext>
            </a:extLst>
          </p:cNvPr>
          <p:cNvSpPr>
            <a:spLocks noGrp="1"/>
          </p:cNvSpPr>
          <p:nvPr>
            <p:ph type="ftr" sz="quarter" idx="3"/>
          </p:nvPr>
        </p:nvSpPr>
        <p:spPr/>
        <p:txBody>
          <a:bodyPr/>
          <a:lstStyle/>
          <a:p>
            <a:r>
              <a:rPr lang="fi-FI"/>
              <a:t>Teollinen esivalmistaminen</a:t>
            </a:r>
            <a:endParaRPr lang="fi-FI" dirty="0"/>
          </a:p>
        </p:txBody>
      </p:sp>
    </p:spTree>
    <p:extLst>
      <p:ext uri="{BB962C8B-B14F-4D97-AF65-F5344CB8AC3E}">
        <p14:creationId xmlns:p14="http://schemas.microsoft.com/office/powerpoint/2010/main" val="838231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21D7A83C-4F89-1730-F364-84DFE19EA76F}"/>
              </a:ext>
            </a:extLst>
          </p:cNvPr>
          <p:cNvSpPr>
            <a:spLocks noGrp="1"/>
          </p:cNvSpPr>
          <p:nvPr>
            <p:ph type="title"/>
          </p:nvPr>
        </p:nvSpPr>
        <p:spPr/>
        <p:txBody>
          <a:bodyPr/>
          <a:lstStyle/>
          <a:p>
            <a:r>
              <a:rPr lang="fi-FI" dirty="0"/>
              <a:t>G-koodi</a:t>
            </a:r>
          </a:p>
        </p:txBody>
      </p:sp>
      <p:sp>
        <p:nvSpPr>
          <p:cNvPr id="5" name="Sisällön paikkamerkki 4">
            <a:extLst>
              <a:ext uri="{FF2B5EF4-FFF2-40B4-BE49-F238E27FC236}">
                <a16:creationId xmlns:a16="http://schemas.microsoft.com/office/drawing/2014/main" id="{A3F34A2E-4DF8-9A55-CEB7-942D0BF802E0}"/>
              </a:ext>
            </a:extLst>
          </p:cNvPr>
          <p:cNvSpPr>
            <a:spLocks noGrp="1"/>
          </p:cNvSpPr>
          <p:nvPr>
            <p:ph idx="1"/>
          </p:nvPr>
        </p:nvSpPr>
        <p:spPr/>
        <p:txBody>
          <a:bodyPr/>
          <a:lstStyle/>
          <a:p>
            <a:r>
              <a:rPr lang="fi-FI" dirty="0"/>
              <a:t>G-koodi on avoin lähdekoodi. </a:t>
            </a:r>
          </a:p>
          <a:p>
            <a:r>
              <a:rPr lang="fi-FI" dirty="0"/>
              <a:t>Se on riippumaton käytettävistä CAD/CAM-järjestelmistä. </a:t>
            </a:r>
          </a:p>
          <a:p>
            <a:r>
              <a:rPr lang="fi-FI" dirty="0"/>
              <a:t>G-koodi on matalan tason komentokieli. Monimutkaisen liikeradan ohjelmointi suoraan G-koodilla on työlästä. </a:t>
            </a:r>
          </a:p>
          <a:p>
            <a:r>
              <a:rPr lang="fi-FI" dirty="0"/>
              <a:t>Jos työkalun mallia muutetaan, pitää kirjoittaa G-koodi uudelleen. </a:t>
            </a:r>
          </a:p>
          <a:p>
            <a:r>
              <a:rPr lang="fi-FI" dirty="0"/>
              <a:t>Kuitenkin pienet työkalun pituusmuutokset voidaan hoitaa mitta- ja teräkorjaimilla. </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12</a:t>
            </a:fld>
            <a:endParaRPr lang="fi-FI" dirty="0"/>
          </a:p>
        </p:txBody>
      </p:sp>
      <p:sp>
        <p:nvSpPr>
          <p:cNvPr id="2" name="Alatunnisteen paikkamerkki 1">
            <a:extLst>
              <a:ext uri="{FF2B5EF4-FFF2-40B4-BE49-F238E27FC236}">
                <a16:creationId xmlns:a16="http://schemas.microsoft.com/office/drawing/2014/main" id="{188A3C63-6571-D966-35E7-1A5864E9E410}"/>
              </a:ext>
            </a:extLst>
          </p:cNvPr>
          <p:cNvSpPr>
            <a:spLocks noGrp="1"/>
          </p:cNvSpPr>
          <p:nvPr>
            <p:ph type="ftr" sz="quarter" idx="3"/>
          </p:nvPr>
        </p:nvSpPr>
        <p:spPr/>
        <p:txBody>
          <a:bodyPr/>
          <a:lstStyle/>
          <a:p>
            <a:r>
              <a:rPr lang="fi-FI"/>
              <a:t>Teollinen esivalmistaminen</a:t>
            </a:r>
            <a:endParaRPr lang="fi-FI" dirty="0"/>
          </a:p>
        </p:txBody>
      </p:sp>
    </p:spTree>
    <p:extLst>
      <p:ext uri="{BB962C8B-B14F-4D97-AF65-F5344CB8AC3E}">
        <p14:creationId xmlns:p14="http://schemas.microsoft.com/office/powerpoint/2010/main" val="3144278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2A0CDC35-97A0-FA76-9BED-597CE59D96A1}"/>
              </a:ext>
            </a:extLst>
          </p:cNvPr>
          <p:cNvSpPr>
            <a:spLocks noGrp="1"/>
          </p:cNvSpPr>
          <p:nvPr>
            <p:ph type="title"/>
          </p:nvPr>
        </p:nvSpPr>
        <p:spPr/>
        <p:txBody>
          <a:bodyPr/>
          <a:lstStyle/>
          <a:p>
            <a:r>
              <a:rPr lang="fi-FI" dirty="0"/>
              <a:t>G-koodi</a:t>
            </a:r>
          </a:p>
        </p:txBody>
      </p:sp>
      <p:sp>
        <p:nvSpPr>
          <p:cNvPr id="5" name="Sisällön paikkamerkki 4">
            <a:extLst>
              <a:ext uri="{FF2B5EF4-FFF2-40B4-BE49-F238E27FC236}">
                <a16:creationId xmlns:a16="http://schemas.microsoft.com/office/drawing/2014/main" id="{6F11940B-483C-B94F-45CE-58918D0233E4}"/>
              </a:ext>
            </a:extLst>
          </p:cNvPr>
          <p:cNvSpPr>
            <a:spLocks noGrp="1"/>
          </p:cNvSpPr>
          <p:nvPr>
            <p:ph idx="1"/>
          </p:nvPr>
        </p:nvSpPr>
        <p:spPr/>
        <p:txBody>
          <a:bodyPr>
            <a:normAutofit fontScale="92500" lnSpcReduction="10000"/>
          </a:bodyPr>
          <a:lstStyle/>
          <a:p>
            <a:pPr marL="226695">
              <a:lnSpc>
                <a:spcPct val="107000"/>
              </a:lnSpc>
              <a:spcAft>
                <a:spcPts val="600"/>
              </a:spcAft>
            </a:pPr>
            <a:r>
              <a:rPr lang="fi-FI" sz="2800" dirty="0">
                <a:latin typeface="Calibri" panose="020F0502020204030204" pitchFamily="34" charset="0"/>
                <a:ea typeface="Times New Roman" panose="02020603050405020304" pitchFamily="18" charset="0"/>
                <a:cs typeface="Times New Roman" panose="02020603050405020304" pitchFamily="18" charset="0"/>
              </a:rPr>
              <a:t>G-koodin kirjoittamisen voi antaa CAM-ohjelman tehtäväksi valmistettavan kappaleen CAD-mallin ja käytettävissä olevan työkalun mittojen perusteella.</a:t>
            </a:r>
          </a:p>
          <a:p>
            <a:pPr marL="226695">
              <a:lnSpc>
                <a:spcPct val="107000"/>
              </a:lnSpc>
              <a:spcAft>
                <a:spcPts val="600"/>
              </a:spcAft>
            </a:pPr>
            <a:r>
              <a:rPr lang="fi-FI" sz="2800" dirty="0">
                <a:latin typeface="Calibri" panose="020F0502020204030204" pitchFamily="34" charset="0"/>
                <a:ea typeface="Times New Roman" panose="02020603050405020304" pitchFamily="18" charset="0"/>
                <a:cs typeface="Times New Roman" panose="02020603050405020304" pitchFamily="18" charset="0"/>
              </a:rPr>
              <a:t>G-koodissa kutakin riviä (kutsutaan lohkoksi) pidetään komentona. Jokaisella G-koodin rivillä on monia koodeja, joissa on kirjaimia ja numeroita ja nämä kirjaimet vastaavat erityyppisiä komentoja. </a:t>
            </a:r>
          </a:p>
          <a:p>
            <a:pPr marL="226695">
              <a:lnSpc>
                <a:spcPct val="107000"/>
              </a:lnSpc>
              <a:spcAft>
                <a:spcPts val="600"/>
              </a:spcAft>
            </a:pPr>
            <a:r>
              <a:rPr lang="fi-FI" sz="2800" dirty="0">
                <a:latin typeface="Calibri" panose="020F0502020204030204" pitchFamily="34" charset="0"/>
                <a:ea typeface="Times New Roman" panose="02020603050405020304" pitchFamily="18" charset="0"/>
                <a:cs typeface="Times New Roman" panose="02020603050405020304" pitchFamily="18" charset="0"/>
              </a:rPr>
              <a:t>Esimerkiksi "G" käytetään useimmissa liikekomennoissa, "M" käytetään erilaisissa komennoissa; x, y ja z käytetään määrittämään X-, Y-, Z-avaruuden sijainnit.</a:t>
            </a:r>
            <a:endParaRPr lang="fi-FI"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13</a:t>
            </a:fld>
            <a:endParaRPr lang="fi-FI" dirty="0"/>
          </a:p>
        </p:txBody>
      </p:sp>
      <p:sp>
        <p:nvSpPr>
          <p:cNvPr id="2" name="Alatunnisteen paikkamerkki 1">
            <a:extLst>
              <a:ext uri="{FF2B5EF4-FFF2-40B4-BE49-F238E27FC236}">
                <a16:creationId xmlns:a16="http://schemas.microsoft.com/office/drawing/2014/main" id="{A27F7691-095F-7560-3E13-745AB2705209}"/>
              </a:ext>
            </a:extLst>
          </p:cNvPr>
          <p:cNvSpPr>
            <a:spLocks noGrp="1"/>
          </p:cNvSpPr>
          <p:nvPr>
            <p:ph type="ftr" sz="quarter" idx="3"/>
          </p:nvPr>
        </p:nvSpPr>
        <p:spPr/>
        <p:txBody>
          <a:bodyPr/>
          <a:lstStyle/>
          <a:p>
            <a:r>
              <a:rPr lang="fi-FI"/>
              <a:t>Teollinen esivalmistaminen</a:t>
            </a:r>
            <a:endParaRPr lang="fi-FI" dirty="0"/>
          </a:p>
        </p:txBody>
      </p:sp>
    </p:spTree>
    <p:extLst>
      <p:ext uri="{BB962C8B-B14F-4D97-AF65-F5344CB8AC3E}">
        <p14:creationId xmlns:p14="http://schemas.microsoft.com/office/powerpoint/2010/main" val="1636114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CBD36B-63DB-9393-7D59-13491F3C9716}"/>
              </a:ext>
            </a:extLst>
          </p:cNvPr>
          <p:cNvSpPr>
            <a:spLocks noGrp="1"/>
          </p:cNvSpPr>
          <p:nvPr>
            <p:ph type="title"/>
          </p:nvPr>
        </p:nvSpPr>
        <p:spPr/>
        <p:txBody>
          <a:bodyPr/>
          <a:lstStyle/>
          <a:p>
            <a:r>
              <a:rPr lang="fi-FI" dirty="0"/>
              <a:t>Konekohtaiset koodit</a:t>
            </a:r>
          </a:p>
        </p:txBody>
      </p:sp>
      <p:sp>
        <p:nvSpPr>
          <p:cNvPr id="5" name="Sisällön paikkamerkki 4">
            <a:extLst>
              <a:ext uri="{FF2B5EF4-FFF2-40B4-BE49-F238E27FC236}">
                <a16:creationId xmlns:a16="http://schemas.microsoft.com/office/drawing/2014/main" id="{E68D0AFE-1AA7-3591-0815-E093AD80AEA1}"/>
              </a:ext>
            </a:extLst>
          </p:cNvPr>
          <p:cNvSpPr>
            <a:spLocks noGrp="1"/>
          </p:cNvSpPr>
          <p:nvPr>
            <p:ph idx="1"/>
          </p:nvPr>
        </p:nvSpPr>
        <p:spPr/>
        <p:txBody>
          <a:bodyPr>
            <a:normAutofit/>
          </a:bodyPr>
          <a:lstStyle/>
          <a:p>
            <a:r>
              <a:rPr lang="fi-FI" dirty="0"/>
              <a:t>Puuntyöstökoneet käyttävät myös konekohtaista ohjauskieltä. </a:t>
            </a:r>
          </a:p>
          <a:p>
            <a:r>
              <a:rPr lang="fi-FI" dirty="0"/>
              <a:t>Tämä vaatii myös CAD-ohjelman, joka tukee kyseistä työstökonetta. </a:t>
            </a:r>
          </a:p>
          <a:p>
            <a:r>
              <a:rPr lang="fi-FI" dirty="0"/>
              <a:t>Kun 3d-malli on valmis, suunnittelija kääntää (konvertoi) mallin työstöohjelman koodikielelle. </a:t>
            </a:r>
          </a:p>
          <a:p>
            <a:r>
              <a:rPr lang="fi-FI" dirty="0"/>
              <a:t>Tehty työstötiedosto viedään koneen ohjauspaneelille, josta työstettävien rakennusosien valmistusta ohjataan. </a:t>
            </a:r>
          </a:p>
          <a:p>
            <a:r>
              <a:rPr lang="fi-FI" dirty="0"/>
              <a:t>Konvertoitu tiedosto sisältää yleensä ASCII-muotoista dataa, joka sisältää valmistettavien rakennusosien työstöradat ja käytetyn työkalun. </a:t>
            </a:r>
          </a:p>
          <a:p>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14</a:t>
            </a:fld>
            <a:endParaRPr lang="fi-FI" dirty="0"/>
          </a:p>
        </p:txBody>
      </p:sp>
      <p:sp>
        <p:nvSpPr>
          <p:cNvPr id="3" name="Alatunnisteen paikkamerkki 2">
            <a:extLst>
              <a:ext uri="{FF2B5EF4-FFF2-40B4-BE49-F238E27FC236}">
                <a16:creationId xmlns:a16="http://schemas.microsoft.com/office/drawing/2014/main" id="{7A5BF507-9AB4-91EF-7D68-DD2192D2F512}"/>
              </a:ext>
            </a:extLst>
          </p:cNvPr>
          <p:cNvSpPr>
            <a:spLocks noGrp="1"/>
          </p:cNvSpPr>
          <p:nvPr>
            <p:ph type="ftr" sz="quarter" idx="3"/>
          </p:nvPr>
        </p:nvSpPr>
        <p:spPr/>
        <p:txBody>
          <a:bodyPr/>
          <a:lstStyle/>
          <a:p>
            <a:r>
              <a:rPr lang="fi-FI"/>
              <a:t>Teollinen esivalmistaminen</a:t>
            </a:r>
            <a:endParaRPr lang="fi-FI" dirty="0"/>
          </a:p>
        </p:txBody>
      </p:sp>
    </p:spTree>
    <p:extLst>
      <p:ext uri="{BB962C8B-B14F-4D97-AF65-F5344CB8AC3E}">
        <p14:creationId xmlns:p14="http://schemas.microsoft.com/office/powerpoint/2010/main" val="741090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890C5ED-25EE-2FEB-FDB2-541FE286C126}"/>
              </a:ext>
            </a:extLst>
          </p:cNvPr>
          <p:cNvSpPr>
            <a:spLocks noGrp="1"/>
          </p:cNvSpPr>
          <p:nvPr>
            <p:ph type="title"/>
          </p:nvPr>
        </p:nvSpPr>
        <p:spPr/>
        <p:txBody>
          <a:bodyPr/>
          <a:lstStyle/>
          <a:p>
            <a:r>
              <a:rPr lang="fi-FI" dirty="0"/>
              <a:t>Konekohtaiset koodit</a:t>
            </a:r>
          </a:p>
        </p:txBody>
      </p:sp>
      <p:sp>
        <p:nvSpPr>
          <p:cNvPr id="5" name="Sisällön paikkamerkki 4">
            <a:extLst>
              <a:ext uri="{FF2B5EF4-FFF2-40B4-BE49-F238E27FC236}">
                <a16:creationId xmlns:a16="http://schemas.microsoft.com/office/drawing/2014/main" id="{E3EFCF93-4321-B711-4273-05D1F11048B8}"/>
              </a:ext>
            </a:extLst>
          </p:cNvPr>
          <p:cNvSpPr>
            <a:spLocks noGrp="1"/>
          </p:cNvSpPr>
          <p:nvPr>
            <p:ph idx="1"/>
          </p:nvPr>
        </p:nvSpPr>
        <p:spPr/>
        <p:txBody>
          <a:bodyPr/>
          <a:lstStyle/>
          <a:p>
            <a:r>
              <a:rPr lang="fi-FI" dirty="0"/>
              <a:t>Varsinainen työstökoneen ohjaus tapahtuu sisäänrakennetulla ohjauskielellä, jota käyttäjän ei tarvitse huomioida. </a:t>
            </a:r>
          </a:p>
          <a:p>
            <a:r>
              <a:rPr lang="fi-FI" dirty="0"/>
              <a:t>Tätä voidaan kutsua suljetuksi lähdekoodiksi, joka on kuitenkin avattava CAD-ohjelman yhdistämiseen ja konvertointiin kyseiselle työstökoneelle. </a:t>
            </a:r>
          </a:p>
          <a:p>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15</a:t>
            </a:fld>
            <a:endParaRPr lang="fi-FI" dirty="0"/>
          </a:p>
        </p:txBody>
      </p:sp>
      <p:sp>
        <p:nvSpPr>
          <p:cNvPr id="3" name="Alatunnisteen paikkamerkki 2">
            <a:extLst>
              <a:ext uri="{FF2B5EF4-FFF2-40B4-BE49-F238E27FC236}">
                <a16:creationId xmlns:a16="http://schemas.microsoft.com/office/drawing/2014/main" id="{A1678A96-615A-5A1A-A032-729CEB0FE57D}"/>
              </a:ext>
            </a:extLst>
          </p:cNvPr>
          <p:cNvSpPr>
            <a:spLocks noGrp="1"/>
          </p:cNvSpPr>
          <p:nvPr>
            <p:ph type="ftr" sz="quarter" idx="3"/>
          </p:nvPr>
        </p:nvSpPr>
        <p:spPr/>
        <p:txBody>
          <a:bodyPr/>
          <a:lstStyle/>
          <a:p>
            <a:r>
              <a:rPr lang="fi-FI"/>
              <a:t>Teollinen esivalmistaminen</a:t>
            </a:r>
            <a:endParaRPr lang="fi-FI" dirty="0"/>
          </a:p>
        </p:txBody>
      </p:sp>
    </p:spTree>
    <p:extLst>
      <p:ext uri="{BB962C8B-B14F-4D97-AF65-F5344CB8AC3E}">
        <p14:creationId xmlns:p14="http://schemas.microsoft.com/office/powerpoint/2010/main" val="3224204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DEA02F9B-1342-5310-C12C-E636F913CA07}"/>
              </a:ext>
            </a:extLst>
          </p:cNvPr>
          <p:cNvSpPr>
            <a:spLocks noGrp="1"/>
          </p:cNvSpPr>
          <p:nvPr>
            <p:ph type="title"/>
          </p:nvPr>
        </p:nvSpPr>
        <p:spPr/>
        <p:txBody>
          <a:bodyPr/>
          <a:lstStyle/>
          <a:p>
            <a:r>
              <a:rPr lang="fi-FI" dirty="0"/>
              <a:t>CNC-koneistus</a:t>
            </a:r>
          </a:p>
        </p:txBody>
      </p:sp>
      <p:sp>
        <p:nvSpPr>
          <p:cNvPr id="5" name="Sisällön paikkamerkki 4">
            <a:extLst>
              <a:ext uri="{FF2B5EF4-FFF2-40B4-BE49-F238E27FC236}">
                <a16:creationId xmlns:a16="http://schemas.microsoft.com/office/drawing/2014/main" id="{A309D78D-721D-683B-9132-CB3FFCC7E194}"/>
              </a:ext>
            </a:extLst>
          </p:cNvPr>
          <p:cNvSpPr>
            <a:spLocks noGrp="1"/>
          </p:cNvSpPr>
          <p:nvPr>
            <p:ph idx="1"/>
          </p:nvPr>
        </p:nvSpPr>
        <p:spPr/>
        <p:txBody>
          <a:bodyPr>
            <a:normAutofit lnSpcReduction="10000"/>
          </a:bodyPr>
          <a:lstStyle/>
          <a:p>
            <a:r>
              <a:rPr lang="fi-FI" dirty="0"/>
              <a:t>Yritykset hankkivat CNC-tekniikalla toimivat koneet omiin käyttötarkoituksiinsa parhaiten soveltuviksi tai koneet hankitaan palvelemaan tietyntyyppisten tuotteiden valmistusta. </a:t>
            </a:r>
          </a:p>
          <a:p>
            <a:r>
              <a:rPr lang="fi-FI" dirty="0"/>
              <a:t>Koneissa käytettäviä teriä on saatavilla laaja valikoima. </a:t>
            </a:r>
          </a:p>
          <a:p>
            <a:r>
              <a:rPr lang="fi-FI" dirty="0"/>
              <a:t>Terät ovat tavallisimin kovametallia; kovemmalle kuormitukselle joutuvat terät ovat timanttia.</a:t>
            </a:r>
          </a:p>
          <a:p>
            <a:r>
              <a:rPr lang="fi-FI" dirty="0"/>
              <a:t> CNC-tekniikka lisääntyy ja tavanomaisista konetyypeistä valmistetaan eri toimintoihin sopivia koneita ja sovelluksia.</a:t>
            </a:r>
          </a:p>
          <a:p>
            <a:r>
              <a:rPr lang="fi-FI" dirty="0"/>
              <a:t> CNC-koneen käyttö ja ohjelmointi vaativat erilaista tietoa ja taitoa kuin perinteinen rakennustyö. </a:t>
            </a:r>
          </a:p>
          <a:p>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16</a:t>
            </a:fld>
            <a:endParaRPr lang="fi-FI" dirty="0"/>
          </a:p>
        </p:txBody>
      </p:sp>
      <p:sp>
        <p:nvSpPr>
          <p:cNvPr id="2" name="Alatunnisteen paikkamerkki 1">
            <a:extLst>
              <a:ext uri="{FF2B5EF4-FFF2-40B4-BE49-F238E27FC236}">
                <a16:creationId xmlns:a16="http://schemas.microsoft.com/office/drawing/2014/main" id="{5AD75E8E-E8A4-5132-501A-2E3176D6A318}"/>
              </a:ext>
            </a:extLst>
          </p:cNvPr>
          <p:cNvSpPr>
            <a:spLocks noGrp="1"/>
          </p:cNvSpPr>
          <p:nvPr>
            <p:ph type="ftr" sz="quarter" idx="3"/>
          </p:nvPr>
        </p:nvSpPr>
        <p:spPr/>
        <p:txBody>
          <a:bodyPr/>
          <a:lstStyle/>
          <a:p>
            <a:r>
              <a:rPr lang="fi-FI"/>
              <a:t>Teollinen esivalmistaminen</a:t>
            </a:r>
            <a:endParaRPr lang="fi-FI" dirty="0"/>
          </a:p>
        </p:txBody>
      </p:sp>
    </p:spTree>
    <p:extLst>
      <p:ext uri="{BB962C8B-B14F-4D97-AF65-F5344CB8AC3E}">
        <p14:creationId xmlns:p14="http://schemas.microsoft.com/office/powerpoint/2010/main" val="28448875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1BBC5E66-D0FA-7495-3CA5-AFECE52434ED}"/>
              </a:ext>
            </a:extLst>
          </p:cNvPr>
          <p:cNvSpPr>
            <a:spLocks noGrp="1"/>
          </p:cNvSpPr>
          <p:nvPr>
            <p:ph type="title"/>
          </p:nvPr>
        </p:nvSpPr>
        <p:spPr/>
        <p:txBody>
          <a:bodyPr/>
          <a:lstStyle/>
          <a:p>
            <a:r>
              <a:rPr lang="fi-FI" dirty="0"/>
              <a:t>CNC-koneistus</a:t>
            </a:r>
          </a:p>
        </p:txBody>
      </p:sp>
      <p:sp>
        <p:nvSpPr>
          <p:cNvPr id="5" name="Sisällön paikkamerkki 4">
            <a:extLst>
              <a:ext uri="{FF2B5EF4-FFF2-40B4-BE49-F238E27FC236}">
                <a16:creationId xmlns:a16="http://schemas.microsoft.com/office/drawing/2014/main" id="{1B91CA0F-7807-E9A4-61CD-B8C76F9EE39A}"/>
              </a:ext>
            </a:extLst>
          </p:cNvPr>
          <p:cNvSpPr>
            <a:spLocks noGrp="1"/>
          </p:cNvSpPr>
          <p:nvPr>
            <p:ph idx="1"/>
          </p:nvPr>
        </p:nvSpPr>
        <p:spPr/>
        <p:txBody>
          <a:bodyPr>
            <a:normAutofit/>
          </a:bodyPr>
          <a:lstStyle/>
          <a:p>
            <a:r>
              <a:rPr lang="fi-FI" dirty="0"/>
              <a:t>Kuitenkin käyttäjällä tulee olla laaja käsitys rakenteiden valmistuksesta ja työstötekniikan periaatteista. </a:t>
            </a:r>
          </a:p>
          <a:p>
            <a:r>
              <a:rPr lang="fi-FI" dirty="0"/>
              <a:t>Koneen käyttäjän ammattitaitoon kuuluu tietää, miten puu käyttäytyy ja miten rakenteista saadaan kestäviä. </a:t>
            </a:r>
          </a:p>
          <a:p>
            <a:r>
              <a:rPr lang="fi-FI" dirty="0"/>
              <a:t>Terät tulee valita oikein, jotta saadaan siisti työstöjälki. </a:t>
            </a:r>
          </a:p>
          <a:p>
            <a:r>
              <a:rPr lang="fi-FI" dirty="0"/>
              <a:t>Kone on vain tuotannon väline; väärillä työstöarvoilla, työstösuunnilla ja terillä syntyy viallisia kappaleita ja kone rikkoutuu.</a:t>
            </a:r>
          </a:p>
          <a:p>
            <a:r>
              <a:rPr lang="fi-FI" dirty="0"/>
              <a:t>Mahdollinen konesimulaatio ennen työstämistä on aina suositeltavaa.</a:t>
            </a:r>
          </a:p>
          <a:p>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17</a:t>
            </a:fld>
            <a:endParaRPr lang="fi-FI" dirty="0"/>
          </a:p>
        </p:txBody>
      </p:sp>
      <p:sp>
        <p:nvSpPr>
          <p:cNvPr id="2" name="Alatunnisteen paikkamerkki 1">
            <a:extLst>
              <a:ext uri="{FF2B5EF4-FFF2-40B4-BE49-F238E27FC236}">
                <a16:creationId xmlns:a16="http://schemas.microsoft.com/office/drawing/2014/main" id="{8B595E24-80A8-14A4-CAF2-34F223EF969D}"/>
              </a:ext>
            </a:extLst>
          </p:cNvPr>
          <p:cNvSpPr>
            <a:spLocks noGrp="1"/>
          </p:cNvSpPr>
          <p:nvPr>
            <p:ph type="ftr" sz="quarter" idx="3"/>
          </p:nvPr>
        </p:nvSpPr>
        <p:spPr/>
        <p:txBody>
          <a:bodyPr/>
          <a:lstStyle/>
          <a:p>
            <a:r>
              <a:rPr lang="fi-FI"/>
              <a:t>Teollinen esivalmistaminen</a:t>
            </a:r>
            <a:endParaRPr lang="fi-FI" dirty="0"/>
          </a:p>
        </p:txBody>
      </p:sp>
    </p:spTree>
    <p:extLst>
      <p:ext uri="{BB962C8B-B14F-4D97-AF65-F5344CB8AC3E}">
        <p14:creationId xmlns:p14="http://schemas.microsoft.com/office/powerpoint/2010/main" val="9855416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ABA3B2A-C6F6-4A8E-9AA5-B8A41DA7D1B9}"/>
              </a:ext>
            </a:extLst>
          </p:cNvPr>
          <p:cNvSpPr>
            <a:spLocks noGrp="1"/>
          </p:cNvSpPr>
          <p:nvPr>
            <p:ph type="title"/>
          </p:nvPr>
        </p:nvSpPr>
        <p:spPr/>
        <p:txBody>
          <a:bodyPr>
            <a:normAutofit fontScale="90000"/>
          </a:bodyPr>
          <a:lstStyle/>
          <a:p>
            <a:r>
              <a:rPr lang="fi-FI" dirty="0"/>
              <a:t>Valmistettavien rakenneosien tuotannonsuunnittelu</a:t>
            </a:r>
          </a:p>
        </p:txBody>
      </p:sp>
    </p:spTree>
    <p:extLst>
      <p:ext uri="{BB962C8B-B14F-4D97-AF65-F5344CB8AC3E}">
        <p14:creationId xmlns:p14="http://schemas.microsoft.com/office/powerpoint/2010/main" val="11143657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82FC10B-3182-8919-AE49-8945B494CEE6}"/>
              </a:ext>
            </a:extLst>
          </p:cNvPr>
          <p:cNvSpPr>
            <a:spLocks noGrp="1"/>
          </p:cNvSpPr>
          <p:nvPr>
            <p:ph type="title"/>
          </p:nvPr>
        </p:nvSpPr>
        <p:spPr/>
        <p:txBody>
          <a:bodyPr/>
          <a:lstStyle/>
          <a:p>
            <a:r>
              <a:rPr lang="fi-FI" dirty="0"/>
              <a:t>Tuotannonsuunnittelun vaiheet</a:t>
            </a:r>
          </a:p>
        </p:txBody>
      </p:sp>
      <p:sp>
        <p:nvSpPr>
          <p:cNvPr id="5" name="Sisällön paikkamerkki 4">
            <a:extLst>
              <a:ext uri="{FF2B5EF4-FFF2-40B4-BE49-F238E27FC236}">
                <a16:creationId xmlns:a16="http://schemas.microsoft.com/office/drawing/2014/main" id="{23D7F94B-D7E0-F721-AD94-1B3335118D52}"/>
              </a:ext>
            </a:extLst>
          </p:cNvPr>
          <p:cNvSpPr>
            <a:spLocks noGrp="1"/>
          </p:cNvSpPr>
          <p:nvPr>
            <p:ph idx="1"/>
          </p:nvPr>
        </p:nvSpPr>
        <p:spPr/>
        <p:txBody>
          <a:bodyPr>
            <a:normAutofit/>
          </a:bodyPr>
          <a:lstStyle/>
          <a:p>
            <a:r>
              <a:rPr lang="fi-FI" dirty="0"/>
              <a:t>Tuotannonsuunnittelu koostuu suunnittelu- ja tehdasprosesseista. </a:t>
            </a:r>
          </a:p>
          <a:p>
            <a:r>
              <a:rPr lang="fi-FI" dirty="0"/>
              <a:t>Suunnitteluprosessit jakaantuvat arkkitehti- ja rakennesuunnitteluun. </a:t>
            </a:r>
          </a:p>
          <a:p>
            <a:r>
              <a:rPr lang="fi-FI" dirty="0"/>
              <a:t>Tehdasprosessit koostuvat rakennusosien valmistuksesta, elementtien kokoonpanosta, täydentävistä työvaiheista (sähkö. lvi, pintakäsittely ym.) sekä logistiikasta. </a:t>
            </a:r>
          </a:p>
          <a:p>
            <a:r>
              <a:rPr lang="fi-FI" dirty="0"/>
              <a:t>Tuotantoprosessit ovat yleensä tehdaskohtaisia riippuen runkojärjestelmästä ja elementtien valmiusasteesta.</a:t>
            </a:r>
          </a:p>
          <a:p>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19</a:t>
            </a:fld>
            <a:endParaRPr lang="fi-FI" dirty="0"/>
          </a:p>
        </p:txBody>
      </p:sp>
      <p:sp>
        <p:nvSpPr>
          <p:cNvPr id="3" name="Alatunnisteen paikkamerkki 2">
            <a:extLst>
              <a:ext uri="{FF2B5EF4-FFF2-40B4-BE49-F238E27FC236}">
                <a16:creationId xmlns:a16="http://schemas.microsoft.com/office/drawing/2014/main" id="{BB36D41F-B4F8-C69D-17D8-F416404A3F2F}"/>
              </a:ext>
            </a:extLst>
          </p:cNvPr>
          <p:cNvSpPr>
            <a:spLocks noGrp="1"/>
          </p:cNvSpPr>
          <p:nvPr>
            <p:ph type="ftr" sz="quarter" idx="3"/>
          </p:nvPr>
        </p:nvSpPr>
        <p:spPr/>
        <p:txBody>
          <a:bodyPr/>
          <a:lstStyle/>
          <a:p>
            <a:r>
              <a:rPr lang="fi-FI"/>
              <a:t>Teollinen esivalmistaminen</a:t>
            </a:r>
            <a:endParaRPr lang="fi-FI" dirty="0"/>
          </a:p>
        </p:txBody>
      </p:sp>
    </p:spTree>
    <p:extLst>
      <p:ext uri="{BB962C8B-B14F-4D97-AF65-F5344CB8AC3E}">
        <p14:creationId xmlns:p14="http://schemas.microsoft.com/office/powerpoint/2010/main" val="3664029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g12a037aa8e9_0_95"/>
          <p:cNvSpPr txBox="1">
            <a:spLocks noGrp="1"/>
          </p:cNvSpPr>
          <p:nvPr>
            <p:ph type="body" idx="1"/>
          </p:nvPr>
        </p:nvSpPr>
        <p:spPr>
          <a:xfrm>
            <a:off x="1749365" y="963559"/>
            <a:ext cx="3737100" cy="309600"/>
          </a:xfrm>
          <a:prstGeom prst="rect">
            <a:avLst/>
          </a:prstGeom>
          <a:noFill/>
          <a:ln>
            <a:noFill/>
          </a:ln>
        </p:spPr>
        <p:txBody>
          <a:bodyPr spcFirstLastPara="1" wrap="square" lIns="91425" tIns="45700" rIns="91425" bIns="45700" anchor="b" anchorCtr="0">
            <a:normAutofit fontScale="85000" lnSpcReduction="20000"/>
          </a:bodyPr>
          <a:lstStyle/>
          <a:p>
            <a:pPr marL="0" lvl="0" indent="0" algn="l" rtl="0">
              <a:lnSpc>
                <a:spcPct val="90000"/>
              </a:lnSpc>
              <a:spcBef>
                <a:spcPts val="0"/>
              </a:spcBef>
              <a:spcAft>
                <a:spcPts val="0"/>
              </a:spcAft>
              <a:buClr>
                <a:schemeClr val="dk1"/>
              </a:buClr>
              <a:buSzPct val="100000"/>
              <a:buNone/>
            </a:pPr>
            <a:r>
              <a:rPr lang="fi-FI" dirty="0"/>
              <a:t>Aineiston alkuperä</a:t>
            </a:r>
            <a:endParaRPr dirty="0"/>
          </a:p>
        </p:txBody>
      </p:sp>
      <p:sp>
        <p:nvSpPr>
          <p:cNvPr id="79" name="Google Shape;79;g12a037aa8e9_0_95"/>
          <p:cNvSpPr txBox="1">
            <a:spLocks noGrp="1"/>
          </p:cNvSpPr>
          <p:nvPr>
            <p:ph type="body" idx="2"/>
          </p:nvPr>
        </p:nvSpPr>
        <p:spPr>
          <a:xfrm>
            <a:off x="805064" y="1706422"/>
            <a:ext cx="5157900" cy="36846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Arial"/>
              <a:buNone/>
            </a:pPr>
            <a:r>
              <a:rPr lang="fi-FI" sz="2000" dirty="0"/>
              <a:t>Teollisen puurakentamisen oppimateriaali on tuotettu 2021-2022 Puuinfo Oy:n johtamassa hankkeessa, jossa mukana myös: </a:t>
            </a:r>
            <a:endParaRPr sz="2000" dirty="0"/>
          </a:p>
          <a:p>
            <a:pPr marL="647700" lvl="0" indent="-355600" algn="l" rtl="0">
              <a:lnSpc>
                <a:spcPct val="115000"/>
              </a:lnSpc>
              <a:spcBef>
                <a:spcPts val="1700"/>
              </a:spcBef>
              <a:spcAft>
                <a:spcPts val="0"/>
              </a:spcAft>
              <a:buClr>
                <a:srgbClr val="272117"/>
              </a:buClr>
              <a:buSzPts val="2000"/>
              <a:buChar char="●"/>
            </a:pPr>
            <a:r>
              <a:rPr lang="fi-FI" sz="2000" dirty="0"/>
              <a:t>Ammattiopisto Lappia,</a:t>
            </a:r>
            <a:endParaRPr sz="2000" dirty="0"/>
          </a:p>
          <a:p>
            <a:pPr marL="647700" lvl="0" indent="-355600" algn="l" rtl="0">
              <a:lnSpc>
                <a:spcPct val="115000"/>
              </a:lnSpc>
              <a:spcBef>
                <a:spcPts val="0"/>
              </a:spcBef>
              <a:spcAft>
                <a:spcPts val="0"/>
              </a:spcAft>
              <a:buClr>
                <a:srgbClr val="272117"/>
              </a:buClr>
              <a:buSzPts val="2000"/>
              <a:buChar char="●"/>
            </a:pPr>
            <a:r>
              <a:rPr lang="fi-FI" sz="2000" dirty="0"/>
              <a:t>TTS-Työtehoseura,</a:t>
            </a:r>
            <a:endParaRPr sz="2000" dirty="0"/>
          </a:p>
          <a:p>
            <a:pPr marL="647700" lvl="0" indent="-355600" algn="l" rtl="0">
              <a:lnSpc>
                <a:spcPct val="115000"/>
              </a:lnSpc>
              <a:spcBef>
                <a:spcPts val="0"/>
              </a:spcBef>
              <a:spcAft>
                <a:spcPts val="0"/>
              </a:spcAft>
              <a:buClr>
                <a:srgbClr val="272117"/>
              </a:buClr>
              <a:buSzPts val="2000"/>
              <a:buChar char="●"/>
            </a:pPr>
            <a:r>
              <a:rPr lang="fi-FI" sz="2000" dirty="0"/>
              <a:t>Kaakkois-Suomen ammattikorkeakoulu,</a:t>
            </a:r>
            <a:endParaRPr sz="2000" dirty="0"/>
          </a:p>
          <a:p>
            <a:pPr marL="647700" lvl="0" indent="-355600" algn="l" rtl="0">
              <a:lnSpc>
                <a:spcPct val="115000"/>
              </a:lnSpc>
              <a:spcBef>
                <a:spcPts val="0"/>
              </a:spcBef>
              <a:spcAft>
                <a:spcPts val="0"/>
              </a:spcAft>
              <a:buClr>
                <a:srgbClr val="272117"/>
              </a:buClr>
              <a:buSzPts val="2000"/>
              <a:buChar char="●"/>
            </a:pPr>
            <a:r>
              <a:rPr lang="fi-FI" sz="2000" dirty="0"/>
              <a:t>Metropolia ammattikorkeakoulu,</a:t>
            </a:r>
            <a:endParaRPr sz="2000" dirty="0"/>
          </a:p>
          <a:p>
            <a:pPr marL="647700" lvl="0" indent="-355600" algn="l" rtl="0">
              <a:lnSpc>
                <a:spcPct val="115000"/>
              </a:lnSpc>
              <a:spcBef>
                <a:spcPts val="0"/>
              </a:spcBef>
              <a:spcAft>
                <a:spcPts val="0"/>
              </a:spcAft>
              <a:buClr>
                <a:srgbClr val="272117"/>
              </a:buClr>
              <a:buSzPts val="2000"/>
              <a:buChar char="●"/>
            </a:pPr>
            <a:r>
              <a:rPr lang="fi-FI" sz="2000" dirty="0"/>
              <a:t>Jyväskylän ammattikorkeakoulu,</a:t>
            </a:r>
            <a:endParaRPr sz="2000" dirty="0"/>
          </a:p>
          <a:p>
            <a:pPr marL="647700" marR="0" lvl="0" indent="-355600" algn="l" rtl="0">
              <a:lnSpc>
                <a:spcPct val="115000"/>
              </a:lnSpc>
              <a:spcBef>
                <a:spcPts val="0"/>
              </a:spcBef>
              <a:spcAft>
                <a:spcPts val="0"/>
              </a:spcAft>
              <a:buClr>
                <a:srgbClr val="272117"/>
              </a:buClr>
              <a:buSzPts val="2000"/>
              <a:buChar char="●"/>
            </a:pPr>
            <a:r>
              <a:rPr lang="fi-FI" sz="2000" dirty="0"/>
              <a:t>Tampereen yliopisto sekä</a:t>
            </a:r>
            <a:endParaRPr sz="2000" dirty="0"/>
          </a:p>
          <a:p>
            <a:pPr marL="647700" marR="0" lvl="0" indent="-355600" algn="l" rtl="0">
              <a:lnSpc>
                <a:spcPct val="115000"/>
              </a:lnSpc>
              <a:spcBef>
                <a:spcPts val="0"/>
              </a:spcBef>
              <a:spcAft>
                <a:spcPts val="0"/>
              </a:spcAft>
              <a:buClr>
                <a:srgbClr val="272117"/>
              </a:buClr>
              <a:buSzPts val="2000"/>
              <a:buChar char="●"/>
            </a:pPr>
            <a:r>
              <a:rPr lang="fi-FI" sz="2000" dirty="0"/>
              <a:t>Puutuoteteollisuus ry.</a:t>
            </a:r>
            <a:endParaRPr sz="2000" dirty="0"/>
          </a:p>
          <a:p>
            <a:pPr marL="0" lvl="0" indent="0" algn="l" rtl="0">
              <a:lnSpc>
                <a:spcPct val="115000"/>
              </a:lnSpc>
              <a:spcBef>
                <a:spcPts val="1700"/>
              </a:spcBef>
              <a:spcAft>
                <a:spcPts val="0"/>
              </a:spcAft>
              <a:buNone/>
            </a:pPr>
            <a:r>
              <a:rPr lang="fi-FI" sz="2000" dirty="0"/>
              <a:t>Hanketta on rahoittanut ympäristöministeriö. </a:t>
            </a:r>
            <a:endParaRPr sz="2000" dirty="0"/>
          </a:p>
          <a:p>
            <a:pPr marL="0" lvl="0" indent="0" algn="l" rtl="0">
              <a:spcBef>
                <a:spcPts val="4200"/>
              </a:spcBef>
              <a:spcAft>
                <a:spcPts val="0"/>
              </a:spcAft>
              <a:buClr>
                <a:schemeClr val="lt2"/>
              </a:buClr>
              <a:buSzPts val="2400"/>
              <a:buNone/>
            </a:pPr>
            <a:endParaRPr sz="2000" dirty="0"/>
          </a:p>
        </p:txBody>
      </p:sp>
      <p:sp>
        <p:nvSpPr>
          <p:cNvPr id="80" name="Google Shape;80;g12a037aa8e9_0_95"/>
          <p:cNvSpPr txBox="1">
            <a:spLocks noGrp="1"/>
          </p:cNvSpPr>
          <p:nvPr>
            <p:ph type="body" idx="3"/>
          </p:nvPr>
        </p:nvSpPr>
        <p:spPr>
          <a:xfrm>
            <a:off x="6485234" y="1706422"/>
            <a:ext cx="5183100" cy="36846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fi-FI" sz="2000" dirty="0"/>
              <a:t>Aineisto on tarkoitettu käyttöön teollisen puurakentamisen koulutuksessa ja opiskelussa mahdollisimman laajasti.</a:t>
            </a:r>
            <a:endParaRPr sz="2000" dirty="0"/>
          </a:p>
          <a:p>
            <a:pPr marL="0" lvl="0" indent="0" algn="l" rtl="0">
              <a:lnSpc>
                <a:spcPct val="90000"/>
              </a:lnSpc>
              <a:spcBef>
                <a:spcPts val="0"/>
              </a:spcBef>
              <a:spcAft>
                <a:spcPts val="0"/>
              </a:spcAft>
              <a:buClr>
                <a:schemeClr val="dk1"/>
              </a:buClr>
              <a:buSzPts val="2800"/>
              <a:buNone/>
            </a:pPr>
            <a:endParaRPr sz="2000" dirty="0"/>
          </a:p>
          <a:p>
            <a:pPr marL="0" lvl="0" indent="0" algn="l" rtl="0">
              <a:lnSpc>
                <a:spcPct val="90000"/>
              </a:lnSpc>
              <a:spcBef>
                <a:spcPts val="0"/>
              </a:spcBef>
              <a:spcAft>
                <a:spcPts val="0"/>
              </a:spcAft>
              <a:buClr>
                <a:schemeClr val="dk1"/>
              </a:buClr>
              <a:buSzPts val="2800"/>
              <a:buNone/>
            </a:pPr>
            <a:r>
              <a:rPr lang="fi-FI" sz="2000" dirty="0"/>
              <a:t>Aineistolla on Nimeä-</a:t>
            </a:r>
            <a:r>
              <a:rPr lang="fi-FI" sz="2000" dirty="0" err="1"/>
              <a:t>JaaSamoin</a:t>
            </a:r>
            <a:r>
              <a:rPr lang="fi-FI" sz="2000" dirty="0"/>
              <a:t> (CC BY-SA) -lisenssi, joka edellyttää, että aineistoa käytettäessä tekijä mainitaan asianmukaisesti ja johdannaisteoksia saa levittää vain samalla lisenssillä kuin alkuperäistä teosta.</a:t>
            </a:r>
            <a:endParaRPr sz="2000" dirty="0"/>
          </a:p>
          <a:p>
            <a:pPr marL="0" lvl="0" indent="0" algn="l" rtl="0">
              <a:lnSpc>
                <a:spcPct val="90000"/>
              </a:lnSpc>
              <a:spcBef>
                <a:spcPts val="0"/>
              </a:spcBef>
              <a:spcAft>
                <a:spcPts val="0"/>
              </a:spcAft>
              <a:buClr>
                <a:schemeClr val="dk1"/>
              </a:buClr>
              <a:buSzPts val="2800"/>
              <a:buNone/>
            </a:pPr>
            <a:endParaRPr sz="2000" dirty="0"/>
          </a:p>
          <a:p>
            <a:pPr marL="0" lvl="0" indent="0" algn="l" rtl="0">
              <a:lnSpc>
                <a:spcPct val="90000"/>
              </a:lnSpc>
              <a:spcBef>
                <a:spcPts val="0"/>
              </a:spcBef>
              <a:spcAft>
                <a:spcPts val="0"/>
              </a:spcAft>
              <a:buClr>
                <a:schemeClr val="dk1"/>
              </a:buClr>
              <a:buSzPts val="2800"/>
              <a:buNone/>
            </a:pPr>
            <a:r>
              <a:rPr lang="fi-FI" sz="2000" dirty="0"/>
              <a:t>Alkuperäinen aineisto sekä Puuinfon mahdolliset päivitykset siihen julkaistaan aoe.fi-portaalissa sekä puuinfo.fi-sivustolla. </a:t>
            </a:r>
            <a:endParaRPr sz="2000" dirty="0"/>
          </a:p>
        </p:txBody>
      </p:sp>
      <p:sp>
        <p:nvSpPr>
          <p:cNvPr id="81" name="Google Shape;81;g12a037aa8e9_0_95"/>
          <p:cNvSpPr txBox="1">
            <a:spLocks noGrp="1"/>
          </p:cNvSpPr>
          <p:nvPr>
            <p:ph type="body" idx="4"/>
          </p:nvPr>
        </p:nvSpPr>
        <p:spPr>
          <a:xfrm>
            <a:off x="7457613" y="959551"/>
            <a:ext cx="3737100" cy="309600"/>
          </a:xfrm>
          <a:prstGeom prst="rect">
            <a:avLst/>
          </a:prstGeom>
          <a:noFill/>
          <a:ln>
            <a:noFill/>
          </a:ln>
        </p:spPr>
        <p:txBody>
          <a:bodyPr spcFirstLastPara="1" wrap="square" lIns="91425" tIns="45700" rIns="91425" bIns="45700" anchor="b" anchorCtr="0">
            <a:normAutofit fontScale="85000" lnSpcReduction="20000"/>
          </a:bodyPr>
          <a:lstStyle/>
          <a:p>
            <a:pPr marL="0" lvl="0" indent="0" algn="l" rtl="0">
              <a:lnSpc>
                <a:spcPct val="90000"/>
              </a:lnSpc>
              <a:spcBef>
                <a:spcPts val="0"/>
              </a:spcBef>
              <a:spcAft>
                <a:spcPts val="0"/>
              </a:spcAft>
              <a:buClr>
                <a:schemeClr val="dk1"/>
              </a:buClr>
              <a:buSzPct val="100000"/>
              <a:buNone/>
            </a:pPr>
            <a:r>
              <a:rPr lang="fi-FI"/>
              <a:t>Aineiston käyttö</a:t>
            </a:r>
            <a:endParaRPr/>
          </a:p>
        </p:txBody>
      </p:sp>
      <p:sp>
        <p:nvSpPr>
          <p:cNvPr id="82" name="Google Shape;82;g12a037aa8e9_0_95"/>
          <p:cNvSpPr txBox="1">
            <a:spLocks noGrp="1"/>
          </p:cNvSpPr>
          <p:nvPr>
            <p:ph type="sldNum" idx="12"/>
          </p:nvPr>
        </p:nvSpPr>
        <p:spPr>
          <a:xfrm>
            <a:off x="11044362" y="182562"/>
            <a:ext cx="644100" cy="381900"/>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fi-FI" sz="1400" b="0" i="0" u="none" strike="noStrike" kern="0" cap="none" spc="0" normalizeH="0" baseline="0" noProof="0">
                <a:ln>
                  <a:noFill/>
                </a:ln>
                <a:solidFill>
                  <a:srgbClr val="FFFFFF"/>
                </a:solidFill>
                <a:effectLst/>
                <a:uLnTx/>
                <a:uFillTx/>
                <a:latin typeface="Calibri"/>
                <a:cs typeface="Calibri"/>
                <a:sym typeface="Calibri"/>
              </a:rPr>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t>2</a:t>
            </a:fld>
            <a:endParaRPr kumimoji="0" sz="1400" b="0" i="0" u="none" strike="noStrike" kern="0" cap="none" spc="0" normalizeH="0" baseline="0" noProof="0" dirty="0">
              <a:ln>
                <a:noFill/>
              </a:ln>
              <a:solidFill>
                <a:srgbClr val="FFFFFF"/>
              </a:solidFill>
              <a:effectLst/>
              <a:uLnTx/>
              <a:uFillTx/>
              <a:latin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46F8F0B2-4CD8-78C2-5181-834BDF563A46}"/>
              </a:ext>
            </a:extLst>
          </p:cNvPr>
          <p:cNvSpPr>
            <a:spLocks noGrp="1"/>
          </p:cNvSpPr>
          <p:nvPr>
            <p:ph type="title"/>
          </p:nvPr>
        </p:nvSpPr>
        <p:spPr/>
        <p:txBody>
          <a:bodyPr/>
          <a:lstStyle/>
          <a:p>
            <a:r>
              <a:rPr lang="fi-FI" dirty="0"/>
              <a:t>Suunnitteluprosessit</a:t>
            </a:r>
          </a:p>
        </p:txBody>
      </p:sp>
      <p:sp>
        <p:nvSpPr>
          <p:cNvPr id="5" name="Sisällön paikkamerkki 4">
            <a:extLst>
              <a:ext uri="{FF2B5EF4-FFF2-40B4-BE49-F238E27FC236}">
                <a16:creationId xmlns:a16="http://schemas.microsoft.com/office/drawing/2014/main" id="{2D36C86F-98C0-E4F5-C856-15FEE999C9E9}"/>
              </a:ext>
            </a:extLst>
          </p:cNvPr>
          <p:cNvSpPr>
            <a:spLocks noGrp="1"/>
          </p:cNvSpPr>
          <p:nvPr>
            <p:ph idx="1"/>
          </p:nvPr>
        </p:nvSpPr>
        <p:spPr/>
        <p:txBody>
          <a:bodyPr>
            <a:normAutofit/>
          </a:bodyPr>
          <a:lstStyle/>
          <a:p>
            <a:r>
              <a:rPr lang="fi-FI" dirty="0"/>
              <a:t>Suunnitteluprosessien ydin on 3d-rakennemalli, joka kehittyneemmässä muodossa on tietomalli. </a:t>
            </a:r>
          </a:p>
          <a:p>
            <a:r>
              <a:rPr lang="fi-FI" dirty="0"/>
              <a:t>Tietomalli on yksinkertaistettuna 3d-malli, joka sisältää datatietoa mm. rakennusosien materiaalista, lujuudesta ja muista teknisistä ominaisuuksista, pintakäsittelystä ja muista valmistuksen kannalta oleellisista asioista. </a:t>
            </a:r>
          </a:p>
          <a:p>
            <a:r>
              <a:rPr lang="fi-FI" dirty="0"/>
              <a:t>Suunnittelu voidaan tehdä myös 2D-ohjelmilla, mutta näin toimien ei tieto siirry toiseen vaiheeseen vaan se pitää tehdä käytännössä kokonaan alusta.</a:t>
            </a:r>
          </a:p>
          <a:p>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20</a:t>
            </a:fld>
            <a:endParaRPr lang="fi-FI" dirty="0"/>
          </a:p>
        </p:txBody>
      </p:sp>
      <p:sp>
        <p:nvSpPr>
          <p:cNvPr id="2" name="Alatunnisteen paikkamerkki 1">
            <a:extLst>
              <a:ext uri="{FF2B5EF4-FFF2-40B4-BE49-F238E27FC236}">
                <a16:creationId xmlns:a16="http://schemas.microsoft.com/office/drawing/2014/main" id="{4B93F69F-DBA5-05DA-6C7E-3D4E57A8CE72}"/>
              </a:ext>
            </a:extLst>
          </p:cNvPr>
          <p:cNvSpPr>
            <a:spLocks noGrp="1"/>
          </p:cNvSpPr>
          <p:nvPr>
            <p:ph type="ftr" sz="quarter" idx="3"/>
          </p:nvPr>
        </p:nvSpPr>
        <p:spPr/>
        <p:txBody>
          <a:bodyPr/>
          <a:lstStyle/>
          <a:p>
            <a:r>
              <a:rPr lang="fi-FI"/>
              <a:t>Teollinen esivalmistaminen</a:t>
            </a:r>
            <a:endParaRPr lang="fi-FI" dirty="0"/>
          </a:p>
        </p:txBody>
      </p:sp>
    </p:spTree>
    <p:extLst>
      <p:ext uri="{BB962C8B-B14F-4D97-AF65-F5344CB8AC3E}">
        <p14:creationId xmlns:p14="http://schemas.microsoft.com/office/powerpoint/2010/main" val="5199826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602B31A6-5CB2-B3AB-AF10-8E3592D35B84}"/>
              </a:ext>
            </a:extLst>
          </p:cNvPr>
          <p:cNvSpPr>
            <a:spLocks noGrp="1"/>
          </p:cNvSpPr>
          <p:nvPr>
            <p:ph type="title"/>
          </p:nvPr>
        </p:nvSpPr>
        <p:spPr/>
        <p:txBody>
          <a:bodyPr/>
          <a:lstStyle/>
          <a:p>
            <a:r>
              <a:rPr lang="fi-FI" dirty="0"/>
              <a:t>Suunnitteluprosessit</a:t>
            </a:r>
          </a:p>
        </p:txBody>
      </p:sp>
      <p:sp>
        <p:nvSpPr>
          <p:cNvPr id="5" name="Sisällön paikkamerkki 4">
            <a:extLst>
              <a:ext uri="{FF2B5EF4-FFF2-40B4-BE49-F238E27FC236}">
                <a16:creationId xmlns:a16="http://schemas.microsoft.com/office/drawing/2014/main" id="{E0DCA6F9-0712-E60F-E577-AA14987A9A5A}"/>
              </a:ext>
            </a:extLst>
          </p:cNvPr>
          <p:cNvSpPr>
            <a:spLocks noGrp="1"/>
          </p:cNvSpPr>
          <p:nvPr>
            <p:ph idx="1"/>
          </p:nvPr>
        </p:nvSpPr>
        <p:spPr/>
        <p:txBody>
          <a:bodyPr>
            <a:normAutofit fontScale="92500" lnSpcReduction="20000"/>
          </a:bodyPr>
          <a:lstStyle/>
          <a:p>
            <a:r>
              <a:rPr lang="fi-FI" dirty="0"/>
              <a:t>Parhaimmillaan suunnitteluprosessi toimii samalla natiivimuodolla arkkitehtisuunnittelusta työstögeometrian luomiseen asti. </a:t>
            </a:r>
          </a:p>
          <a:p>
            <a:r>
              <a:rPr lang="fi-FI" dirty="0"/>
              <a:t>Tämä kuitenkin vaatii käytännössä saman suunnitteluohjelman käyttöä arkkitehdiltä, rakennesuunnittelijalta ja työstögeometrian laatijalta.</a:t>
            </a:r>
          </a:p>
          <a:p>
            <a:r>
              <a:rPr lang="fi-FI" dirty="0"/>
              <a:t>Mikäli saman ohjelman käyttö ei ole mahdollista, tarvitaan ohjelmistojen välille tiedostomuoto, jonka välityksellä tieto voidaan siirtää ohjelmalta toiselle. </a:t>
            </a:r>
          </a:p>
          <a:p>
            <a:r>
              <a:rPr lang="fi-FI" dirty="0"/>
              <a:t>Tätä varten on kehitetty IFC-tiedostomuoto, joka on yleinen tietomallien standardi. </a:t>
            </a:r>
          </a:p>
          <a:p>
            <a:r>
              <a:rPr lang="fi-FI" dirty="0"/>
              <a:t>Vaikka rakennus- ja rakennesuunnittelu tehdään samalla ohjelmalla, joudutaan joka tapauksessa luomaan tehdystä suunnittelusta IFC-malli, jos esim. halutaan samaan tietomalliin myös sähkö- ja lvi-suunnittelu.</a:t>
            </a:r>
          </a:p>
          <a:p>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21</a:t>
            </a:fld>
            <a:endParaRPr lang="fi-FI" dirty="0"/>
          </a:p>
        </p:txBody>
      </p:sp>
      <p:sp>
        <p:nvSpPr>
          <p:cNvPr id="2" name="Alatunnisteen paikkamerkki 1">
            <a:extLst>
              <a:ext uri="{FF2B5EF4-FFF2-40B4-BE49-F238E27FC236}">
                <a16:creationId xmlns:a16="http://schemas.microsoft.com/office/drawing/2014/main" id="{0F49691A-15C8-E02A-9534-1F34B6BE635C}"/>
              </a:ext>
            </a:extLst>
          </p:cNvPr>
          <p:cNvSpPr>
            <a:spLocks noGrp="1"/>
          </p:cNvSpPr>
          <p:nvPr>
            <p:ph type="ftr" sz="quarter" idx="3"/>
          </p:nvPr>
        </p:nvSpPr>
        <p:spPr/>
        <p:txBody>
          <a:bodyPr/>
          <a:lstStyle/>
          <a:p>
            <a:r>
              <a:rPr lang="fi-FI"/>
              <a:t>Teollinen esivalmistaminen</a:t>
            </a:r>
            <a:endParaRPr lang="fi-FI" dirty="0"/>
          </a:p>
        </p:txBody>
      </p:sp>
    </p:spTree>
    <p:extLst>
      <p:ext uri="{BB962C8B-B14F-4D97-AF65-F5344CB8AC3E}">
        <p14:creationId xmlns:p14="http://schemas.microsoft.com/office/powerpoint/2010/main" val="40380351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p:cNvPicPr/>
          <p:nvPr/>
        </p:nvPicPr>
        <p:blipFill>
          <a:blip r:embed="rId2"/>
          <a:stretch>
            <a:fillRect/>
          </a:stretch>
        </p:blipFill>
        <p:spPr>
          <a:xfrm>
            <a:off x="5181601" y="830994"/>
            <a:ext cx="6763132" cy="4909406"/>
          </a:xfrm>
          <a:prstGeom prst="rect">
            <a:avLst/>
          </a:prstGeom>
        </p:spPr>
      </p:pic>
      <p:sp>
        <p:nvSpPr>
          <p:cNvPr id="2" name="Otsikko 1">
            <a:extLst>
              <a:ext uri="{FF2B5EF4-FFF2-40B4-BE49-F238E27FC236}">
                <a16:creationId xmlns:a16="http://schemas.microsoft.com/office/drawing/2014/main" id="{8EA0E171-1C49-FE7A-E063-9A99322262CC}"/>
              </a:ext>
            </a:extLst>
          </p:cNvPr>
          <p:cNvSpPr>
            <a:spLocks noGrp="1"/>
          </p:cNvSpPr>
          <p:nvPr>
            <p:ph type="title"/>
          </p:nvPr>
        </p:nvSpPr>
        <p:spPr/>
        <p:txBody>
          <a:bodyPr/>
          <a:lstStyle/>
          <a:p>
            <a:r>
              <a:rPr lang="fi-FI" dirty="0"/>
              <a:t>Suunnitteluprosessit</a:t>
            </a:r>
          </a:p>
        </p:txBody>
      </p:sp>
      <p:sp>
        <p:nvSpPr>
          <p:cNvPr id="5" name="Sisällön paikkamerkki 4">
            <a:extLst>
              <a:ext uri="{FF2B5EF4-FFF2-40B4-BE49-F238E27FC236}">
                <a16:creationId xmlns:a16="http://schemas.microsoft.com/office/drawing/2014/main" id="{D88D75D4-163A-2CAA-BB88-1B4DDEDFCA99}"/>
              </a:ext>
            </a:extLst>
          </p:cNvPr>
          <p:cNvSpPr>
            <a:spLocks noGrp="1"/>
          </p:cNvSpPr>
          <p:nvPr>
            <p:ph idx="1"/>
          </p:nvPr>
        </p:nvSpPr>
        <p:spPr>
          <a:xfrm>
            <a:off x="838200" y="1825625"/>
            <a:ext cx="4459224" cy="4351338"/>
          </a:xfrm>
        </p:spPr>
        <p:txBody>
          <a:bodyPr>
            <a:normAutofit fontScale="92500" lnSpcReduction="10000"/>
          </a:bodyPr>
          <a:lstStyle/>
          <a:p>
            <a:r>
              <a:rPr lang="fi-FI" sz="2400" dirty="0"/>
              <a:t>Tärkeimmät tuotantoon tarvittavat suunnitelmat ovat osa- ja kokoonpanopiirustukset detaljeineen valmistettavista elementeistä ja rakennuskomponenteista. </a:t>
            </a:r>
          </a:p>
          <a:p>
            <a:r>
              <a:rPr lang="fi-FI" sz="2400" dirty="0"/>
              <a:t>Valmistusta varten on myös hyvä olla käytettävissä asennuspiirustukset ja –detaljit, joista voidaan tarkistaa tarvittaessa esimerkiksi elementtien liittyminen muihin rakenneosiin. </a:t>
            </a:r>
          </a:p>
          <a:p>
            <a:r>
              <a:rPr lang="fi-FI" sz="2400" dirty="0"/>
              <a:t>Pääpiirustuksia ei yleensä tarvita tuotanto- ja asennusvaiheessa.</a:t>
            </a:r>
          </a:p>
          <a:p>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22</a:t>
            </a:fld>
            <a:endParaRPr lang="fi-FI" dirty="0"/>
          </a:p>
        </p:txBody>
      </p:sp>
      <p:sp>
        <p:nvSpPr>
          <p:cNvPr id="3" name="Alatunnisteen paikkamerkki 2">
            <a:extLst>
              <a:ext uri="{FF2B5EF4-FFF2-40B4-BE49-F238E27FC236}">
                <a16:creationId xmlns:a16="http://schemas.microsoft.com/office/drawing/2014/main" id="{0B362BD6-F9D4-7C2D-2C47-D7045C3B03FD}"/>
              </a:ext>
            </a:extLst>
          </p:cNvPr>
          <p:cNvSpPr>
            <a:spLocks noGrp="1"/>
          </p:cNvSpPr>
          <p:nvPr>
            <p:ph type="ftr" sz="quarter" idx="3"/>
          </p:nvPr>
        </p:nvSpPr>
        <p:spPr/>
        <p:txBody>
          <a:bodyPr/>
          <a:lstStyle/>
          <a:p>
            <a:r>
              <a:rPr lang="fi-FI"/>
              <a:t>Teollinen esivalmistaminen</a:t>
            </a:r>
            <a:endParaRPr lang="fi-FI" dirty="0"/>
          </a:p>
        </p:txBody>
      </p:sp>
    </p:spTree>
    <p:extLst>
      <p:ext uri="{BB962C8B-B14F-4D97-AF65-F5344CB8AC3E}">
        <p14:creationId xmlns:p14="http://schemas.microsoft.com/office/powerpoint/2010/main" val="4273987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41556044-779A-3947-B792-329DECB28F86}"/>
              </a:ext>
            </a:extLst>
          </p:cNvPr>
          <p:cNvSpPr>
            <a:spLocks noGrp="1"/>
          </p:cNvSpPr>
          <p:nvPr>
            <p:ph type="title"/>
          </p:nvPr>
        </p:nvSpPr>
        <p:spPr/>
        <p:txBody>
          <a:bodyPr/>
          <a:lstStyle/>
          <a:p>
            <a:r>
              <a:rPr lang="fi-FI" dirty="0"/>
              <a:t>Kustannusarviot ja aikataulutus</a:t>
            </a:r>
          </a:p>
        </p:txBody>
      </p:sp>
      <p:sp>
        <p:nvSpPr>
          <p:cNvPr id="5" name="Sisällön paikkamerkki 4">
            <a:extLst>
              <a:ext uri="{FF2B5EF4-FFF2-40B4-BE49-F238E27FC236}">
                <a16:creationId xmlns:a16="http://schemas.microsoft.com/office/drawing/2014/main" id="{B4ACE197-672C-2E5A-BB8E-CCFC70EC00AA}"/>
              </a:ext>
            </a:extLst>
          </p:cNvPr>
          <p:cNvSpPr>
            <a:spLocks noGrp="1"/>
          </p:cNvSpPr>
          <p:nvPr>
            <p:ph idx="1"/>
          </p:nvPr>
        </p:nvSpPr>
        <p:spPr/>
        <p:txBody>
          <a:bodyPr>
            <a:normAutofit/>
          </a:bodyPr>
          <a:lstStyle/>
          <a:p>
            <a:r>
              <a:rPr lang="fi-FI" sz="2400" dirty="0"/>
              <a:t>Useat rakennussuunnitteluohjelmat ovat jo niin kehittyneitä, että niistä saadaan automaattisesti kattavat lähtötiedot materiaalilaskentaa varten. </a:t>
            </a:r>
          </a:p>
          <a:p>
            <a:r>
              <a:rPr lang="fi-FI" sz="2400" dirty="0"/>
              <a:t>Kustannuslaskentaan löytyy valmiita ohjelmia. Jos haluaa räätälöidyn laskentapohjan kustannuslaskentaa varten, on se suhteellisen helppo rakentaa taulukkolaskentaohjelmalla.</a:t>
            </a:r>
          </a:p>
          <a:p>
            <a:r>
              <a:rPr lang="fi-FI" sz="2400" dirty="0"/>
              <a:t>Aikataulutuksessa tärkeimmät asiat ovat valmistusprosessiin tarvittava aika, suunnitelmien valmistumisajankohta ja sovitut toimitusajat. </a:t>
            </a:r>
          </a:p>
          <a:p>
            <a:r>
              <a:rPr lang="fi-FI" sz="2400" dirty="0"/>
              <a:t>Nämä asiat pitää sovittaa yhteen, jotta tuotantotoiminta voidaan toteuttaa aikataulun mukaisesti.</a:t>
            </a:r>
          </a:p>
          <a:p>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23</a:t>
            </a:fld>
            <a:endParaRPr lang="fi-FI" dirty="0"/>
          </a:p>
        </p:txBody>
      </p:sp>
      <p:sp>
        <p:nvSpPr>
          <p:cNvPr id="2" name="Alatunnisteen paikkamerkki 1">
            <a:extLst>
              <a:ext uri="{FF2B5EF4-FFF2-40B4-BE49-F238E27FC236}">
                <a16:creationId xmlns:a16="http://schemas.microsoft.com/office/drawing/2014/main" id="{7BD85963-9AC4-5BEB-F881-E61C6B883358}"/>
              </a:ext>
            </a:extLst>
          </p:cNvPr>
          <p:cNvSpPr>
            <a:spLocks noGrp="1"/>
          </p:cNvSpPr>
          <p:nvPr>
            <p:ph type="ftr" sz="quarter" idx="3"/>
          </p:nvPr>
        </p:nvSpPr>
        <p:spPr/>
        <p:txBody>
          <a:bodyPr/>
          <a:lstStyle/>
          <a:p>
            <a:r>
              <a:rPr lang="fi-FI"/>
              <a:t>Teollinen esivalmistaminen</a:t>
            </a:r>
            <a:endParaRPr lang="fi-FI" dirty="0"/>
          </a:p>
        </p:txBody>
      </p:sp>
    </p:spTree>
    <p:extLst>
      <p:ext uri="{BB962C8B-B14F-4D97-AF65-F5344CB8AC3E}">
        <p14:creationId xmlns:p14="http://schemas.microsoft.com/office/powerpoint/2010/main" val="37969996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681A002-BCB8-2C89-BCCE-05C3F230F7B4}"/>
              </a:ext>
            </a:extLst>
          </p:cNvPr>
          <p:cNvSpPr>
            <a:spLocks noGrp="1"/>
          </p:cNvSpPr>
          <p:nvPr>
            <p:ph type="title"/>
          </p:nvPr>
        </p:nvSpPr>
        <p:spPr/>
        <p:txBody>
          <a:bodyPr/>
          <a:lstStyle/>
          <a:p>
            <a:r>
              <a:rPr lang="fi-FI" dirty="0"/>
              <a:t>Suunnittelutiedostojen vieminen tuotantoon</a:t>
            </a:r>
          </a:p>
        </p:txBody>
      </p:sp>
      <p:sp>
        <p:nvSpPr>
          <p:cNvPr id="6" name="Sisällön paikkamerkki 5">
            <a:extLst>
              <a:ext uri="{FF2B5EF4-FFF2-40B4-BE49-F238E27FC236}">
                <a16:creationId xmlns:a16="http://schemas.microsoft.com/office/drawing/2014/main" id="{F811E63F-6E67-7AE8-DEF3-7044E2F7AA29}"/>
              </a:ext>
            </a:extLst>
          </p:cNvPr>
          <p:cNvSpPr>
            <a:spLocks noGrp="1"/>
          </p:cNvSpPr>
          <p:nvPr>
            <p:ph idx="1"/>
          </p:nvPr>
        </p:nvSpPr>
        <p:spPr>
          <a:xfrm>
            <a:off x="838200" y="1825625"/>
            <a:ext cx="5332792" cy="4351338"/>
          </a:xfrm>
        </p:spPr>
        <p:txBody>
          <a:bodyPr>
            <a:normAutofit/>
          </a:bodyPr>
          <a:lstStyle/>
          <a:p>
            <a:r>
              <a:rPr lang="fi-FI" sz="2400" dirty="0"/>
              <a:t>Tuotantoon tarvittavat tiedostot, piirustukset ja muut asiakirjat riippuvat siitä, minkälainen tahdasprosessi tuotantolaitoksella on käytössä. </a:t>
            </a:r>
          </a:p>
          <a:p>
            <a:r>
              <a:rPr lang="fi-FI" sz="2400" dirty="0"/>
              <a:t>Jos kyseessä on esim. elementtitehdas, joka valmistaa osat perinteisellä elementtilinjastolla, jossa elementit kootaan käsityökaluilla ja elementti liikkuu työvaiheelta toiselle rullarataa pitkin, niin valmistus tapahtuu piirustuksien mukaan. </a:t>
            </a:r>
          </a:p>
          <a:p>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24</a:t>
            </a:fld>
            <a:endParaRPr lang="fi-FI" dirty="0"/>
          </a:p>
        </p:txBody>
      </p:sp>
      <p:pic>
        <p:nvPicPr>
          <p:cNvPr id="5" name="Kuva 4">
            <a:extLst>
              <a:ext uri="{FF2B5EF4-FFF2-40B4-BE49-F238E27FC236}">
                <a16:creationId xmlns:a16="http://schemas.microsoft.com/office/drawing/2014/main" id="{A72ED46B-C492-4978-A1E5-C0348062843C}"/>
              </a:ext>
            </a:extLst>
          </p:cNvPr>
          <p:cNvPicPr/>
          <p:nvPr/>
        </p:nvPicPr>
        <p:blipFill>
          <a:blip r:embed="rId2"/>
          <a:stretch>
            <a:fillRect/>
          </a:stretch>
        </p:blipFill>
        <p:spPr>
          <a:xfrm>
            <a:off x="6096000" y="1412874"/>
            <a:ext cx="5489716" cy="4585991"/>
          </a:xfrm>
          <a:prstGeom prst="rect">
            <a:avLst/>
          </a:prstGeom>
        </p:spPr>
      </p:pic>
      <p:sp>
        <p:nvSpPr>
          <p:cNvPr id="3" name="Alatunnisteen paikkamerkki 2">
            <a:extLst>
              <a:ext uri="{FF2B5EF4-FFF2-40B4-BE49-F238E27FC236}">
                <a16:creationId xmlns:a16="http://schemas.microsoft.com/office/drawing/2014/main" id="{A758144F-A5C2-37D8-98F7-5A7F17D01052}"/>
              </a:ext>
            </a:extLst>
          </p:cNvPr>
          <p:cNvSpPr>
            <a:spLocks noGrp="1"/>
          </p:cNvSpPr>
          <p:nvPr>
            <p:ph type="ftr" sz="quarter" idx="3"/>
          </p:nvPr>
        </p:nvSpPr>
        <p:spPr/>
        <p:txBody>
          <a:bodyPr/>
          <a:lstStyle/>
          <a:p>
            <a:r>
              <a:rPr lang="fi-FI"/>
              <a:t>Teollinen esivalmistaminen</a:t>
            </a:r>
            <a:endParaRPr lang="fi-FI" dirty="0"/>
          </a:p>
        </p:txBody>
      </p:sp>
    </p:spTree>
    <p:extLst>
      <p:ext uri="{BB962C8B-B14F-4D97-AF65-F5344CB8AC3E}">
        <p14:creationId xmlns:p14="http://schemas.microsoft.com/office/powerpoint/2010/main" val="32755964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76101E1-BC94-A73B-2961-E3DEB293C3ED}"/>
              </a:ext>
            </a:extLst>
          </p:cNvPr>
          <p:cNvSpPr>
            <a:spLocks noGrp="1"/>
          </p:cNvSpPr>
          <p:nvPr>
            <p:ph type="title"/>
          </p:nvPr>
        </p:nvSpPr>
        <p:spPr/>
        <p:txBody>
          <a:bodyPr/>
          <a:lstStyle/>
          <a:p>
            <a:r>
              <a:rPr lang="fi-FI" dirty="0"/>
              <a:t>Suunnittelutiedostojen vieminen tuotantoon</a:t>
            </a:r>
          </a:p>
        </p:txBody>
      </p:sp>
      <p:sp>
        <p:nvSpPr>
          <p:cNvPr id="5" name="Sisällön paikkamerkki 4">
            <a:extLst>
              <a:ext uri="{FF2B5EF4-FFF2-40B4-BE49-F238E27FC236}">
                <a16:creationId xmlns:a16="http://schemas.microsoft.com/office/drawing/2014/main" id="{7A4F13AE-0A8B-A070-FB00-56398231CE83}"/>
              </a:ext>
            </a:extLst>
          </p:cNvPr>
          <p:cNvSpPr>
            <a:spLocks noGrp="1"/>
          </p:cNvSpPr>
          <p:nvPr>
            <p:ph idx="1"/>
          </p:nvPr>
        </p:nvSpPr>
        <p:spPr/>
        <p:txBody>
          <a:bodyPr/>
          <a:lstStyle/>
          <a:p>
            <a:r>
              <a:rPr lang="fi-FI" dirty="0"/>
              <a:t>Jos valmistusprosessi on täysin automatisoitu, niin silloin valmistus tapahtuu tietokoneohjatusti 3D-mallinnusta hyödyntäen. </a:t>
            </a:r>
          </a:p>
          <a:p>
            <a:r>
              <a:rPr lang="fi-FI" dirty="0"/>
              <a:t>Useimmat puurakenteita valmistavat tuotantolaitokset toimivat niin, että osa toiminnoista on automatisoitu ja osa tehdään piirustuksia käyttäen. </a:t>
            </a:r>
          </a:p>
          <a:p>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25</a:t>
            </a:fld>
            <a:endParaRPr lang="fi-FI" dirty="0"/>
          </a:p>
        </p:txBody>
      </p:sp>
      <p:sp>
        <p:nvSpPr>
          <p:cNvPr id="3" name="Alatunnisteen paikkamerkki 2">
            <a:extLst>
              <a:ext uri="{FF2B5EF4-FFF2-40B4-BE49-F238E27FC236}">
                <a16:creationId xmlns:a16="http://schemas.microsoft.com/office/drawing/2014/main" id="{DF297ED2-837F-5DFB-0E27-DCD8983E26C4}"/>
              </a:ext>
            </a:extLst>
          </p:cNvPr>
          <p:cNvSpPr>
            <a:spLocks noGrp="1"/>
          </p:cNvSpPr>
          <p:nvPr>
            <p:ph type="ftr" sz="quarter" idx="3"/>
          </p:nvPr>
        </p:nvSpPr>
        <p:spPr/>
        <p:txBody>
          <a:bodyPr/>
          <a:lstStyle/>
          <a:p>
            <a:r>
              <a:rPr lang="fi-FI"/>
              <a:t>Teollinen esivalmistaminen</a:t>
            </a:r>
            <a:endParaRPr lang="fi-FI" dirty="0"/>
          </a:p>
        </p:txBody>
      </p:sp>
    </p:spTree>
    <p:extLst>
      <p:ext uri="{BB962C8B-B14F-4D97-AF65-F5344CB8AC3E}">
        <p14:creationId xmlns:p14="http://schemas.microsoft.com/office/powerpoint/2010/main" val="27886530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592F47B-7182-0854-28B0-CE1B360BA76D}"/>
              </a:ext>
            </a:extLst>
          </p:cNvPr>
          <p:cNvSpPr>
            <a:spLocks noGrp="1"/>
          </p:cNvSpPr>
          <p:nvPr>
            <p:ph type="title"/>
          </p:nvPr>
        </p:nvSpPr>
        <p:spPr/>
        <p:txBody>
          <a:bodyPr/>
          <a:lstStyle/>
          <a:p>
            <a:r>
              <a:rPr lang="fi-FI" dirty="0"/>
              <a:t>Suunnittelutiedostojen vieminen tuotantoon</a:t>
            </a:r>
          </a:p>
        </p:txBody>
      </p:sp>
      <p:sp>
        <p:nvSpPr>
          <p:cNvPr id="4" name="Sisällön paikkamerkki 3">
            <a:extLst>
              <a:ext uri="{FF2B5EF4-FFF2-40B4-BE49-F238E27FC236}">
                <a16:creationId xmlns:a16="http://schemas.microsoft.com/office/drawing/2014/main" id="{ACB21269-6ADF-A223-3E1B-1E7EDD061A16}"/>
              </a:ext>
            </a:extLst>
          </p:cNvPr>
          <p:cNvSpPr>
            <a:spLocks noGrp="1"/>
          </p:cNvSpPr>
          <p:nvPr>
            <p:ph idx="1"/>
          </p:nvPr>
        </p:nvSpPr>
        <p:spPr/>
        <p:txBody>
          <a:bodyPr/>
          <a:lstStyle/>
          <a:p>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26</a:t>
            </a:fld>
            <a:endParaRPr lang="fi-FI" dirty="0"/>
          </a:p>
        </p:txBody>
      </p:sp>
      <p:pic>
        <p:nvPicPr>
          <p:cNvPr id="6" name="Kuva 5"/>
          <p:cNvPicPr>
            <a:picLocks noChangeAspect="1"/>
          </p:cNvPicPr>
          <p:nvPr/>
        </p:nvPicPr>
        <p:blipFill>
          <a:blip r:embed="rId2"/>
          <a:stretch>
            <a:fillRect/>
          </a:stretch>
        </p:blipFill>
        <p:spPr>
          <a:xfrm>
            <a:off x="1083213" y="1690687"/>
            <a:ext cx="6788578" cy="4233035"/>
          </a:xfrm>
          <a:prstGeom prst="rect">
            <a:avLst/>
          </a:prstGeom>
        </p:spPr>
      </p:pic>
      <p:sp>
        <p:nvSpPr>
          <p:cNvPr id="5" name="Suorakulmio 4"/>
          <p:cNvSpPr/>
          <p:nvPr/>
        </p:nvSpPr>
        <p:spPr>
          <a:xfrm>
            <a:off x="8423849" y="1654841"/>
            <a:ext cx="3264568" cy="4044184"/>
          </a:xfrm>
          <a:prstGeom prst="rect">
            <a:avLst/>
          </a:prstGeom>
        </p:spPr>
        <p:txBody>
          <a:bodyPr wrap="square">
            <a:spAutoFit/>
          </a:bodyPr>
          <a:lstStyle/>
          <a:p>
            <a:pPr>
              <a:lnSpc>
                <a:spcPct val="107000"/>
              </a:lnSpc>
              <a:spcAft>
                <a:spcPts val="600"/>
              </a:spcAft>
            </a:pPr>
            <a:r>
              <a:rPr lang="fi-FI" sz="2000" i="1" dirty="0">
                <a:latin typeface="Calibri" panose="020F0502020204030204" pitchFamily="34" charset="0"/>
                <a:ea typeface="Times New Roman" panose="02020603050405020304" pitchFamily="18" charset="0"/>
                <a:cs typeface="Times New Roman" panose="02020603050405020304" pitchFamily="18" charset="0"/>
              </a:rPr>
              <a:t>Kun suunnittelussa käytetään eri ohjelmia, joudutaan siirtovaiheessa käyttämään tiedostoformaatin muutosta. Jos suunnittelu tehdään samalla ohjelmalla, muutosta ei tarvita. Tämä nopeuttaa suunnittelutyötä. Lisäksi on huomioitava, että kaikki ominaisuudet eivät välttämättä siirry eri tiedostoformaattien välillä.</a:t>
            </a:r>
            <a:endParaRPr lang="fi-FI"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Alatunnisteen paikkamerkki 2">
            <a:extLst>
              <a:ext uri="{FF2B5EF4-FFF2-40B4-BE49-F238E27FC236}">
                <a16:creationId xmlns:a16="http://schemas.microsoft.com/office/drawing/2014/main" id="{436E9ADB-5EFA-8DD6-9732-11C4B423DDB3}"/>
              </a:ext>
            </a:extLst>
          </p:cNvPr>
          <p:cNvSpPr>
            <a:spLocks noGrp="1"/>
          </p:cNvSpPr>
          <p:nvPr>
            <p:ph type="ftr" sz="quarter" idx="3"/>
          </p:nvPr>
        </p:nvSpPr>
        <p:spPr/>
        <p:txBody>
          <a:bodyPr/>
          <a:lstStyle/>
          <a:p>
            <a:r>
              <a:rPr lang="fi-FI"/>
              <a:t>Teollinen esivalmistaminen</a:t>
            </a:r>
            <a:endParaRPr lang="fi-FI" dirty="0"/>
          </a:p>
        </p:txBody>
      </p:sp>
    </p:spTree>
    <p:extLst>
      <p:ext uri="{BB962C8B-B14F-4D97-AF65-F5344CB8AC3E}">
        <p14:creationId xmlns:p14="http://schemas.microsoft.com/office/powerpoint/2010/main" val="17229273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CC3318C6-5C64-0263-63AD-E75AC8455CBD}"/>
              </a:ext>
            </a:extLst>
          </p:cNvPr>
          <p:cNvSpPr>
            <a:spLocks noGrp="1"/>
          </p:cNvSpPr>
          <p:nvPr>
            <p:ph type="title"/>
          </p:nvPr>
        </p:nvSpPr>
        <p:spPr/>
        <p:txBody>
          <a:bodyPr/>
          <a:lstStyle/>
          <a:p>
            <a:r>
              <a:rPr lang="fi-FI" dirty="0"/>
              <a:t>Laadunvarmistus</a:t>
            </a:r>
          </a:p>
        </p:txBody>
      </p:sp>
      <p:sp>
        <p:nvSpPr>
          <p:cNvPr id="5" name="Sisällön paikkamerkki 4">
            <a:extLst>
              <a:ext uri="{FF2B5EF4-FFF2-40B4-BE49-F238E27FC236}">
                <a16:creationId xmlns:a16="http://schemas.microsoft.com/office/drawing/2014/main" id="{7D5AD6A6-4218-7F68-E61F-27FCE4A6039E}"/>
              </a:ext>
            </a:extLst>
          </p:cNvPr>
          <p:cNvSpPr>
            <a:spLocks noGrp="1"/>
          </p:cNvSpPr>
          <p:nvPr>
            <p:ph idx="1"/>
          </p:nvPr>
        </p:nvSpPr>
        <p:spPr/>
        <p:txBody>
          <a:bodyPr>
            <a:normAutofit/>
          </a:bodyPr>
          <a:lstStyle/>
          <a:p>
            <a:r>
              <a:rPr lang="fi-FI" dirty="0"/>
              <a:t>Laadunvarmistusta tehdään jokaisessa valmistusvaiheessa. </a:t>
            </a:r>
          </a:p>
          <a:p>
            <a:r>
              <a:rPr lang="fi-FI" dirty="0"/>
              <a:t>Elementeistä tarkistetaan ainakin päämitat sekä aukkojen paikat Rakennusosista tarkistetaan myös kaikki päämitat sekä myös muut asentamisen kannalta kriittiset mitat. </a:t>
            </a:r>
          </a:p>
          <a:p>
            <a:r>
              <a:rPr lang="fi-FI" dirty="0"/>
              <a:t>Lisäksi rakennusosista tarkastetaan silmämääräisesti, että valmiste vastaa suunnittelua ja se on riittävän laadukas käyttötarkoitusta varten. </a:t>
            </a:r>
          </a:p>
          <a:p>
            <a:r>
              <a:rPr lang="fi-FI" dirty="0"/>
              <a:t>Kantavista rakenneosista tulee myös tarkastaa, että ne vastaavat suunniteltua lujuusluokkaa ja valmistuksessa on käytetty suunnittelun mukaisia dimensioita.</a:t>
            </a:r>
          </a:p>
          <a:p>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27</a:t>
            </a:fld>
            <a:endParaRPr lang="fi-FI" dirty="0"/>
          </a:p>
        </p:txBody>
      </p:sp>
      <p:sp>
        <p:nvSpPr>
          <p:cNvPr id="2" name="Alatunnisteen paikkamerkki 1">
            <a:extLst>
              <a:ext uri="{FF2B5EF4-FFF2-40B4-BE49-F238E27FC236}">
                <a16:creationId xmlns:a16="http://schemas.microsoft.com/office/drawing/2014/main" id="{1A77A16D-8F91-EF9C-04EA-BC1B72309878}"/>
              </a:ext>
            </a:extLst>
          </p:cNvPr>
          <p:cNvSpPr>
            <a:spLocks noGrp="1"/>
          </p:cNvSpPr>
          <p:nvPr>
            <p:ph type="ftr" sz="quarter" idx="3"/>
          </p:nvPr>
        </p:nvSpPr>
        <p:spPr/>
        <p:txBody>
          <a:bodyPr/>
          <a:lstStyle/>
          <a:p>
            <a:r>
              <a:rPr lang="fi-FI"/>
              <a:t>Teollinen esivalmistaminen</a:t>
            </a:r>
            <a:endParaRPr lang="fi-FI" dirty="0"/>
          </a:p>
        </p:txBody>
      </p:sp>
    </p:spTree>
    <p:extLst>
      <p:ext uri="{BB962C8B-B14F-4D97-AF65-F5344CB8AC3E}">
        <p14:creationId xmlns:p14="http://schemas.microsoft.com/office/powerpoint/2010/main" val="34833594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EC71A2D-780A-DF69-DCEE-E18DBEBBF456}"/>
              </a:ext>
            </a:extLst>
          </p:cNvPr>
          <p:cNvSpPr>
            <a:spLocks noGrp="1"/>
          </p:cNvSpPr>
          <p:nvPr>
            <p:ph type="title"/>
          </p:nvPr>
        </p:nvSpPr>
        <p:spPr/>
        <p:txBody>
          <a:bodyPr/>
          <a:lstStyle/>
          <a:p>
            <a:r>
              <a:rPr lang="fi-FI" dirty="0" err="1"/>
              <a:t>Logistiiikka</a:t>
            </a:r>
            <a:endParaRPr lang="fi-FI" dirty="0"/>
          </a:p>
        </p:txBody>
      </p:sp>
      <p:sp>
        <p:nvSpPr>
          <p:cNvPr id="5" name="Sisällön paikkamerkki 4">
            <a:extLst>
              <a:ext uri="{FF2B5EF4-FFF2-40B4-BE49-F238E27FC236}">
                <a16:creationId xmlns:a16="http://schemas.microsoft.com/office/drawing/2014/main" id="{F048B3AB-4C97-9287-05DD-C317E800E178}"/>
              </a:ext>
            </a:extLst>
          </p:cNvPr>
          <p:cNvSpPr>
            <a:spLocks noGrp="1"/>
          </p:cNvSpPr>
          <p:nvPr>
            <p:ph idx="1"/>
          </p:nvPr>
        </p:nvSpPr>
        <p:spPr/>
        <p:txBody>
          <a:bodyPr>
            <a:normAutofit lnSpcReduction="10000"/>
          </a:bodyPr>
          <a:lstStyle/>
          <a:p>
            <a:r>
              <a:rPr lang="fi-FI" dirty="0"/>
              <a:t>Rakenneosien ja elementtien valmistuttua ne lastataan työmaalle vietäväksi. </a:t>
            </a:r>
          </a:p>
          <a:p>
            <a:r>
              <a:rPr lang="fi-FI" dirty="0"/>
              <a:t>Elementit ja muut rakenneosat paketoidaan ja suojataan niin, että ne eivät likaannu eivätkä rikkoonnu kuljetusvaiheessa. </a:t>
            </a:r>
          </a:p>
          <a:p>
            <a:r>
              <a:rPr lang="fi-FI" dirty="0"/>
              <a:t>Lastaus tapahtuu ns. kuormauskaavion mukaisesti, jonka useimmiten laatii elementtisuunnittelija. </a:t>
            </a:r>
          </a:p>
          <a:p>
            <a:r>
              <a:rPr lang="fi-FI" dirty="0"/>
              <a:t>Perusperiaate elementtien lastauksessa on se, että kuorma voidaan purkaa työmaalla asennusjärjestyksessä ilman välivarastointia. </a:t>
            </a:r>
          </a:p>
          <a:p>
            <a:r>
              <a:rPr lang="fi-FI" dirty="0"/>
              <a:t>Tämän johdosta käytettävä kuljetuskalusto täytyy olla tiedossa jo suunnitteluvaiheessa. </a:t>
            </a:r>
          </a:p>
          <a:p>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28</a:t>
            </a:fld>
            <a:endParaRPr lang="fi-FI" dirty="0"/>
          </a:p>
        </p:txBody>
      </p:sp>
      <p:sp>
        <p:nvSpPr>
          <p:cNvPr id="3" name="Alatunnisteen paikkamerkki 2">
            <a:extLst>
              <a:ext uri="{FF2B5EF4-FFF2-40B4-BE49-F238E27FC236}">
                <a16:creationId xmlns:a16="http://schemas.microsoft.com/office/drawing/2014/main" id="{6C78BA1D-0719-1EEE-EAD7-436C03CD5D14}"/>
              </a:ext>
            </a:extLst>
          </p:cNvPr>
          <p:cNvSpPr>
            <a:spLocks noGrp="1"/>
          </p:cNvSpPr>
          <p:nvPr>
            <p:ph type="ftr" sz="quarter" idx="3"/>
          </p:nvPr>
        </p:nvSpPr>
        <p:spPr/>
        <p:txBody>
          <a:bodyPr/>
          <a:lstStyle/>
          <a:p>
            <a:r>
              <a:rPr lang="fi-FI"/>
              <a:t>Teollinen esivalmistaminen</a:t>
            </a:r>
            <a:endParaRPr lang="fi-FI" dirty="0"/>
          </a:p>
        </p:txBody>
      </p:sp>
    </p:spTree>
    <p:extLst>
      <p:ext uri="{BB962C8B-B14F-4D97-AF65-F5344CB8AC3E}">
        <p14:creationId xmlns:p14="http://schemas.microsoft.com/office/powerpoint/2010/main" val="40520291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29</a:t>
            </a:fld>
            <a:endParaRPr lang="fi-FI" dirty="0"/>
          </a:p>
        </p:txBody>
      </p:sp>
      <p:pic>
        <p:nvPicPr>
          <p:cNvPr id="5" name="Kuva 4"/>
          <p:cNvPicPr/>
          <p:nvPr/>
        </p:nvPicPr>
        <p:blipFill>
          <a:blip r:embed="rId2"/>
          <a:stretch>
            <a:fillRect/>
          </a:stretch>
        </p:blipFill>
        <p:spPr>
          <a:xfrm>
            <a:off x="64415" y="68262"/>
            <a:ext cx="9226541" cy="6275388"/>
          </a:xfrm>
          <a:prstGeom prst="rect">
            <a:avLst/>
          </a:prstGeom>
        </p:spPr>
      </p:pic>
      <p:sp>
        <p:nvSpPr>
          <p:cNvPr id="2" name="Alatunnisteen paikkamerkki 1">
            <a:extLst>
              <a:ext uri="{FF2B5EF4-FFF2-40B4-BE49-F238E27FC236}">
                <a16:creationId xmlns:a16="http://schemas.microsoft.com/office/drawing/2014/main" id="{15107A65-C8B7-15E6-8865-60B3F7ABB380}"/>
              </a:ext>
            </a:extLst>
          </p:cNvPr>
          <p:cNvSpPr>
            <a:spLocks noGrp="1"/>
          </p:cNvSpPr>
          <p:nvPr>
            <p:ph type="ftr" sz="quarter" idx="3"/>
          </p:nvPr>
        </p:nvSpPr>
        <p:spPr/>
        <p:txBody>
          <a:bodyPr/>
          <a:lstStyle/>
          <a:p>
            <a:r>
              <a:rPr lang="fi-FI"/>
              <a:t>Teollinen esivalmistaminen</a:t>
            </a:r>
            <a:endParaRPr lang="fi-FI" dirty="0"/>
          </a:p>
        </p:txBody>
      </p:sp>
    </p:spTree>
    <p:extLst>
      <p:ext uri="{BB962C8B-B14F-4D97-AF65-F5344CB8AC3E}">
        <p14:creationId xmlns:p14="http://schemas.microsoft.com/office/powerpoint/2010/main" val="2892832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pic>
        <p:nvPicPr>
          <p:cNvPr id="249" name="Google Shape;249;p25"/>
          <p:cNvPicPr preferRelativeResize="0"/>
          <p:nvPr/>
        </p:nvPicPr>
        <p:blipFill rotWithShape="1">
          <a:blip r:embed="rId3">
            <a:alphaModFix/>
          </a:blip>
          <a:srcRect/>
          <a:stretch/>
        </p:blipFill>
        <p:spPr>
          <a:xfrm>
            <a:off x="325289" y="327216"/>
            <a:ext cx="11541422" cy="5717029"/>
          </a:xfrm>
          <a:prstGeom prst="rect">
            <a:avLst/>
          </a:prstGeom>
          <a:noFill/>
          <a:ln>
            <a:noFill/>
          </a:ln>
        </p:spPr>
      </p:pic>
      <p:sp>
        <p:nvSpPr>
          <p:cNvPr id="250" name="Google Shape;250;p25"/>
          <p:cNvSpPr txBox="1">
            <a:spLocks noGrp="1"/>
          </p:cNvSpPr>
          <p:nvPr>
            <p:ph type="ctrTitle"/>
          </p:nvPr>
        </p:nvSpPr>
        <p:spPr>
          <a:xfrm>
            <a:off x="1524000" y="1527477"/>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F2F2F2"/>
              </a:buClr>
              <a:buSzPts val="6000"/>
              <a:buFont typeface="Calibri"/>
              <a:buNone/>
            </a:pPr>
            <a:r>
              <a:rPr lang="fi-FI" dirty="0"/>
              <a:t>Teollinen esivalmistaminen ja CAM-valmistaminen</a:t>
            </a:r>
            <a:endParaRPr dirty="0"/>
          </a:p>
        </p:txBody>
      </p:sp>
      <p:sp>
        <p:nvSpPr>
          <p:cNvPr id="251" name="Google Shape;251;p25"/>
          <p:cNvSpPr txBox="1">
            <a:spLocks noGrp="1"/>
          </p:cNvSpPr>
          <p:nvPr>
            <p:ph type="subTitle" idx="1"/>
          </p:nvPr>
        </p:nvSpPr>
        <p:spPr>
          <a:xfrm>
            <a:off x="1524000" y="4007152"/>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2F2F2"/>
              </a:buClr>
              <a:buSzPts val="2400"/>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ABA3B2A-C6F6-4A8E-9AA5-B8A41DA7D1B9}"/>
              </a:ext>
            </a:extLst>
          </p:cNvPr>
          <p:cNvSpPr>
            <a:spLocks noGrp="1"/>
          </p:cNvSpPr>
          <p:nvPr>
            <p:ph type="title"/>
          </p:nvPr>
        </p:nvSpPr>
        <p:spPr/>
        <p:txBody>
          <a:bodyPr>
            <a:normAutofit fontScale="90000"/>
          </a:bodyPr>
          <a:lstStyle/>
          <a:p>
            <a:r>
              <a:rPr lang="fi-FI" dirty="0"/>
              <a:t>Automaatiolinjojen käyttö </a:t>
            </a:r>
            <a:br>
              <a:rPr lang="fi-FI" dirty="0"/>
            </a:br>
            <a:r>
              <a:rPr lang="fi-FI" dirty="0"/>
              <a:t>teollisessa puurakentamisessa</a:t>
            </a:r>
          </a:p>
        </p:txBody>
      </p:sp>
    </p:spTree>
    <p:extLst>
      <p:ext uri="{BB962C8B-B14F-4D97-AF65-F5344CB8AC3E}">
        <p14:creationId xmlns:p14="http://schemas.microsoft.com/office/powerpoint/2010/main" val="6248748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907CBC91-9762-C60A-95EA-56E823E268CD}"/>
              </a:ext>
            </a:extLst>
          </p:cNvPr>
          <p:cNvSpPr>
            <a:spLocks noGrp="1"/>
          </p:cNvSpPr>
          <p:nvPr>
            <p:ph type="title"/>
          </p:nvPr>
        </p:nvSpPr>
        <p:spPr/>
        <p:txBody>
          <a:bodyPr/>
          <a:lstStyle/>
          <a:p>
            <a:r>
              <a:rPr lang="fi-FI" dirty="0"/>
              <a:t>Tuotantotekniikka</a:t>
            </a:r>
          </a:p>
        </p:txBody>
      </p:sp>
      <p:sp>
        <p:nvSpPr>
          <p:cNvPr id="5" name="Sisällön paikkamerkki 4">
            <a:extLst>
              <a:ext uri="{FF2B5EF4-FFF2-40B4-BE49-F238E27FC236}">
                <a16:creationId xmlns:a16="http://schemas.microsoft.com/office/drawing/2014/main" id="{70ADE57C-C7DA-0382-C994-1BCE607ECA25}"/>
              </a:ext>
            </a:extLst>
          </p:cNvPr>
          <p:cNvSpPr>
            <a:spLocks noGrp="1"/>
          </p:cNvSpPr>
          <p:nvPr>
            <p:ph idx="1"/>
          </p:nvPr>
        </p:nvSpPr>
        <p:spPr>
          <a:xfrm>
            <a:off x="838200" y="1825625"/>
            <a:ext cx="5437229" cy="4351338"/>
          </a:xfrm>
        </p:spPr>
        <p:txBody>
          <a:bodyPr>
            <a:normAutofit fontScale="92500"/>
          </a:bodyPr>
          <a:lstStyle/>
          <a:p>
            <a:r>
              <a:rPr lang="fi-FI" sz="2600" dirty="0"/>
              <a:t>Tuotannollisesti rakenneosat valmistetaan tehdasolosuhteissa joko käsin ohjattavilla työstökoneilla, kuten esimerkiksi vannesahalla, säteiskatkaisusahalla, tai halkaisusahalla tai työstöautomaatiolinjoilla. </a:t>
            </a:r>
          </a:p>
          <a:p>
            <a:r>
              <a:rPr lang="fi-FI" sz="2600" dirty="0"/>
              <a:t>Näiden osien valmistus onkin siirtynyt yhä enemmän työstöautomaatiolinjoille. </a:t>
            </a:r>
          </a:p>
          <a:p>
            <a:r>
              <a:rPr lang="fi-FI" sz="2600" dirty="0"/>
              <a:t>Tämä vaatii jo rakenteiden suunnitteluvaiheessa työstettävien kappaleiden 3D-mallinnusta.</a:t>
            </a:r>
          </a:p>
          <a:p>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31</a:t>
            </a:fld>
            <a:endParaRPr lang="fi-FI" dirty="0"/>
          </a:p>
        </p:txBody>
      </p:sp>
      <p:pic>
        <p:nvPicPr>
          <p:cNvPr id="7" name="Kuva 6">
            <a:extLst>
              <a:ext uri="{FF2B5EF4-FFF2-40B4-BE49-F238E27FC236}">
                <a16:creationId xmlns:a16="http://schemas.microsoft.com/office/drawing/2014/main" id="{9FAB0225-A8F8-4EBA-B354-D6E5F0AC4FF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75429" y="1430173"/>
            <a:ext cx="5723890" cy="1938655"/>
          </a:xfrm>
          <a:prstGeom prst="rect">
            <a:avLst/>
          </a:prstGeom>
          <a:noFill/>
          <a:ln>
            <a:noFill/>
          </a:ln>
        </p:spPr>
      </p:pic>
      <p:pic>
        <p:nvPicPr>
          <p:cNvPr id="11" name="Kuva 10">
            <a:extLst>
              <a:ext uri="{FF2B5EF4-FFF2-40B4-BE49-F238E27FC236}">
                <a16:creationId xmlns:a16="http://schemas.microsoft.com/office/drawing/2014/main" id="{3C64166F-74E1-4FE3-AD6F-61421CE88103}"/>
              </a:ext>
            </a:extLst>
          </p:cNvPr>
          <p:cNvPicPr/>
          <p:nvPr/>
        </p:nvPicPr>
        <p:blipFill>
          <a:blip r:embed="rId3"/>
          <a:stretch>
            <a:fillRect/>
          </a:stretch>
        </p:blipFill>
        <p:spPr>
          <a:xfrm>
            <a:off x="6275429" y="3786415"/>
            <a:ext cx="5731510" cy="2159000"/>
          </a:xfrm>
          <a:prstGeom prst="rect">
            <a:avLst/>
          </a:prstGeom>
        </p:spPr>
      </p:pic>
      <p:sp>
        <p:nvSpPr>
          <p:cNvPr id="2" name="Alatunnisteen paikkamerkki 1">
            <a:extLst>
              <a:ext uri="{FF2B5EF4-FFF2-40B4-BE49-F238E27FC236}">
                <a16:creationId xmlns:a16="http://schemas.microsoft.com/office/drawing/2014/main" id="{96DCD392-B3E1-5E84-67BB-5CA0D251DCB5}"/>
              </a:ext>
            </a:extLst>
          </p:cNvPr>
          <p:cNvSpPr>
            <a:spLocks noGrp="1"/>
          </p:cNvSpPr>
          <p:nvPr>
            <p:ph type="ftr" sz="quarter" idx="3"/>
          </p:nvPr>
        </p:nvSpPr>
        <p:spPr/>
        <p:txBody>
          <a:bodyPr/>
          <a:lstStyle/>
          <a:p>
            <a:r>
              <a:rPr lang="fi-FI"/>
              <a:t>Teollinen esivalmistaminen</a:t>
            </a:r>
            <a:endParaRPr lang="fi-FI" dirty="0"/>
          </a:p>
        </p:txBody>
      </p:sp>
    </p:spTree>
    <p:extLst>
      <p:ext uri="{BB962C8B-B14F-4D97-AF65-F5344CB8AC3E}">
        <p14:creationId xmlns:p14="http://schemas.microsoft.com/office/powerpoint/2010/main" val="27318094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802A19D5-D385-4921-A9B0-D34B0CD14C30}"/>
              </a:ext>
            </a:extLst>
          </p:cNvPr>
          <p:cNvSpPr>
            <a:spLocks noGrp="1"/>
          </p:cNvSpPr>
          <p:nvPr>
            <p:ph type="title"/>
          </p:nvPr>
        </p:nvSpPr>
        <p:spPr/>
        <p:txBody>
          <a:bodyPr/>
          <a:lstStyle/>
          <a:p>
            <a:r>
              <a:rPr lang="fi-FI" dirty="0"/>
              <a:t>Tuotantotekniikka</a:t>
            </a:r>
          </a:p>
        </p:txBody>
      </p:sp>
      <p:sp>
        <p:nvSpPr>
          <p:cNvPr id="6" name="Sisällön paikkamerkki 5">
            <a:extLst>
              <a:ext uri="{FF2B5EF4-FFF2-40B4-BE49-F238E27FC236}">
                <a16:creationId xmlns:a16="http://schemas.microsoft.com/office/drawing/2014/main" id="{C399AF67-57CF-8278-11F8-B7FBDC809D48}"/>
              </a:ext>
            </a:extLst>
          </p:cNvPr>
          <p:cNvSpPr>
            <a:spLocks noGrp="1"/>
          </p:cNvSpPr>
          <p:nvPr>
            <p:ph idx="1"/>
          </p:nvPr>
        </p:nvSpPr>
        <p:spPr/>
        <p:txBody>
          <a:bodyPr/>
          <a:lstStyle/>
          <a:p>
            <a:r>
              <a:rPr lang="fi-FI" sz="2400" dirty="0"/>
              <a:t>Pilari-palkkityyppiset puurakenteet ovat itse asiassa hyvin vanha tapa rakentaa puusta. Runkorakenteisten puutalojen ja etenkin elementtirakenteiden yleistyessä tämä rakennustapa jäi syrjään.</a:t>
            </a:r>
          </a:p>
          <a:p>
            <a:r>
              <a:rPr lang="fi-FI" sz="2400" dirty="0"/>
              <a:t>Automaatiotyöstölinjojen yleistymisen myötä pilari-palkkirakentaminen on kuitenkin ollut kasvussa.</a:t>
            </a:r>
          </a:p>
          <a:p>
            <a:r>
              <a:rPr lang="fi-FI" sz="2400" dirty="0"/>
              <a:t>Pilari-palkkirakentamisessa liitosrakenteiden työstötarkkuuden vaativuus aiheuttaa ongelmia. </a:t>
            </a:r>
          </a:p>
          <a:p>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32</a:t>
            </a:fld>
            <a:endParaRPr lang="fi-FI" dirty="0"/>
          </a:p>
        </p:txBody>
      </p:sp>
      <p:pic>
        <p:nvPicPr>
          <p:cNvPr id="5" name="Kuva 4">
            <a:extLst>
              <a:ext uri="{FF2B5EF4-FFF2-40B4-BE49-F238E27FC236}">
                <a16:creationId xmlns:a16="http://schemas.microsoft.com/office/drawing/2014/main" id="{76415F37-5C69-4C48-BAA1-956827D6132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7223" y="4759164"/>
            <a:ext cx="5723890" cy="1938655"/>
          </a:xfrm>
          <a:prstGeom prst="rect">
            <a:avLst/>
          </a:prstGeom>
          <a:noFill/>
          <a:ln>
            <a:noFill/>
          </a:ln>
        </p:spPr>
      </p:pic>
      <p:sp>
        <p:nvSpPr>
          <p:cNvPr id="2" name="Alatunnisteen paikkamerkki 1">
            <a:extLst>
              <a:ext uri="{FF2B5EF4-FFF2-40B4-BE49-F238E27FC236}">
                <a16:creationId xmlns:a16="http://schemas.microsoft.com/office/drawing/2014/main" id="{9E5C053B-52A2-436B-2B07-9780C8E1C3B1}"/>
              </a:ext>
            </a:extLst>
          </p:cNvPr>
          <p:cNvSpPr>
            <a:spLocks noGrp="1"/>
          </p:cNvSpPr>
          <p:nvPr>
            <p:ph type="ftr" sz="quarter" idx="3"/>
          </p:nvPr>
        </p:nvSpPr>
        <p:spPr/>
        <p:txBody>
          <a:bodyPr/>
          <a:lstStyle/>
          <a:p>
            <a:r>
              <a:rPr lang="fi-FI"/>
              <a:t>Teollinen esivalmistaminen</a:t>
            </a:r>
            <a:endParaRPr lang="fi-FI" dirty="0"/>
          </a:p>
        </p:txBody>
      </p:sp>
    </p:spTree>
    <p:extLst>
      <p:ext uri="{BB962C8B-B14F-4D97-AF65-F5344CB8AC3E}">
        <p14:creationId xmlns:p14="http://schemas.microsoft.com/office/powerpoint/2010/main" val="40441567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04300083-F157-C127-A5A6-6C0D9A0073EF}"/>
              </a:ext>
            </a:extLst>
          </p:cNvPr>
          <p:cNvSpPr>
            <a:spLocks noGrp="1"/>
          </p:cNvSpPr>
          <p:nvPr>
            <p:ph type="title"/>
          </p:nvPr>
        </p:nvSpPr>
        <p:spPr/>
        <p:txBody>
          <a:bodyPr/>
          <a:lstStyle/>
          <a:p>
            <a:r>
              <a:rPr lang="fi-FI" dirty="0"/>
              <a:t>Tuotantotekniikka</a:t>
            </a:r>
          </a:p>
        </p:txBody>
      </p:sp>
      <p:sp>
        <p:nvSpPr>
          <p:cNvPr id="5" name="Sisällön paikkamerkki 4">
            <a:extLst>
              <a:ext uri="{FF2B5EF4-FFF2-40B4-BE49-F238E27FC236}">
                <a16:creationId xmlns:a16="http://schemas.microsoft.com/office/drawing/2014/main" id="{86A1D06F-A008-656E-6FA1-E939558160F2}"/>
              </a:ext>
            </a:extLst>
          </p:cNvPr>
          <p:cNvSpPr>
            <a:spLocks noGrp="1"/>
          </p:cNvSpPr>
          <p:nvPr>
            <p:ph idx="1"/>
          </p:nvPr>
        </p:nvSpPr>
        <p:spPr/>
        <p:txBody>
          <a:bodyPr>
            <a:normAutofit/>
          </a:bodyPr>
          <a:lstStyle/>
          <a:p>
            <a:r>
              <a:rPr lang="fi-FI" dirty="0"/>
              <a:t>Teollinen puurakentaminen ei ole aikaisemmin löytänyt tehokkaita työmenetelmiä, joilla nämä liitokset pystytään valmistamaan. </a:t>
            </a:r>
          </a:p>
          <a:p>
            <a:r>
              <a:rPr lang="fi-FI" dirty="0"/>
              <a:t>Myöskään monien puuliitostyyppien lujuutta ei ole virallisesti määritelty. Tämän vuoksi suunnittelijat ja rakennusvalvontaviranomaiset eivät voi tarkasti arvioida liitosten kestävyyttä. </a:t>
            </a:r>
          </a:p>
          <a:p>
            <a:r>
              <a:rPr lang="fi-FI" dirty="0"/>
              <a:t>Myös rakennusfysikaaliset vaatimukset aiheuttavat ongelmia, etenkin lämpö- ja kosteustekniset ratkaisut. </a:t>
            </a:r>
          </a:p>
          <a:p>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33</a:t>
            </a:fld>
            <a:endParaRPr lang="fi-FI" dirty="0"/>
          </a:p>
        </p:txBody>
      </p:sp>
      <p:sp>
        <p:nvSpPr>
          <p:cNvPr id="2" name="Alatunnisteen paikkamerkki 1">
            <a:extLst>
              <a:ext uri="{FF2B5EF4-FFF2-40B4-BE49-F238E27FC236}">
                <a16:creationId xmlns:a16="http://schemas.microsoft.com/office/drawing/2014/main" id="{8EF2F5C6-E13C-9F93-762F-35AD2DB5D9F4}"/>
              </a:ext>
            </a:extLst>
          </p:cNvPr>
          <p:cNvSpPr>
            <a:spLocks noGrp="1"/>
          </p:cNvSpPr>
          <p:nvPr>
            <p:ph type="ftr" sz="quarter" idx="3"/>
          </p:nvPr>
        </p:nvSpPr>
        <p:spPr/>
        <p:txBody>
          <a:bodyPr/>
          <a:lstStyle/>
          <a:p>
            <a:r>
              <a:rPr lang="fi-FI"/>
              <a:t>Teollinen esivalmistaminen</a:t>
            </a:r>
            <a:endParaRPr lang="fi-FI" dirty="0"/>
          </a:p>
        </p:txBody>
      </p:sp>
    </p:spTree>
    <p:extLst>
      <p:ext uri="{BB962C8B-B14F-4D97-AF65-F5344CB8AC3E}">
        <p14:creationId xmlns:p14="http://schemas.microsoft.com/office/powerpoint/2010/main" val="18616855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B989C4D2-4D0D-F9DA-0235-802277CECB98}"/>
              </a:ext>
            </a:extLst>
          </p:cNvPr>
          <p:cNvSpPr>
            <a:spLocks noGrp="1"/>
          </p:cNvSpPr>
          <p:nvPr>
            <p:ph type="title"/>
          </p:nvPr>
        </p:nvSpPr>
        <p:spPr/>
        <p:txBody>
          <a:bodyPr/>
          <a:lstStyle/>
          <a:p>
            <a:r>
              <a:rPr lang="fi-FI" dirty="0"/>
              <a:t>Tuotantotekniikka</a:t>
            </a:r>
          </a:p>
        </p:txBody>
      </p:sp>
      <p:sp>
        <p:nvSpPr>
          <p:cNvPr id="5" name="Sisällön paikkamerkki 4">
            <a:extLst>
              <a:ext uri="{FF2B5EF4-FFF2-40B4-BE49-F238E27FC236}">
                <a16:creationId xmlns:a16="http://schemas.microsoft.com/office/drawing/2014/main" id="{758B0658-0F14-E683-701E-93DFCB3205A0}"/>
              </a:ext>
            </a:extLst>
          </p:cNvPr>
          <p:cNvSpPr>
            <a:spLocks noGrp="1"/>
          </p:cNvSpPr>
          <p:nvPr>
            <p:ph idx="1"/>
          </p:nvPr>
        </p:nvSpPr>
        <p:spPr/>
        <p:txBody>
          <a:bodyPr>
            <a:normAutofit/>
          </a:bodyPr>
          <a:lstStyle/>
          <a:p>
            <a:r>
              <a:rPr lang="fi-FI" dirty="0"/>
              <a:t>Nykyaikaisten kehittyneiden työmenetelmien ja tämän tyyppisten rakenteiden näyttävyyden vuoksi pilari-palkkirunkoiset rakennukset ovat kuitenkin herättäneet jälleen kiinnostusta. </a:t>
            </a:r>
          </a:p>
          <a:p>
            <a:r>
              <a:rPr lang="fi-FI" dirty="0"/>
              <a:t>Perinteinen puurakentaminen on kokenut uuden tulemisen, kun vanhoihin menetelmiin on yhdistetty modernia tekniikkaa hyväksi käyttävät työstölaitteet. </a:t>
            </a:r>
          </a:p>
          <a:p>
            <a:r>
              <a:rPr lang="fi-FI" dirty="0"/>
              <a:t>Ennen työläästi veistettävät liitoskappaleet on nyt mahdollista mallintaa kolmiulotteisesti CAD-ohjelmalla ja siirtää näin syntynyt geometria suoraan työstökoneelle.</a:t>
            </a:r>
          </a:p>
          <a:p>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34</a:t>
            </a:fld>
            <a:endParaRPr lang="fi-FI" dirty="0"/>
          </a:p>
        </p:txBody>
      </p:sp>
      <p:sp>
        <p:nvSpPr>
          <p:cNvPr id="2" name="Alatunnisteen paikkamerkki 1">
            <a:extLst>
              <a:ext uri="{FF2B5EF4-FFF2-40B4-BE49-F238E27FC236}">
                <a16:creationId xmlns:a16="http://schemas.microsoft.com/office/drawing/2014/main" id="{56D166F9-99C9-F898-9250-9B3B295EEB8D}"/>
              </a:ext>
            </a:extLst>
          </p:cNvPr>
          <p:cNvSpPr>
            <a:spLocks noGrp="1"/>
          </p:cNvSpPr>
          <p:nvPr>
            <p:ph type="ftr" sz="quarter" idx="3"/>
          </p:nvPr>
        </p:nvSpPr>
        <p:spPr/>
        <p:txBody>
          <a:bodyPr/>
          <a:lstStyle/>
          <a:p>
            <a:r>
              <a:rPr lang="fi-FI"/>
              <a:t>Teollinen esivalmistaminen</a:t>
            </a:r>
            <a:endParaRPr lang="fi-FI" dirty="0"/>
          </a:p>
        </p:txBody>
      </p:sp>
    </p:spTree>
    <p:extLst>
      <p:ext uri="{BB962C8B-B14F-4D97-AF65-F5344CB8AC3E}">
        <p14:creationId xmlns:p14="http://schemas.microsoft.com/office/powerpoint/2010/main" val="27938260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EB3D9865-C70A-FB84-8B50-CDD2614EEEB7}"/>
              </a:ext>
            </a:extLst>
          </p:cNvPr>
          <p:cNvSpPr>
            <a:spLocks noGrp="1"/>
          </p:cNvSpPr>
          <p:nvPr>
            <p:ph type="title"/>
          </p:nvPr>
        </p:nvSpPr>
        <p:spPr/>
        <p:txBody>
          <a:bodyPr/>
          <a:lstStyle/>
          <a:p>
            <a:r>
              <a:rPr lang="fi-FI" dirty="0"/>
              <a:t>Tuotantotekniikka</a:t>
            </a:r>
          </a:p>
        </p:txBody>
      </p:sp>
      <p:sp>
        <p:nvSpPr>
          <p:cNvPr id="7" name="Sisällön paikkamerkki 6">
            <a:extLst>
              <a:ext uri="{FF2B5EF4-FFF2-40B4-BE49-F238E27FC236}">
                <a16:creationId xmlns:a16="http://schemas.microsoft.com/office/drawing/2014/main" id="{F8DD878E-D11B-3C96-3C69-9BF9F94FB3BD}"/>
              </a:ext>
            </a:extLst>
          </p:cNvPr>
          <p:cNvSpPr>
            <a:spLocks noGrp="1"/>
          </p:cNvSpPr>
          <p:nvPr>
            <p:ph idx="1"/>
          </p:nvPr>
        </p:nvSpPr>
        <p:spPr>
          <a:xfrm>
            <a:off x="838200" y="1825625"/>
            <a:ext cx="5143214" cy="4351338"/>
          </a:xfrm>
        </p:spPr>
        <p:txBody>
          <a:bodyPr>
            <a:normAutofit fontScale="92500" lnSpcReduction="20000"/>
          </a:bodyPr>
          <a:lstStyle/>
          <a:p>
            <a:r>
              <a:rPr lang="fi-FI" sz="2400" dirty="0"/>
              <a:t>Vinokulmaisten loviliitosten kapasiteetti on todettu suureksi ja jäykkyys on lähes yhtä hyvä kuin vaarnaliitoksen. </a:t>
            </a:r>
          </a:p>
          <a:p>
            <a:r>
              <a:rPr lang="fi-FI" sz="2400" dirty="0"/>
              <a:t>Kapasiteetin suuruus riippuu ala- ja </a:t>
            </a:r>
            <a:r>
              <a:rPr lang="fi-FI" sz="2400" dirty="0" err="1"/>
              <a:t>yläpaarteen</a:t>
            </a:r>
            <a:r>
              <a:rPr lang="fi-FI" sz="2400" dirty="0"/>
              <a:t> välisestä kulmasta, lovipinnan kaltevuudesta, lovisyvyydestä ja liitoksen leikkauspituudesta. </a:t>
            </a:r>
          </a:p>
          <a:p>
            <a:r>
              <a:rPr lang="fi-FI" sz="2400" dirty="0"/>
              <a:t>Lohenpyrstöliitoksen kapasiteetti on todettu pienemmäksi, mutta liitos on varsin sitkeä. </a:t>
            </a:r>
          </a:p>
          <a:p>
            <a:r>
              <a:rPr lang="fi-FI" sz="2400" dirty="0"/>
              <a:t>Kapasiteetti riippuu ala- ja </a:t>
            </a:r>
            <a:r>
              <a:rPr lang="fi-FI" sz="2400" dirty="0" err="1"/>
              <a:t>yläpaarteen</a:t>
            </a:r>
            <a:r>
              <a:rPr lang="fi-FI" sz="2400" dirty="0"/>
              <a:t> välisestä kulmasta, lohenpyrstön ala- ja yläpuolisen puristuspinnan suuruudesta, lohenpyrstön kaltevuudesta ja liitoksen alapuolisen räystäsosan pituudesta.</a:t>
            </a:r>
          </a:p>
          <a:p>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35</a:t>
            </a:fld>
            <a:endParaRPr lang="fi-FI" dirty="0"/>
          </a:p>
        </p:txBody>
      </p:sp>
      <p:grpSp>
        <p:nvGrpSpPr>
          <p:cNvPr id="8" name="Ryhmä 7">
            <a:extLst>
              <a:ext uri="{FF2B5EF4-FFF2-40B4-BE49-F238E27FC236}">
                <a16:creationId xmlns:a16="http://schemas.microsoft.com/office/drawing/2014/main" id="{1E606FB2-0CB7-A847-3919-C31FB3A41F8C}"/>
              </a:ext>
            </a:extLst>
          </p:cNvPr>
          <p:cNvGrpSpPr>
            <a:grpSpLocks noChangeAspect="1"/>
          </p:cNvGrpSpPr>
          <p:nvPr/>
        </p:nvGrpSpPr>
        <p:grpSpPr>
          <a:xfrm>
            <a:off x="5933170" y="1925053"/>
            <a:ext cx="5611295" cy="3826311"/>
            <a:chOff x="5436470" y="1586355"/>
            <a:chExt cx="6107996" cy="4165009"/>
          </a:xfrm>
        </p:grpSpPr>
        <p:pic>
          <p:nvPicPr>
            <p:cNvPr id="5" name="Kuva 4" descr="https://www.hundegger.com/fileadmin/_processed_/5/d/csm_Bogen_54ec8d6ce3.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6470" y="1586355"/>
              <a:ext cx="6107996" cy="2314840"/>
            </a:xfrm>
            <a:prstGeom prst="rect">
              <a:avLst/>
            </a:prstGeom>
            <a:noFill/>
            <a:ln>
              <a:noFill/>
            </a:ln>
          </p:spPr>
        </p:pic>
        <p:pic>
          <p:nvPicPr>
            <p:cNvPr id="6" name="Kuva 5"/>
            <p:cNvPicPr/>
            <p:nvPr/>
          </p:nvPicPr>
          <p:blipFill>
            <a:blip r:embed="rId3"/>
            <a:stretch>
              <a:fillRect/>
            </a:stretch>
          </p:blipFill>
          <p:spPr>
            <a:xfrm>
              <a:off x="8336446" y="4094649"/>
              <a:ext cx="3208020" cy="1656715"/>
            </a:xfrm>
            <a:prstGeom prst="rect">
              <a:avLst/>
            </a:prstGeom>
          </p:spPr>
        </p:pic>
      </p:grpSp>
      <p:sp>
        <p:nvSpPr>
          <p:cNvPr id="2" name="Alatunnisteen paikkamerkki 1">
            <a:extLst>
              <a:ext uri="{FF2B5EF4-FFF2-40B4-BE49-F238E27FC236}">
                <a16:creationId xmlns:a16="http://schemas.microsoft.com/office/drawing/2014/main" id="{3CCBB146-42FB-C6B1-6966-383F90493818}"/>
              </a:ext>
            </a:extLst>
          </p:cNvPr>
          <p:cNvSpPr>
            <a:spLocks noGrp="1"/>
          </p:cNvSpPr>
          <p:nvPr>
            <p:ph type="ftr" sz="quarter" idx="3"/>
          </p:nvPr>
        </p:nvSpPr>
        <p:spPr/>
        <p:txBody>
          <a:bodyPr/>
          <a:lstStyle/>
          <a:p>
            <a:r>
              <a:rPr lang="fi-FI"/>
              <a:t>Teollinen esivalmistaminen</a:t>
            </a:r>
            <a:endParaRPr lang="fi-FI" dirty="0"/>
          </a:p>
        </p:txBody>
      </p:sp>
    </p:spTree>
    <p:extLst>
      <p:ext uri="{BB962C8B-B14F-4D97-AF65-F5344CB8AC3E}">
        <p14:creationId xmlns:p14="http://schemas.microsoft.com/office/powerpoint/2010/main" val="12741466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3DA3B558-3198-3110-65F2-71B38558E074}"/>
              </a:ext>
            </a:extLst>
          </p:cNvPr>
          <p:cNvSpPr>
            <a:spLocks noGrp="1"/>
          </p:cNvSpPr>
          <p:nvPr>
            <p:ph type="title"/>
          </p:nvPr>
        </p:nvSpPr>
        <p:spPr/>
        <p:txBody>
          <a:bodyPr/>
          <a:lstStyle/>
          <a:p>
            <a:r>
              <a:rPr lang="fi-FI" dirty="0"/>
              <a:t>Työstötekniikka</a:t>
            </a:r>
          </a:p>
        </p:txBody>
      </p:sp>
      <p:sp>
        <p:nvSpPr>
          <p:cNvPr id="5" name="Sisällön paikkamerkki 4">
            <a:extLst>
              <a:ext uri="{FF2B5EF4-FFF2-40B4-BE49-F238E27FC236}">
                <a16:creationId xmlns:a16="http://schemas.microsoft.com/office/drawing/2014/main" id="{712DBFE1-3F46-25FD-466F-1639B822EEBF}"/>
              </a:ext>
            </a:extLst>
          </p:cNvPr>
          <p:cNvSpPr>
            <a:spLocks noGrp="1"/>
          </p:cNvSpPr>
          <p:nvPr>
            <p:ph idx="1"/>
          </p:nvPr>
        </p:nvSpPr>
        <p:spPr>
          <a:xfrm>
            <a:off x="838200" y="1825625"/>
            <a:ext cx="6387876" cy="4351338"/>
          </a:xfrm>
        </p:spPr>
        <p:txBody>
          <a:bodyPr>
            <a:normAutofit fontScale="85000" lnSpcReduction="20000"/>
          </a:bodyPr>
          <a:lstStyle/>
          <a:p>
            <a:r>
              <a:rPr lang="fi-FI" dirty="0"/>
              <a:t>Kontaktiliitokset ovat yleensä ainekustannuksiltaan edullisia, sillä puurakenteen palonkestävyyttä heikentävät suuret metallikiinnikkeet ovat usein rakenteen kallein osa. </a:t>
            </a:r>
          </a:p>
          <a:p>
            <a:r>
              <a:rPr lang="fi-FI" dirty="0"/>
              <a:t>Suomessa kontaktiliitoksia on käytetty hyvin vähän nykyään, mutta Keski-Euroopassa on edelleen käytössä useita perinteisiä liitostyyppejä, jotka on todettu helpoimmaksi ja varmimmaksi tavaksi liittää puisia rakennusosia. </a:t>
            </a:r>
          </a:p>
          <a:p>
            <a:r>
              <a:rPr lang="fi-FI" dirty="0"/>
              <a:t>Moitteettomasti toimivan kontaktiliitoksen edellytyksenä ovat kosketuspintojen hyvä sopivuus toisiinsa, liitettävien kappaleiden tarkkuus ja käytettävän puun tasapainokosteuden stabiilius.</a:t>
            </a:r>
          </a:p>
          <a:p>
            <a:pPr marL="0" indent="0">
              <a:buNone/>
            </a:pPr>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36</a:t>
            </a:fld>
            <a:endParaRPr lang="fi-FI" dirty="0"/>
          </a:p>
        </p:txBody>
      </p:sp>
      <p:pic>
        <p:nvPicPr>
          <p:cNvPr id="6" name="Kuva 5"/>
          <p:cNvPicPr/>
          <p:nvPr/>
        </p:nvPicPr>
        <p:blipFill>
          <a:blip r:embed="rId2"/>
          <a:stretch>
            <a:fillRect/>
          </a:stretch>
        </p:blipFill>
        <p:spPr>
          <a:xfrm>
            <a:off x="7226076" y="1170439"/>
            <a:ext cx="4588934" cy="5006524"/>
          </a:xfrm>
          <a:prstGeom prst="rect">
            <a:avLst/>
          </a:prstGeom>
        </p:spPr>
      </p:pic>
      <p:sp>
        <p:nvSpPr>
          <p:cNvPr id="2" name="Alatunnisteen paikkamerkki 1">
            <a:extLst>
              <a:ext uri="{FF2B5EF4-FFF2-40B4-BE49-F238E27FC236}">
                <a16:creationId xmlns:a16="http://schemas.microsoft.com/office/drawing/2014/main" id="{EC38C7FF-4663-811A-007A-58878C6D18DB}"/>
              </a:ext>
            </a:extLst>
          </p:cNvPr>
          <p:cNvSpPr>
            <a:spLocks noGrp="1"/>
          </p:cNvSpPr>
          <p:nvPr>
            <p:ph type="ftr" sz="quarter" idx="3"/>
          </p:nvPr>
        </p:nvSpPr>
        <p:spPr/>
        <p:txBody>
          <a:bodyPr/>
          <a:lstStyle/>
          <a:p>
            <a:r>
              <a:rPr lang="fi-FI"/>
              <a:t>Teollinen esivalmistaminen</a:t>
            </a:r>
            <a:endParaRPr lang="fi-FI" dirty="0"/>
          </a:p>
        </p:txBody>
      </p:sp>
    </p:spTree>
    <p:extLst>
      <p:ext uri="{BB962C8B-B14F-4D97-AF65-F5344CB8AC3E}">
        <p14:creationId xmlns:p14="http://schemas.microsoft.com/office/powerpoint/2010/main" val="22841846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922E5748-02F1-E726-57CE-12C0337079C3}"/>
              </a:ext>
            </a:extLst>
          </p:cNvPr>
          <p:cNvSpPr>
            <a:spLocks noGrp="1"/>
          </p:cNvSpPr>
          <p:nvPr>
            <p:ph type="title"/>
          </p:nvPr>
        </p:nvSpPr>
        <p:spPr/>
        <p:txBody>
          <a:bodyPr/>
          <a:lstStyle/>
          <a:p>
            <a:r>
              <a:rPr lang="fi-FI" dirty="0"/>
              <a:t>Työstötekniikka</a:t>
            </a:r>
          </a:p>
        </p:txBody>
      </p:sp>
      <p:sp>
        <p:nvSpPr>
          <p:cNvPr id="5" name="Sisällön paikkamerkki 4">
            <a:extLst>
              <a:ext uri="{FF2B5EF4-FFF2-40B4-BE49-F238E27FC236}">
                <a16:creationId xmlns:a16="http://schemas.microsoft.com/office/drawing/2014/main" id="{943134CB-7410-AB47-2F81-3A6D97DBD96E}"/>
              </a:ext>
            </a:extLst>
          </p:cNvPr>
          <p:cNvSpPr>
            <a:spLocks noGrp="1"/>
          </p:cNvSpPr>
          <p:nvPr>
            <p:ph idx="1"/>
          </p:nvPr>
        </p:nvSpPr>
        <p:spPr>
          <a:xfrm>
            <a:off x="838200" y="1825625"/>
            <a:ext cx="8745812" cy="4351338"/>
          </a:xfrm>
        </p:spPr>
        <p:txBody>
          <a:bodyPr/>
          <a:lstStyle/>
          <a:p>
            <a:r>
              <a:rPr lang="fi-FI" dirty="0"/>
              <a:t>Toinen merkittävä käyttökohde on massiivisten puurakenteiden työstäminen. </a:t>
            </a:r>
          </a:p>
          <a:p>
            <a:r>
              <a:rPr lang="fi-FI" dirty="0"/>
              <a:t>Moderneilla 5-akselisilla CNC-jyrsimillä suurienkin elementtien valmistaminen on mahdollista. </a:t>
            </a:r>
          </a:p>
          <a:p>
            <a:r>
              <a:rPr lang="fi-FI" dirty="0"/>
              <a:t>Elementit voivat olla 16 metriä pitkiä ja 3,4 metriä leveitä. Massiivipuuelementti voi olla jopa 400 mm:n vahvuinen. </a:t>
            </a:r>
          </a:p>
          <a:p>
            <a:r>
              <a:rPr lang="fi-FI" dirty="0"/>
              <a:t>Elementteihin voidaan jyrsiä ikkuna- ja oviaukot, reunaliitokset, LVI-läpiviennit jne. Tämä vaatii kuitenkin koko prosessin läpi viemistä 3D-mallinnuksella, CAM-työstöradoilla ja CNC-valmistustekniikalla.</a:t>
            </a:r>
          </a:p>
          <a:p>
            <a:pPr marL="0" indent="0">
              <a:buNone/>
            </a:pPr>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37</a:t>
            </a:fld>
            <a:endParaRPr lang="fi-FI" dirty="0"/>
          </a:p>
        </p:txBody>
      </p:sp>
      <p:pic>
        <p:nvPicPr>
          <p:cNvPr id="6" name="Picture 14" descr="umfalz"/>
          <p:cNvPicPr/>
          <p:nvPr/>
        </p:nvPicPr>
        <p:blipFill>
          <a:blip r:embed="rId2">
            <a:extLst>
              <a:ext uri="{28A0092B-C50C-407E-A947-70E740481C1C}">
                <a14:useLocalDpi xmlns:a14="http://schemas.microsoft.com/office/drawing/2010/main" val="0"/>
              </a:ext>
            </a:extLst>
          </a:blip>
          <a:srcRect l="2655" r="10963"/>
          <a:stretch>
            <a:fillRect/>
          </a:stretch>
        </p:blipFill>
        <p:spPr bwMode="auto">
          <a:xfrm>
            <a:off x="9728499" y="4293137"/>
            <a:ext cx="1864995" cy="1756410"/>
          </a:xfrm>
          <a:prstGeom prst="rect">
            <a:avLst/>
          </a:prstGeom>
          <a:noFill/>
          <a:ln>
            <a:noFill/>
          </a:ln>
        </p:spPr>
      </p:pic>
      <p:sp>
        <p:nvSpPr>
          <p:cNvPr id="2" name="Alatunnisteen paikkamerkki 1">
            <a:extLst>
              <a:ext uri="{FF2B5EF4-FFF2-40B4-BE49-F238E27FC236}">
                <a16:creationId xmlns:a16="http://schemas.microsoft.com/office/drawing/2014/main" id="{5ADB2F6B-630F-A655-626F-E5C21F9D4FB4}"/>
              </a:ext>
            </a:extLst>
          </p:cNvPr>
          <p:cNvSpPr>
            <a:spLocks noGrp="1"/>
          </p:cNvSpPr>
          <p:nvPr>
            <p:ph type="ftr" sz="quarter" idx="3"/>
          </p:nvPr>
        </p:nvSpPr>
        <p:spPr/>
        <p:txBody>
          <a:bodyPr/>
          <a:lstStyle/>
          <a:p>
            <a:r>
              <a:rPr lang="fi-FI"/>
              <a:t>Teollinen esivalmistaminen</a:t>
            </a:r>
            <a:endParaRPr lang="fi-FI" dirty="0"/>
          </a:p>
        </p:txBody>
      </p:sp>
    </p:spTree>
    <p:extLst>
      <p:ext uri="{BB962C8B-B14F-4D97-AF65-F5344CB8AC3E}">
        <p14:creationId xmlns:p14="http://schemas.microsoft.com/office/powerpoint/2010/main" val="19643763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ABA3B2A-C6F6-4A8E-9AA5-B8A41DA7D1B9}"/>
              </a:ext>
            </a:extLst>
          </p:cNvPr>
          <p:cNvSpPr>
            <a:spLocks noGrp="1"/>
          </p:cNvSpPr>
          <p:nvPr>
            <p:ph type="title"/>
          </p:nvPr>
        </p:nvSpPr>
        <p:spPr/>
        <p:txBody>
          <a:bodyPr>
            <a:normAutofit fontScale="90000"/>
          </a:bodyPr>
          <a:lstStyle/>
          <a:p>
            <a:r>
              <a:rPr lang="fi-FI" dirty="0"/>
              <a:t>Puurakenteiden valmistus </a:t>
            </a:r>
            <a:br>
              <a:rPr lang="fi-FI" dirty="0"/>
            </a:br>
            <a:r>
              <a:rPr lang="fi-FI" dirty="0"/>
              <a:t>CNC-työstötekniikalla</a:t>
            </a:r>
          </a:p>
        </p:txBody>
      </p:sp>
    </p:spTree>
    <p:extLst>
      <p:ext uri="{BB962C8B-B14F-4D97-AF65-F5344CB8AC3E}">
        <p14:creationId xmlns:p14="http://schemas.microsoft.com/office/powerpoint/2010/main" val="41162504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FFA7768-01C3-6CF3-EDD1-9D2597DFAB02}"/>
              </a:ext>
            </a:extLst>
          </p:cNvPr>
          <p:cNvSpPr>
            <a:spLocks noGrp="1"/>
          </p:cNvSpPr>
          <p:nvPr>
            <p:ph type="title"/>
          </p:nvPr>
        </p:nvSpPr>
        <p:spPr/>
        <p:txBody>
          <a:bodyPr/>
          <a:lstStyle/>
          <a:p>
            <a:r>
              <a:rPr lang="fi-FI" dirty="0"/>
              <a:t>CNC-terätekniikka</a:t>
            </a:r>
          </a:p>
        </p:txBody>
      </p:sp>
      <p:sp>
        <p:nvSpPr>
          <p:cNvPr id="6" name="Sisällön paikkamerkki 5">
            <a:extLst>
              <a:ext uri="{FF2B5EF4-FFF2-40B4-BE49-F238E27FC236}">
                <a16:creationId xmlns:a16="http://schemas.microsoft.com/office/drawing/2014/main" id="{95F2F8C9-F8BF-A8F1-A1A5-B62C039B3EE1}"/>
              </a:ext>
            </a:extLst>
          </p:cNvPr>
          <p:cNvSpPr>
            <a:spLocks noGrp="1"/>
          </p:cNvSpPr>
          <p:nvPr>
            <p:ph idx="1"/>
          </p:nvPr>
        </p:nvSpPr>
        <p:spPr>
          <a:xfrm>
            <a:off x="838200" y="1825625"/>
            <a:ext cx="10515600" cy="2746375"/>
          </a:xfrm>
        </p:spPr>
        <p:txBody>
          <a:bodyPr>
            <a:normAutofit fontScale="70000" lnSpcReduction="20000"/>
          </a:bodyPr>
          <a:lstStyle/>
          <a:p>
            <a:r>
              <a:rPr lang="fi-FI" sz="2600" dirty="0"/>
              <a:t>Puu on luonnonmateriaali, joka ei ole koskaan täysin tasalaatuista. </a:t>
            </a:r>
          </a:p>
          <a:p>
            <a:r>
              <a:rPr lang="fi-FI" sz="2600" dirty="0"/>
              <a:t>Puun työstöominaisuudet riippuvat myös siitä, mihin suuntaan sitä työstetään. </a:t>
            </a:r>
          </a:p>
          <a:p>
            <a:r>
              <a:rPr lang="fi-FI" sz="2600" dirty="0"/>
              <a:t>Jotta työstöjäljestä tulisi siisti ja virheetön, on valittava oikeat terät ja työstöarvot materiaalia ja työtehtävää varten. </a:t>
            </a:r>
          </a:p>
          <a:p>
            <a:r>
              <a:rPr lang="fi-FI" sz="2600" dirty="0"/>
              <a:t>Tämä on tärkeä osa CNC-koneistajan ammattitaitoa. </a:t>
            </a:r>
          </a:p>
          <a:p>
            <a:r>
              <a:rPr lang="fi-FI" sz="2600" dirty="0"/>
              <a:t>Puurakenteiden valmistuksessa käytetään monenlaisia teriä. </a:t>
            </a:r>
          </a:p>
          <a:p>
            <a:r>
              <a:rPr lang="fi-FI" sz="2600" dirty="0"/>
              <a:t>Ne voidaan jakaa seuraaviin ryhmiin sahanterät, höyläävät terät, jyrsimet, porat, ketjusahat sekä erilaiset erikoisterät. </a:t>
            </a:r>
          </a:p>
          <a:p>
            <a:r>
              <a:rPr lang="fi-FI" sz="2600" dirty="0"/>
              <a:t>Koneistajan täytyy tunnistaa kaikki terät ja osata käyttää niitä</a:t>
            </a:r>
            <a:r>
              <a:rPr lang="fi-FI" dirty="0"/>
              <a:t> tarkoituksenmukaisesti.</a:t>
            </a:r>
          </a:p>
          <a:p>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39</a:t>
            </a:fld>
            <a:endParaRPr lang="fi-FI" dirty="0"/>
          </a:p>
        </p:txBody>
      </p:sp>
      <p:pic>
        <p:nvPicPr>
          <p:cNvPr id="5" name="Kuva 4" descr="https://www.hundegger.com/fileadmin/_processed_/9/2/csm_ROBOT-Drive_2020_Logo_1_d1ecdedfd8.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4622208"/>
            <a:ext cx="6248996" cy="2120204"/>
          </a:xfrm>
          <a:prstGeom prst="rect">
            <a:avLst/>
          </a:prstGeom>
          <a:noFill/>
          <a:ln>
            <a:noFill/>
          </a:ln>
        </p:spPr>
      </p:pic>
      <p:sp>
        <p:nvSpPr>
          <p:cNvPr id="3" name="Alatunnisteen paikkamerkki 2">
            <a:extLst>
              <a:ext uri="{FF2B5EF4-FFF2-40B4-BE49-F238E27FC236}">
                <a16:creationId xmlns:a16="http://schemas.microsoft.com/office/drawing/2014/main" id="{C37367FB-1FF5-937C-8F85-0B4FBE2150CA}"/>
              </a:ext>
            </a:extLst>
          </p:cNvPr>
          <p:cNvSpPr>
            <a:spLocks noGrp="1"/>
          </p:cNvSpPr>
          <p:nvPr>
            <p:ph type="ftr" sz="quarter" idx="3"/>
          </p:nvPr>
        </p:nvSpPr>
        <p:spPr/>
        <p:txBody>
          <a:bodyPr/>
          <a:lstStyle/>
          <a:p>
            <a:r>
              <a:rPr lang="fi-FI"/>
              <a:t>Teollinen esivalmistaminen</a:t>
            </a:r>
            <a:endParaRPr lang="fi-FI" dirty="0"/>
          </a:p>
        </p:txBody>
      </p:sp>
    </p:spTree>
    <p:extLst>
      <p:ext uri="{BB962C8B-B14F-4D97-AF65-F5344CB8AC3E}">
        <p14:creationId xmlns:p14="http://schemas.microsoft.com/office/powerpoint/2010/main" val="1574744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kstin paikkamerkki 40">
            <a:extLst>
              <a:ext uri="{FF2B5EF4-FFF2-40B4-BE49-F238E27FC236}">
                <a16:creationId xmlns:a16="http://schemas.microsoft.com/office/drawing/2014/main" id="{2D52FE4B-1BAF-42AF-A92E-E9C3C2B044EF}"/>
              </a:ext>
            </a:extLst>
          </p:cNvPr>
          <p:cNvSpPr>
            <a:spLocks noGrp="1"/>
          </p:cNvSpPr>
          <p:nvPr>
            <p:ph type="body" idx="1"/>
          </p:nvPr>
        </p:nvSpPr>
        <p:spPr/>
        <p:txBody>
          <a:bodyPr>
            <a:normAutofit fontScale="77500" lnSpcReduction="20000"/>
          </a:bodyPr>
          <a:lstStyle/>
          <a:p>
            <a:r>
              <a:rPr lang="fi-FI" dirty="0"/>
              <a:t>Tekijät</a:t>
            </a:r>
          </a:p>
        </p:txBody>
      </p:sp>
      <p:sp>
        <p:nvSpPr>
          <p:cNvPr id="42" name="Sisällön paikkamerkki 41">
            <a:extLst>
              <a:ext uri="{FF2B5EF4-FFF2-40B4-BE49-F238E27FC236}">
                <a16:creationId xmlns:a16="http://schemas.microsoft.com/office/drawing/2014/main" id="{0F03351A-45A8-4E38-8031-3419B30D115E}"/>
              </a:ext>
            </a:extLst>
          </p:cNvPr>
          <p:cNvSpPr>
            <a:spLocks noGrp="1"/>
          </p:cNvSpPr>
          <p:nvPr>
            <p:ph sz="half" idx="2"/>
          </p:nvPr>
        </p:nvSpPr>
        <p:spPr/>
        <p:txBody>
          <a:bodyPr>
            <a:normAutofit/>
          </a:bodyPr>
          <a:lstStyle/>
          <a:p>
            <a:pPr marL="0" indent="0">
              <a:buNone/>
            </a:pPr>
            <a:r>
              <a:rPr lang="fi-FI" sz="2400" dirty="0"/>
              <a:t>Martti Mylly, Ammattiopisto Lappia	</a:t>
            </a:r>
          </a:p>
        </p:txBody>
      </p:sp>
      <p:sp>
        <p:nvSpPr>
          <p:cNvPr id="43" name="Sisällön paikkamerkki 42">
            <a:extLst>
              <a:ext uri="{FF2B5EF4-FFF2-40B4-BE49-F238E27FC236}">
                <a16:creationId xmlns:a16="http://schemas.microsoft.com/office/drawing/2014/main" id="{DD88DD0C-A6ED-4711-904E-C56B6E4F5DD5}"/>
              </a:ext>
            </a:extLst>
          </p:cNvPr>
          <p:cNvSpPr>
            <a:spLocks noGrp="1"/>
          </p:cNvSpPr>
          <p:nvPr>
            <p:ph sz="quarter" idx="4"/>
          </p:nvPr>
        </p:nvSpPr>
        <p:spPr/>
        <p:txBody>
          <a:bodyPr>
            <a:normAutofit/>
          </a:bodyPr>
          <a:lstStyle/>
          <a:p>
            <a:pPr marL="0" indent="0">
              <a:buNone/>
            </a:pPr>
            <a:r>
              <a:rPr lang="fi-FI" sz="2400" dirty="0"/>
              <a:t>Julkaisupäivä: 10.6.2022</a:t>
            </a:r>
          </a:p>
        </p:txBody>
      </p:sp>
      <p:sp>
        <p:nvSpPr>
          <p:cNvPr id="44" name="Tekstin paikkamerkki 43">
            <a:extLst>
              <a:ext uri="{FF2B5EF4-FFF2-40B4-BE49-F238E27FC236}">
                <a16:creationId xmlns:a16="http://schemas.microsoft.com/office/drawing/2014/main" id="{9E9806A0-4C88-46B7-9184-555A83A7FFC8}"/>
              </a:ext>
            </a:extLst>
          </p:cNvPr>
          <p:cNvSpPr>
            <a:spLocks noGrp="1"/>
          </p:cNvSpPr>
          <p:nvPr>
            <p:ph type="body" idx="10"/>
          </p:nvPr>
        </p:nvSpPr>
        <p:spPr/>
        <p:txBody>
          <a:bodyPr>
            <a:normAutofit fontScale="77500" lnSpcReduction="20000"/>
          </a:bodyPr>
          <a:lstStyle/>
          <a:p>
            <a:endParaRPr lang="fi-FI" dirty="0"/>
          </a:p>
        </p:txBody>
      </p:sp>
      <p:sp>
        <p:nvSpPr>
          <p:cNvPr id="46" name="Dian numeron paikkamerkki 45">
            <a:extLst>
              <a:ext uri="{FF2B5EF4-FFF2-40B4-BE49-F238E27FC236}">
                <a16:creationId xmlns:a16="http://schemas.microsoft.com/office/drawing/2014/main" id="{A7160097-2269-4CFB-8D42-6091A3FA492C}"/>
              </a:ext>
            </a:extLst>
          </p:cNvPr>
          <p:cNvSpPr>
            <a:spLocks noGrp="1"/>
          </p:cNvSpPr>
          <p:nvPr>
            <p:ph type="sldNum" sz="quarter" idx="11"/>
          </p:nvPr>
        </p:nvSpPr>
        <p:spPr/>
        <p:txBody>
          <a:bodyPr/>
          <a:lstStyle/>
          <a:p>
            <a:fld id="{B338A197-4EA2-4D23-935D-0DB0ED09FF0F}" type="slidenum">
              <a:rPr lang="fi-FI" smtClean="0"/>
              <a:pPr/>
              <a:t>4</a:t>
            </a:fld>
            <a:endParaRPr lang="fi-FI" dirty="0"/>
          </a:p>
        </p:txBody>
      </p:sp>
      <p:sp>
        <p:nvSpPr>
          <p:cNvPr id="2" name="Alatunnisteen paikkamerkki 1">
            <a:extLst>
              <a:ext uri="{FF2B5EF4-FFF2-40B4-BE49-F238E27FC236}">
                <a16:creationId xmlns:a16="http://schemas.microsoft.com/office/drawing/2014/main" id="{863DFC87-43EF-9071-E853-15B6CFB4B6AD}"/>
              </a:ext>
            </a:extLst>
          </p:cNvPr>
          <p:cNvSpPr>
            <a:spLocks noGrp="1"/>
          </p:cNvSpPr>
          <p:nvPr>
            <p:ph type="ftr" sz="quarter" idx="3"/>
          </p:nvPr>
        </p:nvSpPr>
        <p:spPr/>
        <p:txBody>
          <a:bodyPr/>
          <a:lstStyle/>
          <a:p>
            <a:r>
              <a:rPr lang="fi-FI"/>
              <a:t>Teollinen esivalmistaminen</a:t>
            </a:r>
            <a:endParaRPr lang="fi-FI" dirty="0"/>
          </a:p>
        </p:txBody>
      </p:sp>
    </p:spTree>
    <p:extLst>
      <p:ext uri="{BB962C8B-B14F-4D97-AF65-F5344CB8AC3E}">
        <p14:creationId xmlns:p14="http://schemas.microsoft.com/office/powerpoint/2010/main" val="38703828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8A5B11B-3BE7-274C-E521-9B9D20B2FAAD}"/>
              </a:ext>
            </a:extLst>
          </p:cNvPr>
          <p:cNvSpPr>
            <a:spLocks noGrp="1"/>
          </p:cNvSpPr>
          <p:nvPr>
            <p:ph type="title"/>
          </p:nvPr>
        </p:nvSpPr>
        <p:spPr/>
        <p:txBody>
          <a:bodyPr/>
          <a:lstStyle/>
          <a:p>
            <a:r>
              <a:rPr lang="fi-FI" dirty="0"/>
              <a:t>CNC-terätekniikka</a:t>
            </a:r>
          </a:p>
        </p:txBody>
      </p:sp>
      <p:sp>
        <p:nvSpPr>
          <p:cNvPr id="5" name="Sisällön paikkamerkki 4">
            <a:extLst>
              <a:ext uri="{FF2B5EF4-FFF2-40B4-BE49-F238E27FC236}">
                <a16:creationId xmlns:a16="http://schemas.microsoft.com/office/drawing/2014/main" id="{94801104-CEB4-182B-EDD9-D34BF4CAB890}"/>
              </a:ext>
            </a:extLst>
          </p:cNvPr>
          <p:cNvSpPr>
            <a:spLocks noGrp="1"/>
          </p:cNvSpPr>
          <p:nvPr>
            <p:ph idx="1"/>
          </p:nvPr>
        </p:nvSpPr>
        <p:spPr/>
        <p:txBody>
          <a:bodyPr>
            <a:normAutofit fontScale="92500" lnSpcReduction="10000"/>
          </a:bodyPr>
          <a:lstStyle/>
          <a:p>
            <a:r>
              <a:rPr lang="fi-FI" dirty="0"/>
              <a:t>CNC-työstökeskuksen eniten käytetty terä on pyörösaha, jolla sahataan puuta eri suunnissa. </a:t>
            </a:r>
          </a:p>
          <a:p>
            <a:r>
              <a:rPr lang="fi-FI" dirty="0"/>
              <a:t>Työstösuunta vaikuttaa teräkulmiin, perinteisesti puun halkaisuun ja katkaisuun on olemassa erityyppiset terät. </a:t>
            </a:r>
          </a:p>
          <a:p>
            <a:r>
              <a:rPr lang="fi-FI" dirty="0"/>
              <a:t>CNC-työstökeskuksen pyörösaha on ns. yleispyöröterä, jota käytetään kaikissa sahaussuunnissa. Pyörösahanterä on ohut, monihampainen terä, jonka leikkaava terä on ulkokehällä. </a:t>
            </a:r>
          </a:p>
          <a:p>
            <a:r>
              <a:rPr lang="fi-FI" dirty="0"/>
              <a:t>Terässä on koosta riippuen eri määrä hampaita (12 – 144). </a:t>
            </a:r>
          </a:p>
          <a:p>
            <a:r>
              <a:rPr lang="fi-FI" dirty="0"/>
              <a:t>Terä rungon paksuus vaihtelee koon mukaan aina (2 mm – 10 mm) ja halkaisija (150 – 1200 mm). Teollisuudessa käytettävät terät ovat yleisesti kovametallihampaisia. </a:t>
            </a:r>
          </a:p>
          <a:p>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40</a:t>
            </a:fld>
            <a:endParaRPr lang="fi-FI" dirty="0"/>
          </a:p>
        </p:txBody>
      </p:sp>
      <p:sp>
        <p:nvSpPr>
          <p:cNvPr id="3" name="Alatunnisteen paikkamerkki 2">
            <a:extLst>
              <a:ext uri="{FF2B5EF4-FFF2-40B4-BE49-F238E27FC236}">
                <a16:creationId xmlns:a16="http://schemas.microsoft.com/office/drawing/2014/main" id="{55DF7732-45DE-EE66-2C10-4E32BA37B9E3}"/>
              </a:ext>
            </a:extLst>
          </p:cNvPr>
          <p:cNvSpPr>
            <a:spLocks noGrp="1"/>
          </p:cNvSpPr>
          <p:nvPr>
            <p:ph type="ftr" sz="quarter" idx="3"/>
          </p:nvPr>
        </p:nvSpPr>
        <p:spPr/>
        <p:txBody>
          <a:bodyPr/>
          <a:lstStyle/>
          <a:p>
            <a:r>
              <a:rPr lang="fi-FI"/>
              <a:t>Teollinen esivalmistaminen</a:t>
            </a:r>
            <a:endParaRPr lang="fi-FI" dirty="0"/>
          </a:p>
        </p:txBody>
      </p:sp>
    </p:spTree>
    <p:extLst>
      <p:ext uri="{BB962C8B-B14F-4D97-AF65-F5344CB8AC3E}">
        <p14:creationId xmlns:p14="http://schemas.microsoft.com/office/powerpoint/2010/main" val="13935057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76232B8-275D-C8D9-99FF-DFD76AC9ECC5}"/>
              </a:ext>
            </a:extLst>
          </p:cNvPr>
          <p:cNvSpPr>
            <a:spLocks noGrp="1"/>
          </p:cNvSpPr>
          <p:nvPr>
            <p:ph type="title"/>
          </p:nvPr>
        </p:nvSpPr>
        <p:spPr/>
        <p:txBody>
          <a:bodyPr/>
          <a:lstStyle/>
          <a:p>
            <a:r>
              <a:rPr lang="fi-FI" dirty="0"/>
              <a:t>CNC-terätekniikka</a:t>
            </a:r>
          </a:p>
        </p:txBody>
      </p:sp>
      <p:sp>
        <p:nvSpPr>
          <p:cNvPr id="5" name="Sisällön paikkamerkki 4">
            <a:extLst>
              <a:ext uri="{FF2B5EF4-FFF2-40B4-BE49-F238E27FC236}">
                <a16:creationId xmlns:a16="http://schemas.microsoft.com/office/drawing/2014/main" id="{6E305AED-04A3-3D50-C787-7F8BB0D7ADDC}"/>
              </a:ext>
            </a:extLst>
          </p:cNvPr>
          <p:cNvSpPr>
            <a:spLocks noGrp="1"/>
          </p:cNvSpPr>
          <p:nvPr>
            <p:ph idx="1"/>
          </p:nvPr>
        </p:nvSpPr>
        <p:spPr/>
        <p:txBody>
          <a:bodyPr>
            <a:normAutofit/>
          </a:bodyPr>
          <a:lstStyle/>
          <a:p>
            <a:r>
              <a:rPr lang="fi-FI" dirty="0"/>
              <a:t>Saatavilla on myös timanttihampaisia teriä. </a:t>
            </a:r>
          </a:p>
          <a:p>
            <a:r>
              <a:rPr lang="fi-FI" dirty="0"/>
              <a:t>Yleisesti käytettyjen halkaisuterien rintakulma on yleensä noin 20 astetta. </a:t>
            </a:r>
          </a:p>
          <a:p>
            <a:r>
              <a:rPr lang="fi-FI" dirty="0"/>
              <a:t>Hammaspalaa edestä katsoen nähdään hammasmuoto, mikä myös vaihtelee valmistajien mukaan. Pyörösahan terissä voi olla erilaisia ratkaisuja, jotka vaimentavat käyttöääntä. </a:t>
            </a:r>
          </a:p>
          <a:p>
            <a:r>
              <a:rPr lang="fi-FI" dirty="0"/>
              <a:t>Joskus terissä on terärungossa sivuleikkaava kovametalliosa, joka ehkäisee jännityksessä olevan puun leikkaantumista kiinni terärunkoon.</a:t>
            </a:r>
          </a:p>
          <a:p>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41</a:t>
            </a:fld>
            <a:endParaRPr lang="fi-FI" dirty="0"/>
          </a:p>
        </p:txBody>
      </p:sp>
      <p:sp>
        <p:nvSpPr>
          <p:cNvPr id="3" name="Alatunnisteen paikkamerkki 2">
            <a:extLst>
              <a:ext uri="{FF2B5EF4-FFF2-40B4-BE49-F238E27FC236}">
                <a16:creationId xmlns:a16="http://schemas.microsoft.com/office/drawing/2014/main" id="{7886720D-AF21-0E01-922D-7CF1EA9A0EE0}"/>
              </a:ext>
            </a:extLst>
          </p:cNvPr>
          <p:cNvSpPr>
            <a:spLocks noGrp="1"/>
          </p:cNvSpPr>
          <p:nvPr>
            <p:ph type="ftr" sz="quarter" idx="3"/>
          </p:nvPr>
        </p:nvSpPr>
        <p:spPr/>
        <p:txBody>
          <a:bodyPr/>
          <a:lstStyle/>
          <a:p>
            <a:r>
              <a:rPr lang="fi-FI"/>
              <a:t>Teollinen esivalmistaminen</a:t>
            </a:r>
            <a:endParaRPr lang="fi-FI" dirty="0"/>
          </a:p>
        </p:txBody>
      </p:sp>
    </p:spTree>
    <p:extLst>
      <p:ext uri="{BB962C8B-B14F-4D97-AF65-F5344CB8AC3E}">
        <p14:creationId xmlns:p14="http://schemas.microsoft.com/office/powerpoint/2010/main" val="6374229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C5E7521-D9F1-461C-F0FA-82D0A617A224}"/>
              </a:ext>
            </a:extLst>
          </p:cNvPr>
          <p:cNvSpPr>
            <a:spLocks noGrp="1"/>
          </p:cNvSpPr>
          <p:nvPr>
            <p:ph type="title"/>
          </p:nvPr>
        </p:nvSpPr>
        <p:spPr/>
        <p:txBody>
          <a:bodyPr/>
          <a:lstStyle/>
          <a:p>
            <a:r>
              <a:rPr lang="fi-FI" dirty="0"/>
              <a:t>CNC-terätekniikka</a:t>
            </a:r>
          </a:p>
        </p:txBody>
      </p:sp>
      <p:sp>
        <p:nvSpPr>
          <p:cNvPr id="5" name="Sisällön paikkamerkki 4">
            <a:extLst>
              <a:ext uri="{FF2B5EF4-FFF2-40B4-BE49-F238E27FC236}">
                <a16:creationId xmlns:a16="http://schemas.microsoft.com/office/drawing/2014/main" id="{912B555E-5D80-5B9F-0283-8DEBF3590A95}"/>
              </a:ext>
            </a:extLst>
          </p:cNvPr>
          <p:cNvSpPr>
            <a:spLocks noGrp="1"/>
          </p:cNvSpPr>
          <p:nvPr>
            <p:ph idx="1"/>
          </p:nvPr>
        </p:nvSpPr>
        <p:spPr/>
        <p:txBody>
          <a:bodyPr>
            <a:normAutofit/>
          </a:bodyPr>
          <a:lstStyle/>
          <a:p>
            <a:r>
              <a:rPr lang="fi-FI" dirty="0"/>
              <a:t>Höyläkoneen tyyppisiä kuttereita ja </a:t>
            </a:r>
            <a:r>
              <a:rPr lang="fi-FI" dirty="0" err="1"/>
              <a:t>kursoja</a:t>
            </a:r>
            <a:r>
              <a:rPr lang="fi-FI" dirty="0"/>
              <a:t> käytetään puupinnan tasoitukseen tai esim. aaltomaisen kuvion tekemiseen aihion pintaan. </a:t>
            </a:r>
          </a:p>
          <a:p>
            <a:r>
              <a:rPr lang="fi-FI" dirty="0"/>
              <a:t>Kutterit ovat höylääviä teriä, joissa on useampi vaihtoterä. </a:t>
            </a:r>
          </a:p>
          <a:p>
            <a:r>
              <a:rPr lang="fi-FI" dirty="0"/>
              <a:t>Terien koot vaihtelevat 100 … 250 mm. </a:t>
            </a:r>
          </a:p>
          <a:p>
            <a:r>
              <a:rPr lang="fi-FI" dirty="0"/>
              <a:t>Terämateriaali on yleensä pikaterästä tai kovametallia. </a:t>
            </a:r>
          </a:p>
          <a:p>
            <a:r>
              <a:rPr lang="fi-FI" dirty="0"/>
              <a:t>Eri valmistajilla on paljon erilaisia vaihtoterämalleja. </a:t>
            </a:r>
          </a:p>
          <a:p>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42</a:t>
            </a:fld>
            <a:endParaRPr lang="fi-FI" dirty="0"/>
          </a:p>
        </p:txBody>
      </p:sp>
      <p:sp>
        <p:nvSpPr>
          <p:cNvPr id="3" name="Alatunnisteen paikkamerkki 2">
            <a:extLst>
              <a:ext uri="{FF2B5EF4-FFF2-40B4-BE49-F238E27FC236}">
                <a16:creationId xmlns:a16="http://schemas.microsoft.com/office/drawing/2014/main" id="{5A0F34F3-9D30-D12F-48F5-86DCD86F86A5}"/>
              </a:ext>
            </a:extLst>
          </p:cNvPr>
          <p:cNvSpPr>
            <a:spLocks noGrp="1"/>
          </p:cNvSpPr>
          <p:nvPr>
            <p:ph type="ftr" sz="quarter" idx="3"/>
          </p:nvPr>
        </p:nvSpPr>
        <p:spPr/>
        <p:txBody>
          <a:bodyPr/>
          <a:lstStyle/>
          <a:p>
            <a:r>
              <a:rPr lang="fi-FI"/>
              <a:t>Teollinen esivalmistaminen</a:t>
            </a:r>
            <a:endParaRPr lang="fi-FI" dirty="0"/>
          </a:p>
        </p:txBody>
      </p:sp>
    </p:spTree>
    <p:extLst>
      <p:ext uri="{BB962C8B-B14F-4D97-AF65-F5344CB8AC3E}">
        <p14:creationId xmlns:p14="http://schemas.microsoft.com/office/powerpoint/2010/main" val="21827966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31A5F55-DF46-F215-5A2D-C04367D70E60}"/>
              </a:ext>
            </a:extLst>
          </p:cNvPr>
          <p:cNvSpPr>
            <a:spLocks noGrp="1"/>
          </p:cNvSpPr>
          <p:nvPr>
            <p:ph type="title"/>
          </p:nvPr>
        </p:nvSpPr>
        <p:spPr/>
        <p:txBody>
          <a:bodyPr/>
          <a:lstStyle/>
          <a:p>
            <a:r>
              <a:rPr lang="fi-FI" dirty="0"/>
              <a:t>CNC-terätekniikka</a:t>
            </a:r>
          </a:p>
        </p:txBody>
      </p:sp>
      <p:sp>
        <p:nvSpPr>
          <p:cNvPr id="5" name="Sisällön paikkamerkki 4">
            <a:extLst>
              <a:ext uri="{FF2B5EF4-FFF2-40B4-BE49-F238E27FC236}">
                <a16:creationId xmlns:a16="http://schemas.microsoft.com/office/drawing/2014/main" id="{06F8F44D-6586-B6D7-9DBA-027DDA359AB0}"/>
              </a:ext>
            </a:extLst>
          </p:cNvPr>
          <p:cNvSpPr>
            <a:spLocks noGrp="1"/>
          </p:cNvSpPr>
          <p:nvPr>
            <p:ph idx="1"/>
          </p:nvPr>
        </p:nvSpPr>
        <p:spPr/>
        <p:txBody>
          <a:bodyPr>
            <a:normAutofit fontScale="92500" lnSpcReduction="10000"/>
          </a:bodyPr>
          <a:lstStyle/>
          <a:p>
            <a:r>
              <a:rPr lang="fi-FI" dirty="0" err="1"/>
              <a:t>Kursot</a:t>
            </a:r>
            <a:r>
              <a:rPr lang="fi-FI" dirty="0"/>
              <a:t> ovat höylääviä teriä, joissa on kaksi tai useampi kiinteä leikkaava terä. </a:t>
            </a:r>
          </a:p>
          <a:p>
            <a:r>
              <a:rPr lang="fi-FI" dirty="0" err="1"/>
              <a:t>Kursoilla</a:t>
            </a:r>
            <a:r>
              <a:rPr lang="fi-FI" dirty="0"/>
              <a:t> voi yleensä työstää kuttereita kovemmilla syöttönopeuksilla ja poistaa enemmän materiaalia kerralla.</a:t>
            </a:r>
          </a:p>
          <a:p>
            <a:r>
              <a:rPr lang="fi-FI" dirty="0" err="1"/>
              <a:t>Kursot</a:t>
            </a:r>
            <a:r>
              <a:rPr lang="fi-FI" dirty="0"/>
              <a:t> ovat massiivisen rakenteensa vuoksi kalliimpia valmistaa kuin kutterit. </a:t>
            </a:r>
          </a:p>
          <a:p>
            <a:r>
              <a:rPr lang="fi-FI" dirty="0"/>
              <a:t>Kuttereissa ja </a:t>
            </a:r>
            <a:r>
              <a:rPr lang="fi-FI" dirty="0" err="1"/>
              <a:t>kursoissa</a:t>
            </a:r>
            <a:r>
              <a:rPr lang="fi-FI" dirty="0"/>
              <a:t> on monta leikkaavaa terää. </a:t>
            </a:r>
          </a:p>
          <a:p>
            <a:r>
              <a:rPr lang="fi-FI" dirty="0"/>
              <a:t>Terät voidaan myös asetella terärunkoon spiraalimuotoon, jolloin lastu irtoaa ja poistuu terästä tehokkaasti. </a:t>
            </a:r>
          </a:p>
          <a:p>
            <a:r>
              <a:rPr lang="fi-FI" dirty="0"/>
              <a:t>Tämän tyyppiset terät eivät tuota aina riittävän siistiä pintaa vaan pinnat vaativat viimeistelyä.</a:t>
            </a:r>
          </a:p>
          <a:p>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43</a:t>
            </a:fld>
            <a:endParaRPr lang="fi-FI" dirty="0"/>
          </a:p>
        </p:txBody>
      </p:sp>
      <p:sp>
        <p:nvSpPr>
          <p:cNvPr id="3" name="Alatunnisteen paikkamerkki 2">
            <a:extLst>
              <a:ext uri="{FF2B5EF4-FFF2-40B4-BE49-F238E27FC236}">
                <a16:creationId xmlns:a16="http://schemas.microsoft.com/office/drawing/2014/main" id="{C635F320-6C35-91DC-818E-D65EB6D2AC69}"/>
              </a:ext>
            </a:extLst>
          </p:cNvPr>
          <p:cNvSpPr>
            <a:spLocks noGrp="1"/>
          </p:cNvSpPr>
          <p:nvPr>
            <p:ph type="ftr" sz="quarter" idx="3"/>
          </p:nvPr>
        </p:nvSpPr>
        <p:spPr/>
        <p:txBody>
          <a:bodyPr/>
          <a:lstStyle/>
          <a:p>
            <a:r>
              <a:rPr lang="fi-FI"/>
              <a:t>Teollinen esivalmistaminen</a:t>
            </a:r>
            <a:endParaRPr lang="fi-FI" dirty="0"/>
          </a:p>
        </p:txBody>
      </p:sp>
    </p:spTree>
    <p:extLst>
      <p:ext uri="{BB962C8B-B14F-4D97-AF65-F5344CB8AC3E}">
        <p14:creationId xmlns:p14="http://schemas.microsoft.com/office/powerpoint/2010/main" val="20216431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70C3BE-B8DD-6E0A-3657-9508C6E1A2D7}"/>
              </a:ext>
            </a:extLst>
          </p:cNvPr>
          <p:cNvSpPr>
            <a:spLocks noGrp="1"/>
          </p:cNvSpPr>
          <p:nvPr>
            <p:ph type="title"/>
          </p:nvPr>
        </p:nvSpPr>
        <p:spPr/>
        <p:txBody>
          <a:bodyPr/>
          <a:lstStyle/>
          <a:p>
            <a:r>
              <a:rPr lang="fi-FI" dirty="0"/>
              <a:t>CNC-terätekniikka</a:t>
            </a:r>
          </a:p>
        </p:txBody>
      </p:sp>
      <p:sp>
        <p:nvSpPr>
          <p:cNvPr id="5" name="Sisällön paikkamerkki 4">
            <a:extLst>
              <a:ext uri="{FF2B5EF4-FFF2-40B4-BE49-F238E27FC236}">
                <a16:creationId xmlns:a16="http://schemas.microsoft.com/office/drawing/2014/main" id="{B83BB7AA-0F3F-BBFD-B268-AF7B7674ACE2}"/>
              </a:ext>
            </a:extLst>
          </p:cNvPr>
          <p:cNvSpPr>
            <a:spLocks noGrp="1"/>
          </p:cNvSpPr>
          <p:nvPr>
            <p:ph idx="1"/>
          </p:nvPr>
        </p:nvSpPr>
        <p:spPr/>
        <p:txBody>
          <a:bodyPr>
            <a:normAutofit lnSpcReduction="10000"/>
          </a:bodyPr>
          <a:lstStyle/>
          <a:p>
            <a:r>
              <a:rPr lang="fi-FI" dirty="0"/>
              <a:t>Jyrsimiä käytetään puun muotoiluun, liitoskoneistuksiin ja muihin työstöihin. </a:t>
            </a:r>
          </a:p>
          <a:p>
            <a:r>
              <a:rPr lang="fi-FI" dirty="0"/>
              <a:t>Jyrsinteriä on monen tyyppisiä ja kokoisia.</a:t>
            </a:r>
          </a:p>
          <a:p>
            <a:r>
              <a:rPr lang="fi-FI" dirty="0"/>
              <a:t>Varsikiinnitteiset tappijyrsimet ovat CNC-työstökeskuksessa yleisesti käytössä, erityisesti muotojen työstössä. </a:t>
            </a:r>
          </a:p>
          <a:p>
            <a:r>
              <a:rPr lang="fi-FI" dirty="0"/>
              <a:t>Tappijyrsimiä on rouhinta- ja viimeistelytyyppisiä teriä. </a:t>
            </a:r>
          </a:p>
          <a:p>
            <a:r>
              <a:rPr lang="fi-FI" dirty="0"/>
              <a:t>Tappijyrsimissä on yleensä kierteinen terä, jotta työstö saadaan viiltävämmäksi ja siistimmäksi. </a:t>
            </a:r>
          </a:p>
          <a:p>
            <a:r>
              <a:rPr lang="fi-FI" dirty="0"/>
              <a:t>Nostavassa kierteessä poistettava materiaali nousee urasta työstön aikana. </a:t>
            </a:r>
          </a:p>
          <a:p>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44</a:t>
            </a:fld>
            <a:endParaRPr lang="fi-FI" dirty="0"/>
          </a:p>
        </p:txBody>
      </p:sp>
      <p:sp>
        <p:nvSpPr>
          <p:cNvPr id="3" name="Alatunnisteen paikkamerkki 2">
            <a:extLst>
              <a:ext uri="{FF2B5EF4-FFF2-40B4-BE49-F238E27FC236}">
                <a16:creationId xmlns:a16="http://schemas.microsoft.com/office/drawing/2014/main" id="{2C8E0268-193F-07E8-D384-B75DAE02DCC2}"/>
              </a:ext>
            </a:extLst>
          </p:cNvPr>
          <p:cNvSpPr>
            <a:spLocks noGrp="1"/>
          </p:cNvSpPr>
          <p:nvPr>
            <p:ph type="ftr" sz="quarter" idx="3"/>
          </p:nvPr>
        </p:nvSpPr>
        <p:spPr/>
        <p:txBody>
          <a:bodyPr/>
          <a:lstStyle/>
          <a:p>
            <a:r>
              <a:rPr lang="fi-FI"/>
              <a:t>Teollinen esivalmistaminen</a:t>
            </a:r>
            <a:endParaRPr lang="fi-FI" dirty="0"/>
          </a:p>
        </p:txBody>
      </p:sp>
    </p:spTree>
    <p:extLst>
      <p:ext uri="{BB962C8B-B14F-4D97-AF65-F5344CB8AC3E}">
        <p14:creationId xmlns:p14="http://schemas.microsoft.com/office/powerpoint/2010/main" val="9087072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C6FD25A-860F-8ECE-AFE2-7665A6EEC7BE}"/>
              </a:ext>
            </a:extLst>
          </p:cNvPr>
          <p:cNvSpPr>
            <a:spLocks noGrp="1"/>
          </p:cNvSpPr>
          <p:nvPr>
            <p:ph type="title"/>
          </p:nvPr>
        </p:nvSpPr>
        <p:spPr/>
        <p:txBody>
          <a:bodyPr/>
          <a:lstStyle/>
          <a:p>
            <a:r>
              <a:rPr lang="fi-FI" dirty="0"/>
              <a:t>CNC-terätekniikka</a:t>
            </a:r>
          </a:p>
        </p:txBody>
      </p:sp>
      <p:sp>
        <p:nvSpPr>
          <p:cNvPr id="5" name="Sisällön paikkamerkki 4">
            <a:extLst>
              <a:ext uri="{FF2B5EF4-FFF2-40B4-BE49-F238E27FC236}">
                <a16:creationId xmlns:a16="http://schemas.microsoft.com/office/drawing/2014/main" id="{8A8006B7-AADC-35C8-A5A4-F3408B54F35A}"/>
              </a:ext>
            </a:extLst>
          </p:cNvPr>
          <p:cNvSpPr>
            <a:spLocks noGrp="1"/>
          </p:cNvSpPr>
          <p:nvPr>
            <p:ph idx="1"/>
          </p:nvPr>
        </p:nvSpPr>
        <p:spPr/>
        <p:txBody>
          <a:bodyPr>
            <a:normAutofit/>
          </a:bodyPr>
          <a:lstStyle/>
          <a:p>
            <a:r>
              <a:rPr lang="fi-FI" dirty="0"/>
              <a:t>Tappijyrsimet ovat tavallisesti kokonaan tai osittain kovametallia.</a:t>
            </a:r>
          </a:p>
          <a:p>
            <a:r>
              <a:rPr lang="fi-FI" dirty="0"/>
              <a:t>Vaihtopalatappijyrsimet ovat teriä, joiden palat voi vaihtaa.</a:t>
            </a:r>
          </a:p>
          <a:p>
            <a:r>
              <a:rPr lang="fi-FI" dirty="0"/>
              <a:t>Kaikki terämallit eivät leikkaa terän päästä, joten ne eivät sovellu kappaleen keskeltä aloitettaviin työstöihin. </a:t>
            </a:r>
          </a:p>
          <a:p>
            <a:r>
              <a:rPr lang="fi-FI" dirty="0"/>
              <a:t>Vaihtopalateriä on saatavilla monen muotoisia. </a:t>
            </a:r>
          </a:p>
          <a:p>
            <a:r>
              <a:rPr lang="fi-FI" dirty="0"/>
              <a:t>Timanttijyrsimessä terärunko on terästä ja terien kärjessä on ohut pala timanttia. </a:t>
            </a:r>
          </a:p>
          <a:p>
            <a:r>
              <a:rPr lang="fi-FI" dirty="0"/>
              <a:t>Timanttiterien kestävyys on moninkertainen kovametalliin verrattuna. </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45</a:t>
            </a:fld>
            <a:endParaRPr lang="fi-FI" dirty="0"/>
          </a:p>
        </p:txBody>
      </p:sp>
      <p:sp>
        <p:nvSpPr>
          <p:cNvPr id="3" name="Alatunnisteen paikkamerkki 2">
            <a:extLst>
              <a:ext uri="{FF2B5EF4-FFF2-40B4-BE49-F238E27FC236}">
                <a16:creationId xmlns:a16="http://schemas.microsoft.com/office/drawing/2014/main" id="{6AEDCA12-01D3-70B1-8EDC-8D7D391822E5}"/>
              </a:ext>
            </a:extLst>
          </p:cNvPr>
          <p:cNvSpPr>
            <a:spLocks noGrp="1"/>
          </p:cNvSpPr>
          <p:nvPr>
            <p:ph type="ftr" sz="quarter" idx="3"/>
          </p:nvPr>
        </p:nvSpPr>
        <p:spPr/>
        <p:txBody>
          <a:bodyPr/>
          <a:lstStyle/>
          <a:p>
            <a:r>
              <a:rPr lang="fi-FI"/>
              <a:t>Teollinen esivalmistaminen</a:t>
            </a:r>
            <a:endParaRPr lang="fi-FI" dirty="0"/>
          </a:p>
        </p:txBody>
      </p:sp>
    </p:spTree>
    <p:extLst>
      <p:ext uri="{BB962C8B-B14F-4D97-AF65-F5344CB8AC3E}">
        <p14:creationId xmlns:p14="http://schemas.microsoft.com/office/powerpoint/2010/main" val="33083411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81BCABF-4872-4E21-4B77-4EA76F5C9E51}"/>
              </a:ext>
            </a:extLst>
          </p:cNvPr>
          <p:cNvSpPr>
            <a:spLocks noGrp="1"/>
          </p:cNvSpPr>
          <p:nvPr>
            <p:ph type="title"/>
          </p:nvPr>
        </p:nvSpPr>
        <p:spPr/>
        <p:txBody>
          <a:bodyPr/>
          <a:lstStyle/>
          <a:p>
            <a:r>
              <a:rPr lang="fi-FI" dirty="0"/>
              <a:t>CNC-terätekniikka</a:t>
            </a:r>
          </a:p>
        </p:txBody>
      </p:sp>
      <p:sp>
        <p:nvSpPr>
          <p:cNvPr id="6" name="Sisällön paikkamerkki 5">
            <a:extLst>
              <a:ext uri="{FF2B5EF4-FFF2-40B4-BE49-F238E27FC236}">
                <a16:creationId xmlns:a16="http://schemas.microsoft.com/office/drawing/2014/main" id="{0D82AB9B-2B52-9674-4E4F-82748DB1374B}"/>
              </a:ext>
            </a:extLst>
          </p:cNvPr>
          <p:cNvSpPr>
            <a:spLocks noGrp="1"/>
          </p:cNvSpPr>
          <p:nvPr>
            <p:ph idx="1"/>
          </p:nvPr>
        </p:nvSpPr>
        <p:spPr>
          <a:xfrm>
            <a:off x="838200" y="1825625"/>
            <a:ext cx="9123947" cy="4351338"/>
          </a:xfrm>
        </p:spPr>
        <p:txBody>
          <a:bodyPr>
            <a:normAutofit fontScale="85000" lnSpcReduction="10000"/>
          </a:bodyPr>
          <a:lstStyle/>
          <a:p>
            <a:r>
              <a:rPr lang="fi-FI" dirty="0"/>
              <a:t>Puuteollisuudessa käytettävät puuporanterät ovat yleensä keskipiikillä varustettuja kovametallisia tai pikateräksestä valmistettuja teriä. </a:t>
            </a:r>
          </a:p>
          <a:p>
            <a:r>
              <a:rPr lang="fi-FI" dirty="0"/>
              <a:t>Pikaterästerä soveltuu parhaiten massiivipuun poraukseen, sillä sen työstöjälki on siisti. </a:t>
            </a:r>
          </a:p>
          <a:p>
            <a:r>
              <a:rPr lang="fi-FI" dirty="0"/>
              <a:t>Vetävällä keskipiikillä olevia poria käytetään lähinnä käsikoneilla poraamiseen ja ne soveltuvat huonosti CNC-konekäyttöön, koska niissä terä pyrkii vetämään itseään puuhun päin. </a:t>
            </a:r>
          </a:p>
          <a:p>
            <a:r>
              <a:rPr lang="fi-FI" dirty="0"/>
              <a:t>Konekäytössä porattava kappale saattaa sen vuoksi nousta irti pöydästä aiheuttaen vaaratilanteen. Erityisesti pitkiä reikiä porattaessa on syytä varmistaa terän sopivuus konekäyttöön. </a:t>
            </a:r>
          </a:p>
          <a:p>
            <a:r>
              <a:rPr lang="fi-FI" dirty="0"/>
              <a:t>Myös työstöarvot (liikenopeus, kierrosnopeus, lastunpoistokerrat) on pitkissä porauksissa laskettava terä- ja materiaalikohtaisesti.</a:t>
            </a:r>
          </a:p>
          <a:p>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46</a:t>
            </a:fld>
            <a:endParaRPr lang="fi-FI" dirty="0"/>
          </a:p>
        </p:txBody>
      </p:sp>
      <p:pic>
        <p:nvPicPr>
          <p:cNvPr id="5" name="Kuva 4" descr="C:\Users\mmylly\Desktop\Teollisen puurakentamisen oppimateriaali\cnc työstäminen\AREA XL DSC_0529.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30902" y="3324679"/>
            <a:ext cx="1870710" cy="2806700"/>
          </a:xfrm>
          <a:prstGeom prst="rect">
            <a:avLst/>
          </a:prstGeom>
          <a:noFill/>
          <a:ln>
            <a:noFill/>
          </a:ln>
        </p:spPr>
      </p:pic>
      <p:sp>
        <p:nvSpPr>
          <p:cNvPr id="3" name="Alatunnisteen paikkamerkki 2">
            <a:extLst>
              <a:ext uri="{FF2B5EF4-FFF2-40B4-BE49-F238E27FC236}">
                <a16:creationId xmlns:a16="http://schemas.microsoft.com/office/drawing/2014/main" id="{A979E1AF-6576-FB13-B6BD-CD9B173076D3}"/>
              </a:ext>
            </a:extLst>
          </p:cNvPr>
          <p:cNvSpPr>
            <a:spLocks noGrp="1"/>
          </p:cNvSpPr>
          <p:nvPr>
            <p:ph type="ftr" sz="quarter" idx="3"/>
          </p:nvPr>
        </p:nvSpPr>
        <p:spPr/>
        <p:txBody>
          <a:bodyPr/>
          <a:lstStyle/>
          <a:p>
            <a:r>
              <a:rPr lang="fi-FI"/>
              <a:t>Teollinen esivalmistaminen</a:t>
            </a:r>
            <a:endParaRPr lang="fi-FI" dirty="0"/>
          </a:p>
        </p:txBody>
      </p:sp>
    </p:spTree>
    <p:extLst>
      <p:ext uri="{BB962C8B-B14F-4D97-AF65-F5344CB8AC3E}">
        <p14:creationId xmlns:p14="http://schemas.microsoft.com/office/powerpoint/2010/main" val="16649580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descr="C:\Users\mmylly\Desktop\Teollisen puurakentamisen oppimateriaali\cnc työstäminen\20220119_08173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flipV="1">
            <a:off x="8046836" y="1825625"/>
            <a:ext cx="3735705" cy="2801620"/>
          </a:xfrm>
          <a:prstGeom prst="rect">
            <a:avLst/>
          </a:prstGeom>
          <a:noFill/>
          <a:ln>
            <a:noFill/>
          </a:ln>
        </p:spPr>
      </p:pic>
      <p:sp>
        <p:nvSpPr>
          <p:cNvPr id="4" name="Otsikko 3">
            <a:extLst>
              <a:ext uri="{FF2B5EF4-FFF2-40B4-BE49-F238E27FC236}">
                <a16:creationId xmlns:a16="http://schemas.microsoft.com/office/drawing/2014/main" id="{84F2D533-055C-22F7-54D3-53DD27D52FF0}"/>
              </a:ext>
            </a:extLst>
          </p:cNvPr>
          <p:cNvSpPr>
            <a:spLocks noGrp="1"/>
          </p:cNvSpPr>
          <p:nvPr>
            <p:ph type="title"/>
          </p:nvPr>
        </p:nvSpPr>
        <p:spPr/>
        <p:txBody>
          <a:bodyPr/>
          <a:lstStyle/>
          <a:p>
            <a:r>
              <a:rPr lang="fi-FI" dirty="0"/>
              <a:t>Teräkulmat</a:t>
            </a:r>
          </a:p>
        </p:txBody>
      </p:sp>
      <p:sp>
        <p:nvSpPr>
          <p:cNvPr id="6" name="Sisällön paikkamerkki 5">
            <a:extLst>
              <a:ext uri="{FF2B5EF4-FFF2-40B4-BE49-F238E27FC236}">
                <a16:creationId xmlns:a16="http://schemas.microsoft.com/office/drawing/2014/main" id="{57788F40-9BD6-4A62-5F61-45E47D456402}"/>
              </a:ext>
            </a:extLst>
          </p:cNvPr>
          <p:cNvSpPr>
            <a:spLocks noGrp="1"/>
          </p:cNvSpPr>
          <p:nvPr>
            <p:ph idx="1"/>
          </p:nvPr>
        </p:nvSpPr>
        <p:spPr>
          <a:xfrm>
            <a:off x="838200" y="1825625"/>
            <a:ext cx="7006389" cy="4351338"/>
          </a:xfrm>
        </p:spPr>
        <p:txBody>
          <a:bodyPr>
            <a:normAutofit fontScale="92500"/>
          </a:bodyPr>
          <a:lstStyle/>
          <a:p>
            <a:r>
              <a:rPr lang="fi-FI" sz="2600" dirty="0"/>
              <a:t>Terässä on erilaisia kulmia, joilla on suuri merkitys työstötapahtumaan ja lopputuloksen laatuun eli työstettävän puupinnan sileyteen. </a:t>
            </a:r>
          </a:p>
          <a:p>
            <a:r>
              <a:rPr lang="fi-FI" sz="2600" dirty="0"/>
              <a:t>Kulmien kokonaisuutta sanotaan myös terägeometriaksi. </a:t>
            </a:r>
          </a:p>
          <a:p>
            <a:r>
              <a:rPr lang="fi-FI" sz="2600" dirty="0"/>
              <a:t>Päästökulman, teroituskulman ja rintakulman summa on yhteensä 90 astetta. Päästökulma on tarpeen siksi, että terän päästöpinta ei hankaisi puuta. </a:t>
            </a:r>
          </a:p>
          <a:p>
            <a:r>
              <a:rPr lang="fi-FI" sz="2600" dirty="0"/>
              <a:t>Päästökulman on hyvä olla noin 15 astetta. </a:t>
            </a:r>
          </a:p>
          <a:p>
            <a:r>
              <a:rPr lang="fi-FI" sz="2600" dirty="0"/>
              <a:t>Teroituskulma riippuu työstettävästä materiaalista ja puulla vielä työstösuunnasta. </a:t>
            </a:r>
          </a:p>
          <a:p>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47</a:t>
            </a:fld>
            <a:endParaRPr lang="fi-FI" dirty="0"/>
          </a:p>
        </p:txBody>
      </p:sp>
      <p:sp>
        <p:nvSpPr>
          <p:cNvPr id="2" name="Alatunnisteen paikkamerkki 1">
            <a:extLst>
              <a:ext uri="{FF2B5EF4-FFF2-40B4-BE49-F238E27FC236}">
                <a16:creationId xmlns:a16="http://schemas.microsoft.com/office/drawing/2014/main" id="{6E162591-0878-8D2B-1ED5-7947ABA1A488}"/>
              </a:ext>
            </a:extLst>
          </p:cNvPr>
          <p:cNvSpPr>
            <a:spLocks noGrp="1"/>
          </p:cNvSpPr>
          <p:nvPr>
            <p:ph type="ftr" sz="quarter" idx="3"/>
          </p:nvPr>
        </p:nvSpPr>
        <p:spPr/>
        <p:txBody>
          <a:bodyPr/>
          <a:lstStyle/>
          <a:p>
            <a:r>
              <a:rPr lang="fi-FI"/>
              <a:t>Teollinen esivalmistaminen</a:t>
            </a:r>
            <a:endParaRPr lang="fi-FI" dirty="0"/>
          </a:p>
        </p:txBody>
      </p:sp>
    </p:spTree>
    <p:extLst>
      <p:ext uri="{BB962C8B-B14F-4D97-AF65-F5344CB8AC3E}">
        <p14:creationId xmlns:p14="http://schemas.microsoft.com/office/powerpoint/2010/main" val="14970327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ED58EF94-CA51-02DF-5B44-291DD3C7BC58}"/>
              </a:ext>
            </a:extLst>
          </p:cNvPr>
          <p:cNvSpPr>
            <a:spLocks noGrp="1"/>
          </p:cNvSpPr>
          <p:nvPr>
            <p:ph type="title"/>
          </p:nvPr>
        </p:nvSpPr>
        <p:spPr/>
        <p:txBody>
          <a:bodyPr/>
          <a:lstStyle/>
          <a:p>
            <a:r>
              <a:rPr lang="fi-FI" dirty="0"/>
              <a:t>Teräkulmat</a:t>
            </a:r>
          </a:p>
        </p:txBody>
      </p:sp>
      <p:sp>
        <p:nvSpPr>
          <p:cNvPr id="5" name="Sisällön paikkamerkki 4">
            <a:extLst>
              <a:ext uri="{FF2B5EF4-FFF2-40B4-BE49-F238E27FC236}">
                <a16:creationId xmlns:a16="http://schemas.microsoft.com/office/drawing/2014/main" id="{12B0956C-F0FF-BA5E-32C8-AB0504E285DC}"/>
              </a:ext>
            </a:extLst>
          </p:cNvPr>
          <p:cNvSpPr>
            <a:spLocks noGrp="1"/>
          </p:cNvSpPr>
          <p:nvPr>
            <p:ph idx="1"/>
          </p:nvPr>
        </p:nvSpPr>
        <p:spPr/>
        <p:txBody>
          <a:bodyPr>
            <a:normAutofit/>
          </a:bodyPr>
          <a:lstStyle/>
          <a:p>
            <a:r>
              <a:rPr lang="fi-FI" sz="2400" dirty="0"/>
              <a:t>Puhtaasti katkaisuterissä rintakulma voi olla negatiivinen eli rintapinta kallistuu työstösuuntaan. </a:t>
            </a:r>
          </a:p>
          <a:p>
            <a:r>
              <a:rPr lang="fi-FI" sz="2400" dirty="0"/>
              <a:t>Leikkaavat kovametallipalat ovat aina leveämpiä kuin itse terärunko. </a:t>
            </a:r>
          </a:p>
          <a:p>
            <a:r>
              <a:rPr lang="fi-FI" sz="2400" dirty="0"/>
              <a:t>Terän kestävyyttä voi säädellä teräkulmilla, toisaalta työstöjälki voi huonontua ja leikkaamiseen tarvittava voima todennäköisesti kasvaa. </a:t>
            </a:r>
          </a:p>
          <a:p>
            <a:r>
              <a:rPr lang="fi-FI" sz="2400" dirty="0"/>
              <a:t>Teräkulmissa pyritään työstön kannalta optimaalisiin kulmiin. </a:t>
            </a:r>
          </a:p>
          <a:p>
            <a:r>
              <a:rPr lang="fi-FI" sz="2400" dirty="0"/>
              <a:t>Käytettäviä teräaineita on hiiliteräs, pikateräs, </a:t>
            </a:r>
            <a:r>
              <a:rPr lang="fi-FI" sz="2400" dirty="0" err="1"/>
              <a:t>stelliitti</a:t>
            </a:r>
            <a:r>
              <a:rPr lang="fi-FI" sz="2400" dirty="0"/>
              <a:t> (perusaine on koboltti), kovametalli ja timantti. </a:t>
            </a:r>
          </a:p>
          <a:p>
            <a:r>
              <a:rPr lang="fi-FI" sz="2400" dirty="0"/>
              <a:t>Pääsääntöisesti massiivipuutuotteisiin käytetään pikateräs- ja kovametalliteriä.</a:t>
            </a:r>
          </a:p>
          <a:p>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48</a:t>
            </a:fld>
            <a:endParaRPr lang="fi-FI" dirty="0"/>
          </a:p>
        </p:txBody>
      </p:sp>
      <p:sp>
        <p:nvSpPr>
          <p:cNvPr id="2" name="Alatunnisteen paikkamerkki 1">
            <a:extLst>
              <a:ext uri="{FF2B5EF4-FFF2-40B4-BE49-F238E27FC236}">
                <a16:creationId xmlns:a16="http://schemas.microsoft.com/office/drawing/2014/main" id="{860A30EA-0B1D-10CD-DAE3-C9853F2EEEBF}"/>
              </a:ext>
            </a:extLst>
          </p:cNvPr>
          <p:cNvSpPr>
            <a:spLocks noGrp="1"/>
          </p:cNvSpPr>
          <p:nvPr>
            <p:ph type="ftr" sz="quarter" idx="3"/>
          </p:nvPr>
        </p:nvSpPr>
        <p:spPr/>
        <p:txBody>
          <a:bodyPr/>
          <a:lstStyle/>
          <a:p>
            <a:r>
              <a:rPr lang="fi-FI"/>
              <a:t>Teollinen esivalmistaminen</a:t>
            </a:r>
            <a:endParaRPr lang="fi-FI" dirty="0"/>
          </a:p>
        </p:txBody>
      </p:sp>
    </p:spTree>
    <p:extLst>
      <p:ext uri="{BB962C8B-B14F-4D97-AF65-F5344CB8AC3E}">
        <p14:creationId xmlns:p14="http://schemas.microsoft.com/office/powerpoint/2010/main" val="42736344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1996510-F10F-CD4F-E816-A597A24F6FAF}"/>
              </a:ext>
            </a:extLst>
          </p:cNvPr>
          <p:cNvSpPr>
            <a:spLocks noGrp="1"/>
          </p:cNvSpPr>
          <p:nvPr>
            <p:ph type="title"/>
          </p:nvPr>
        </p:nvSpPr>
        <p:spPr/>
        <p:txBody>
          <a:bodyPr/>
          <a:lstStyle/>
          <a:p>
            <a:r>
              <a:rPr lang="fi-FI" dirty="0"/>
              <a:t>CNC-työstön esivalmistelut</a:t>
            </a:r>
          </a:p>
        </p:txBody>
      </p:sp>
      <p:sp>
        <p:nvSpPr>
          <p:cNvPr id="5" name="Sisällön paikkamerkki 4">
            <a:extLst>
              <a:ext uri="{FF2B5EF4-FFF2-40B4-BE49-F238E27FC236}">
                <a16:creationId xmlns:a16="http://schemas.microsoft.com/office/drawing/2014/main" id="{0D61110A-EA43-7ADD-876D-DC4F56BE746C}"/>
              </a:ext>
            </a:extLst>
          </p:cNvPr>
          <p:cNvSpPr>
            <a:spLocks noGrp="1"/>
          </p:cNvSpPr>
          <p:nvPr>
            <p:ph idx="1"/>
          </p:nvPr>
        </p:nvSpPr>
        <p:spPr/>
        <p:txBody>
          <a:bodyPr>
            <a:normAutofit fontScale="92500" lnSpcReduction="10000"/>
          </a:bodyPr>
          <a:lstStyle/>
          <a:p>
            <a:r>
              <a:rPr lang="fi-FI" sz="2600" dirty="0"/>
              <a:t>Kappaleen asemointi CNC-ohjattuihin koneisiin tapahtuu esim. paineilmaohjatuilla asemointitapeilla, laservalopaikannuksella, mekaanisilla tarttujilla tai mittauskoordinaateilla. </a:t>
            </a:r>
          </a:p>
          <a:p>
            <a:r>
              <a:rPr lang="fi-FI" sz="2600" dirty="0"/>
              <a:t>Tärkeintä on tietää, missä kappaleen ns. nollapiste sijaitsee suhteessa koneen käyttämään koordinaatistoon. </a:t>
            </a:r>
          </a:p>
          <a:p>
            <a:r>
              <a:rPr lang="fi-FI" sz="2600" dirty="0"/>
              <a:t>Kappaleiden kiinnitysmenetelmiä on useita; yleisin lienee ns. alipainekiinnitys pienille kappaleille. </a:t>
            </a:r>
          </a:p>
          <a:p>
            <a:r>
              <a:rPr lang="fi-FI" sz="2600" dirty="0"/>
              <a:t>Suurilla kappaleilla käytetään mekaanisia tarttujia tai kappale pysyy paikallaan omalla painollaan, kuten suuret CLT –levyaihiot.</a:t>
            </a:r>
          </a:p>
          <a:p>
            <a:r>
              <a:rPr lang="fi-FI" sz="2600" dirty="0"/>
              <a:t>Ennen työstämistä kappaleen työstöohjelma kannattaa </a:t>
            </a:r>
            <a:r>
              <a:rPr lang="fi-FI" sz="2600" dirty="0" err="1"/>
              <a:t>konesimuloida</a:t>
            </a:r>
            <a:r>
              <a:rPr lang="fi-FI" sz="2600" dirty="0"/>
              <a:t>, jolloin vältetään esim. koneella tapahtuvat törmäysliikkeet tai irtokappaleiden tipahtamiset kiinnityspalkkien väliin.</a:t>
            </a:r>
          </a:p>
          <a:p>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49</a:t>
            </a:fld>
            <a:endParaRPr lang="fi-FI" dirty="0"/>
          </a:p>
        </p:txBody>
      </p:sp>
      <p:sp>
        <p:nvSpPr>
          <p:cNvPr id="3" name="Alatunnisteen paikkamerkki 2">
            <a:extLst>
              <a:ext uri="{FF2B5EF4-FFF2-40B4-BE49-F238E27FC236}">
                <a16:creationId xmlns:a16="http://schemas.microsoft.com/office/drawing/2014/main" id="{E9E91B4C-F598-9BE8-3273-165887EFD89F}"/>
              </a:ext>
            </a:extLst>
          </p:cNvPr>
          <p:cNvSpPr>
            <a:spLocks noGrp="1"/>
          </p:cNvSpPr>
          <p:nvPr>
            <p:ph type="ftr" sz="quarter" idx="3"/>
          </p:nvPr>
        </p:nvSpPr>
        <p:spPr/>
        <p:txBody>
          <a:bodyPr/>
          <a:lstStyle/>
          <a:p>
            <a:r>
              <a:rPr lang="fi-FI"/>
              <a:t>Teollinen esivalmistaminen</a:t>
            </a:r>
            <a:endParaRPr lang="fi-FI" dirty="0"/>
          </a:p>
        </p:txBody>
      </p:sp>
    </p:spTree>
    <p:extLst>
      <p:ext uri="{BB962C8B-B14F-4D97-AF65-F5344CB8AC3E}">
        <p14:creationId xmlns:p14="http://schemas.microsoft.com/office/powerpoint/2010/main" val="3614785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ABA3B2A-C6F6-4A8E-9AA5-B8A41DA7D1B9}"/>
              </a:ext>
            </a:extLst>
          </p:cNvPr>
          <p:cNvSpPr>
            <a:spLocks noGrp="1"/>
          </p:cNvSpPr>
          <p:nvPr>
            <p:ph type="title"/>
          </p:nvPr>
        </p:nvSpPr>
        <p:spPr/>
        <p:txBody>
          <a:bodyPr/>
          <a:lstStyle/>
          <a:p>
            <a:r>
              <a:rPr lang="fi-FI" dirty="0"/>
              <a:t>Työstöradat ja -koodit</a:t>
            </a:r>
          </a:p>
        </p:txBody>
      </p:sp>
    </p:spTree>
    <p:extLst>
      <p:ext uri="{BB962C8B-B14F-4D97-AF65-F5344CB8AC3E}">
        <p14:creationId xmlns:p14="http://schemas.microsoft.com/office/powerpoint/2010/main" val="15925257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F274A384-C304-E22C-AB6D-2D2180FD41D1}"/>
              </a:ext>
            </a:extLst>
          </p:cNvPr>
          <p:cNvSpPr>
            <a:spLocks noGrp="1"/>
          </p:cNvSpPr>
          <p:nvPr>
            <p:ph type="title"/>
          </p:nvPr>
        </p:nvSpPr>
        <p:spPr/>
        <p:txBody>
          <a:bodyPr/>
          <a:lstStyle/>
          <a:p>
            <a:r>
              <a:rPr lang="fi-FI" dirty="0"/>
              <a:t>CNC-työstäminen</a:t>
            </a:r>
          </a:p>
        </p:txBody>
      </p:sp>
      <p:sp>
        <p:nvSpPr>
          <p:cNvPr id="5" name="Sisällön paikkamerkki 4">
            <a:extLst>
              <a:ext uri="{FF2B5EF4-FFF2-40B4-BE49-F238E27FC236}">
                <a16:creationId xmlns:a16="http://schemas.microsoft.com/office/drawing/2014/main" id="{6F82BD70-FC42-23A7-4605-E34025C2CEFF}"/>
              </a:ext>
            </a:extLst>
          </p:cNvPr>
          <p:cNvSpPr>
            <a:spLocks noGrp="1"/>
          </p:cNvSpPr>
          <p:nvPr>
            <p:ph idx="1"/>
          </p:nvPr>
        </p:nvSpPr>
        <p:spPr/>
        <p:txBody>
          <a:bodyPr>
            <a:normAutofit/>
          </a:bodyPr>
          <a:lstStyle/>
          <a:p>
            <a:r>
              <a:rPr lang="fi-FI" dirty="0"/>
              <a:t>CNC-koneen käyttö vaatii erilaista tietoa ja taitoa kuin perinteinen rakennustuotteiden valmistaminen. </a:t>
            </a:r>
          </a:p>
          <a:p>
            <a:r>
              <a:rPr lang="fi-FI" dirty="0"/>
              <a:t>Automaation lisääntyessä ohjelmien, asetteiden ja terien vaihdot nopeutuvat, kuitenkin koneen ohjausjärjestelmä on syytä tuntea hyvin, jotta häiriötilanteessa osaa toimia tarkoituksenmukaisella tavalla. </a:t>
            </a:r>
          </a:p>
          <a:p>
            <a:r>
              <a:rPr lang="fi-FI" dirty="0"/>
              <a:t>Itse työstötapahtuma on simuloinnin jälkeen hyvin automaattinen vaihe, jossa koneen käyttäjä korkeitaan säätää syöttönopeutta ja puuttuu tietenkin häiriötilanteisiin.</a:t>
            </a:r>
          </a:p>
          <a:p>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50</a:t>
            </a:fld>
            <a:endParaRPr lang="fi-FI" dirty="0"/>
          </a:p>
        </p:txBody>
      </p:sp>
      <p:sp>
        <p:nvSpPr>
          <p:cNvPr id="2" name="Alatunnisteen paikkamerkki 1">
            <a:extLst>
              <a:ext uri="{FF2B5EF4-FFF2-40B4-BE49-F238E27FC236}">
                <a16:creationId xmlns:a16="http://schemas.microsoft.com/office/drawing/2014/main" id="{72154D32-0EC3-5213-6987-148F0BF6DD5B}"/>
              </a:ext>
            </a:extLst>
          </p:cNvPr>
          <p:cNvSpPr>
            <a:spLocks noGrp="1"/>
          </p:cNvSpPr>
          <p:nvPr>
            <p:ph type="ftr" sz="quarter" idx="3"/>
          </p:nvPr>
        </p:nvSpPr>
        <p:spPr/>
        <p:txBody>
          <a:bodyPr/>
          <a:lstStyle/>
          <a:p>
            <a:r>
              <a:rPr lang="fi-FI"/>
              <a:t>Teollinen esivalmistaminen</a:t>
            </a:r>
            <a:endParaRPr lang="fi-FI" dirty="0"/>
          </a:p>
        </p:txBody>
      </p:sp>
    </p:spTree>
    <p:extLst>
      <p:ext uri="{BB962C8B-B14F-4D97-AF65-F5344CB8AC3E}">
        <p14:creationId xmlns:p14="http://schemas.microsoft.com/office/powerpoint/2010/main" val="24718856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0050528-16E5-6E0F-F003-0B1F5BF8D6CB}"/>
              </a:ext>
            </a:extLst>
          </p:cNvPr>
          <p:cNvSpPr>
            <a:spLocks noGrp="1"/>
          </p:cNvSpPr>
          <p:nvPr>
            <p:ph type="title"/>
          </p:nvPr>
        </p:nvSpPr>
        <p:spPr/>
        <p:txBody>
          <a:bodyPr/>
          <a:lstStyle/>
          <a:p>
            <a:r>
              <a:rPr lang="fi-FI" dirty="0" err="1"/>
              <a:t>Nestaus</a:t>
            </a:r>
            <a:endParaRPr lang="fi-FI" dirty="0"/>
          </a:p>
        </p:txBody>
      </p:sp>
      <p:sp>
        <p:nvSpPr>
          <p:cNvPr id="7" name="Sisällön paikkamerkki 6">
            <a:extLst>
              <a:ext uri="{FF2B5EF4-FFF2-40B4-BE49-F238E27FC236}">
                <a16:creationId xmlns:a16="http://schemas.microsoft.com/office/drawing/2014/main" id="{18B84B7E-54B7-7405-4354-588422DB4056}"/>
              </a:ext>
            </a:extLst>
          </p:cNvPr>
          <p:cNvSpPr>
            <a:spLocks noGrp="1"/>
          </p:cNvSpPr>
          <p:nvPr>
            <p:ph idx="1"/>
          </p:nvPr>
        </p:nvSpPr>
        <p:spPr>
          <a:xfrm>
            <a:off x="838200" y="1825625"/>
            <a:ext cx="5435600" cy="4351338"/>
          </a:xfrm>
        </p:spPr>
        <p:txBody>
          <a:bodyPr>
            <a:normAutofit fontScale="85000" lnSpcReduction="10000"/>
          </a:bodyPr>
          <a:lstStyle/>
          <a:p>
            <a:r>
              <a:rPr lang="fi-FI" dirty="0" err="1"/>
              <a:t>Nestauksella</a:t>
            </a:r>
            <a:r>
              <a:rPr lang="fi-FI" dirty="0"/>
              <a:t> tarkoitetaan levystä työstettävien asemointia levylle siten, että syntyy mahdollisimman vähän materiaalihukkaa.</a:t>
            </a:r>
          </a:p>
          <a:p>
            <a:r>
              <a:rPr lang="fi-FI" dirty="0" err="1"/>
              <a:t>Nestausta</a:t>
            </a:r>
            <a:r>
              <a:rPr lang="fi-FI" dirty="0"/>
              <a:t> voi tehdä pääasiassa kahdella eri tavalla: CAM-ohjelmalla suoritettavalla </a:t>
            </a:r>
            <a:r>
              <a:rPr lang="fi-FI" dirty="0" err="1"/>
              <a:t>automaationestauksella</a:t>
            </a:r>
            <a:r>
              <a:rPr lang="fi-FI" dirty="0"/>
              <a:t> tai </a:t>
            </a:r>
            <a:r>
              <a:rPr lang="fi-FI" dirty="0" err="1"/>
              <a:t>käsinvaraisesti</a:t>
            </a:r>
            <a:r>
              <a:rPr lang="fi-FI" dirty="0"/>
              <a:t> tehtävällä </a:t>
            </a:r>
            <a:r>
              <a:rPr lang="fi-FI" dirty="0" err="1"/>
              <a:t>nestauksella</a:t>
            </a:r>
            <a:r>
              <a:rPr lang="fi-FI" dirty="0"/>
              <a:t>. </a:t>
            </a:r>
          </a:p>
          <a:p>
            <a:r>
              <a:rPr lang="fi-FI" dirty="0" err="1"/>
              <a:t>Nestauksesta</a:t>
            </a:r>
            <a:r>
              <a:rPr lang="fi-FI" dirty="0"/>
              <a:t> on erityisesti hyötyä, kun tuotantomäärät ovat suuria. </a:t>
            </a:r>
          </a:p>
          <a:p>
            <a:r>
              <a:rPr lang="fi-FI" dirty="0"/>
              <a:t>Tällöin </a:t>
            </a:r>
            <a:r>
              <a:rPr lang="fi-FI" dirty="0" err="1"/>
              <a:t>automaationestaus</a:t>
            </a:r>
            <a:r>
              <a:rPr lang="fi-FI" dirty="0"/>
              <a:t> on tarkoituksen parhaiten soveltuva. </a:t>
            </a:r>
          </a:p>
          <a:p>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51</a:t>
            </a:fld>
            <a:endParaRPr lang="fi-FI" dirty="0"/>
          </a:p>
        </p:txBody>
      </p:sp>
      <p:pic>
        <p:nvPicPr>
          <p:cNvPr id="6" name="Kuva 5"/>
          <p:cNvPicPr/>
          <p:nvPr/>
        </p:nvPicPr>
        <p:blipFill>
          <a:blip r:embed="rId2"/>
          <a:stretch>
            <a:fillRect/>
          </a:stretch>
        </p:blipFill>
        <p:spPr>
          <a:xfrm>
            <a:off x="6678176" y="583450"/>
            <a:ext cx="4250265" cy="4266181"/>
          </a:xfrm>
          <a:prstGeom prst="rect">
            <a:avLst/>
          </a:prstGeom>
        </p:spPr>
      </p:pic>
      <p:sp>
        <p:nvSpPr>
          <p:cNvPr id="5" name="Suorakulmio 4"/>
          <p:cNvSpPr/>
          <p:nvPr/>
        </p:nvSpPr>
        <p:spPr>
          <a:xfrm>
            <a:off x="6402897" y="5017445"/>
            <a:ext cx="5435600" cy="1277786"/>
          </a:xfrm>
          <a:prstGeom prst="rect">
            <a:avLst/>
          </a:prstGeom>
        </p:spPr>
        <p:txBody>
          <a:bodyPr wrap="square">
            <a:spAutoFit/>
          </a:bodyPr>
          <a:lstStyle/>
          <a:p>
            <a:pPr marL="226695">
              <a:lnSpc>
                <a:spcPct val="107000"/>
              </a:lnSpc>
              <a:spcAft>
                <a:spcPts val="600"/>
              </a:spcAft>
            </a:pPr>
            <a:r>
              <a:rPr lang="fi-FI" i="1" dirty="0" err="1">
                <a:latin typeface="Calibri" panose="020F0502020204030204" pitchFamily="34" charset="0"/>
                <a:ea typeface="Times New Roman" panose="02020603050405020304" pitchFamily="18" charset="0"/>
                <a:cs typeface="Times New Roman" panose="02020603050405020304" pitchFamily="18" charset="0"/>
              </a:rPr>
              <a:t>Nestattuja</a:t>
            </a:r>
            <a:r>
              <a:rPr lang="fi-FI" i="1" dirty="0">
                <a:latin typeface="Calibri" panose="020F0502020204030204" pitchFamily="34" charset="0"/>
                <a:ea typeface="Times New Roman" panose="02020603050405020304" pitchFamily="18" charset="0"/>
                <a:cs typeface="Times New Roman" panose="02020603050405020304" pitchFamily="18" charset="0"/>
              </a:rPr>
              <a:t> CLT-levyjä, nuolien suunta osoittaa pintalamellien suunnan. CLT-levyt on suunniteltu tietomallintamalla, joten yksittäisten osien mittoja ei tarvitse esittää. Kuva Ammattiopisto Lappia.</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Alatunnisteen paikkamerkki 2">
            <a:extLst>
              <a:ext uri="{FF2B5EF4-FFF2-40B4-BE49-F238E27FC236}">
                <a16:creationId xmlns:a16="http://schemas.microsoft.com/office/drawing/2014/main" id="{B197EBE2-78EF-A892-90B1-A8A5DA7E92E2}"/>
              </a:ext>
            </a:extLst>
          </p:cNvPr>
          <p:cNvSpPr>
            <a:spLocks noGrp="1"/>
          </p:cNvSpPr>
          <p:nvPr>
            <p:ph type="ftr" sz="quarter" idx="3"/>
          </p:nvPr>
        </p:nvSpPr>
        <p:spPr/>
        <p:txBody>
          <a:bodyPr/>
          <a:lstStyle/>
          <a:p>
            <a:r>
              <a:rPr lang="fi-FI"/>
              <a:t>Teollinen esivalmistaminen</a:t>
            </a:r>
            <a:endParaRPr lang="fi-FI" dirty="0"/>
          </a:p>
        </p:txBody>
      </p:sp>
    </p:spTree>
    <p:extLst>
      <p:ext uri="{BB962C8B-B14F-4D97-AF65-F5344CB8AC3E}">
        <p14:creationId xmlns:p14="http://schemas.microsoft.com/office/powerpoint/2010/main" val="9587771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DE3017E-CB49-6423-FE29-3DD3886E5804}"/>
              </a:ext>
            </a:extLst>
          </p:cNvPr>
          <p:cNvSpPr>
            <a:spLocks noGrp="1"/>
          </p:cNvSpPr>
          <p:nvPr>
            <p:ph type="title"/>
          </p:nvPr>
        </p:nvSpPr>
        <p:spPr/>
        <p:txBody>
          <a:bodyPr/>
          <a:lstStyle/>
          <a:p>
            <a:r>
              <a:rPr lang="fi-FI" dirty="0" err="1"/>
              <a:t>Nestaus</a:t>
            </a:r>
            <a:endParaRPr lang="fi-FI" dirty="0"/>
          </a:p>
        </p:txBody>
      </p:sp>
      <p:sp>
        <p:nvSpPr>
          <p:cNvPr id="5" name="Sisällön paikkamerkki 4">
            <a:extLst>
              <a:ext uri="{FF2B5EF4-FFF2-40B4-BE49-F238E27FC236}">
                <a16:creationId xmlns:a16="http://schemas.microsoft.com/office/drawing/2014/main" id="{C90903BF-E866-CF22-B231-45957BE178CC}"/>
              </a:ext>
            </a:extLst>
          </p:cNvPr>
          <p:cNvSpPr>
            <a:spLocks noGrp="1"/>
          </p:cNvSpPr>
          <p:nvPr>
            <p:ph idx="1"/>
          </p:nvPr>
        </p:nvSpPr>
        <p:spPr/>
        <p:txBody>
          <a:bodyPr>
            <a:normAutofit fontScale="92500" lnSpcReduction="10000"/>
          </a:bodyPr>
          <a:lstStyle/>
          <a:p>
            <a:r>
              <a:rPr lang="fi-FI" dirty="0"/>
              <a:t>Suuriin osiin, joiden tuotantomäärä on vähäinen, voidaan käyttää myös </a:t>
            </a:r>
            <a:r>
              <a:rPr lang="fi-FI" dirty="0" err="1"/>
              <a:t>käsinestausta</a:t>
            </a:r>
            <a:r>
              <a:rPr lang="fi-FI" dirty="0"/>
              <a:t>. </a:t>
            </a:r>
          </a:p>
          <a:p>
            <a:r>
              <a:rPr lang="fi-FI" dirty="0" err="1"/>
              <a:t>Nestaamalla</a:t>
            </a:r>
            <a:r>
              <a:rPr lang="fi-FI" dirty="0"/>
              <a:t> voidaan myös yhdistää useita eri tuotantoeriä, jolloin saadaan maksimaalinen hyöty koko tuotantoa ajatellen. </a:t>
            </a:r>
          </a:p>
          <a:p>
            <a:r>
              <a:rPr lang="fi-FI" dirty="0"/>
              <a:t>Usein samaan tuotteeseen tulee useita eri puuvahvuuksia ja jopa eri puulajeja, jolloin tuotantoerien yhdistäminen on hyödyllistä.</a:t>
            </a:r>
          </a:p>
          <a:p>
            <a:r>
              <a:rPr lang="fi-FI" dirty="0"/>
              <a:t>Mikäli </a:t>
            </a:r>
            <a:r>
              <a:rPr lang="fi-FI" dirty="0" err="1"/>
              <a:t>nestattavat</a:t>
            </a:r>
            <a:r>
              <a:rPr lang="fi-FI" dirty="0"/>
              <a:t> osat pieniä ja vaarana on niiden liikkuminen työstöjen aikana, niin terää nostetaan ylös 3-5 mm, jotta osa ei irtoa levystä. </a:t>
            </a:r>
          </a:p>
          <a:p>
            <a:r>
              <a:rPr lang="fi-FI" dirty="0"/>
              <a:t>Osa irrotetaan myöhemmin levystä käsityökaluilla.</a:t>
            </a:r>
          </a:p>
          <a:p>
            <a:r>
              <a:rPr lang="fi-FI" dirty="0"/>
              <a:t>Näin voidaan välttää osien ja terien rikkoontuminen eikä myöskään synny työturvallisuusvaaraa irtokappaleiden lentämisestä.</a:t>
            </a:r>
          </a:p>
          <a:p>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52</a:t>
            </a:fld>
            <a:endParaRPr lang="fi-FI" dirty="0"/>
          </a:p>
        </p:txBody>
      </p:sp>
      <p:sp>
        <p:nvSpPr>
          <p:cNvPr id="3" name="Alatunnisteen paikkamerkki 2">
            <a:extLst>
              <a:ext uri="{FF2B5EF4-FFF2-40B4-BE49-F238E27FC236}">
                <a16:creationId xmlns:a16="http://schemas.microsoft.com/office/drawing/2014/main" id="{A9D5F590-3066-57C1-6321-5C1DFB4513CF}"/>
              </a:ext>
            </a:extLst>
          </p:cNvPr>
          <p:cNvSpPr>
            <a:spLocks noGrp="1"/>
          </p:cNvSpPr>
          <p:nvPr>
            <p:ph type="ftr" sz="quarter" idx="3"/>
          </p:nvPr>
        </p:nvSpPr>
        <p:spPr/>
        <p:txBody>
          <a:bodyPr/>
          <a:lstStyle/>
          <a:p>
            <a:r>
              <a:rPr lang="fi-FI"/>
              <a:t>Teollinen esivalmistaminen</a:t>
            </a:r>
            <a:endParaRPr lang="fi-FI" dirty="0"/>
          </a:p>
        </p:txBody>
      </p:sp>
    </p:spTree>
    <p:extLst>
      <p:ext uri="{BB962C8B-B14F-4D97-AF65-F5344CB8AC3E}">
        <p14:creationId xmlns:p14="http://schemas.microsoft.com/office/powerpoint/2010/main" val="3339576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E7CAC5B-A42E-8E52-4556-C0D8D28BAA23}"/>
              </a:ext>
            </a:extLst>
          </p:cNvPr>
          <p:cNvSpPr>
            <a:spLocks noGrp="1"/>
          </p:cNvSpPr>
          <p:nvPr>
            <p:ph type="title"/>
          </p:nvPr>
        </p:nvSpPr>
        <p:spPr/>
        <p:txBody>
          <a:bodyPr/>
          <a:lstStyle/>
          <a:p>
            <a:r>
              <a:rPr lang="fi-FI" dirty="0"/>
              <a:t>Työstöratojen luonti</a:t>
            </a:r>
          </a:p>
        </p:txBody>
      </p:sp>
      <p:sp>
        <p:nvSpPr>
          <p:cNvPr id="6" name="Sisällön paikkamerkki 5">
            <a:extLst>
              <a:ext uri="{FF2B5EF4-FFF2-40B4-BE49-F238E27FC236}">
                <a16:creationId xmlns:a16="http://schemas.microsoft.com/office/drawing/2014/main" id="{93871635-29BE-C3F7-B138-1158424552B0}"/>
              </a:ext>
            </a:extLst>
          </p:cNvPr>
          <p:cNvSpPr>
            <a:spLocks noGrp="1"/>
          </p:cNvSpPr>
          <p:nvPr>
            <p:ph idx="1"/>
          </p:nvPr>
        </p:nvSpPr>
        <p:spPr>
          <a:xfrm>
            <a:off x="838200" y="1825625"/>
            <a:ext cx="6129528" cy="4351338"/>
          </a:xfrm>
        </p:spPr>
        <p:txBody>
          <a:bodyPr/>
          <a:lstStyle/>
          <a:p>
            <a:r>
              <a:rPr lang="fi-FI" sz="2400" dirty="0"/>
              <a:t>Kun työstettävä malli on valmis, niin sille luodaan ensiksi työstöradat.</a:t>
            </a:r>
          </a:p>
          <a:p>
            <a:r>
              <a:rPr lang="fi-FI" sz="2400" dirty="0"/>
              <a:t>Tässä vaiheessa valitaan työstöissä käytettävät työmenetelmät (sahaukset. poraukset ja jyrsinnät) sekä niissä käytettävät terät. </a:t>
            </a:r>
          </a:p>
          <a:p>
            <a:r>
              <a:rPr lang="fi-FI" sz="2400" dirty="0"/>
              <a:t>Työstöratoja luodaan CAM-ohjelmilla. </a:t>
            </a:r>
          </a:p>
          <a:p>
            <a:r>
              <a:rPr lang="fi-FI" sz="2400" dirty="0"/>
              <a:t>Kun työstöradat ovat valmiit, ne voidaan vielä simuloida, jolloin voidaan varmistaa työstöjen oikeellisuus.</a:t>
            </a:r>
          </a:p>
          <a:p>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6</a:t>
            </a:fld>
            <a:endParaRPr lang="fi-FI" dirty="0"/>
          </a:p>
        </p:txBody>
      </p:sp>
      <p:pic>
        <p:nvPicPr>
          <p:cNvPr id="5" name="Picture 17">
            <a:extLst>
              <a:ext uri="{FF2B5EF4-FFF2-40B4-BE49-F238E27FC236}">
                <a16:creationId xmlns:a16="http://schemas.microsoft.com/office/drawing/2014/main" id="{B3FC758C-27E1-4CA7-B376-ED67632B52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8331" y="1483738"/>
            <a:ext cx="3530181" cy="2740432"/>
          </a:xfrm>
          <a:prstGeom prst="rect">
            <a:avLst/>
          </a:prstGeom>
        </p:spPr>
      </p:pic>
      <p:sp>
        <p:nvSpPr>
          <p:cNvPr id="3" name="Alatunnisteen paikkamerkki 2">
            <a:extLst>
              <a:ext uri="{FF2B5EF4-FFF2-40B4-BE49-F238E27FC236}">
                <a16:creationId xmlns:a16="http://schemas.microsoft.com/office/drawing/2014/main" id="{D77700A3-00F9-3E2F-E7F6-B93CC05A60D4}"/>
              </a:ext>
            </a:extLst>
          </p:cNvPr>
          <p:cNvSpPr>
            <a:spLocks noGrp="1"/>
          </p:cNvSpPr>
          <p:nvPr>
            <p:ph type="ftr" sz="quarter" idx="3"/>
          </p:nvPr>
        </p:nvSpPr>
        <p:spPr/>
        <p:txBody>
          <a:bodyPr/>
          <a:lstStyle/>
          <a:p>
            <a:r>
              <a:rPr lang="fi-FI"/>
              <a:t>Teollinen esivalmistaminen</a:t>
            </a:r>
            <a:endParaRPr lang="fi-FI" dirty="0"/>
          </a:p>
        </p:txBody>
      </p:sp>
    </p:spTree>
    <p:extLst>
      <p:ext uri="{BB962C8B-B14F-4D97-AF65-F5344CB8AC3E}">
        <p14:creationId xmlns:p14="http://schemas.microsoft.com/office/powerpoint/2010/main" val="241989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8E530C18-4A1B-2CE5-1154-59A97C7AB73C}"/>
              </a:ext>
            </a:extLst>
          </p:cNvPr>
          <p:cNvSpPr>
            <a:spLocks noGrp="1"/>
          </p:cNvSpPr>
          <p:nvPr>
            <p:ph type="title"/>
          </p:nvPr>
        </p:nvSpPr>
        <p:spPr/>
        <p:txBody>
          <a:bodyPr/>
          <a:lstStyle/>
          <a:p>
            <a:r>
              <a:rPr lang="fi-FI" dirty="0"/>
              <a:t>Työstökoodit</a:t>
            </a:r>
          </a:p>
        </p:txBody>
      </p:sp>
      <p:sp>
        <p:nvSpPr>
          <p:cNvPr id="5" name="Sisällön paikkamerkki 4">
            <a:extLst>
              <a:ext uri="{FF2B5EF4-FFF2-40B4-BE49-F238E27FC236}">
                <a16:creationId xmlns:a16="http://schemas.microsoft.com/office/drawing/2014/main" id="{228940F7-856B-99C3-3783-7B54B6418B29}"/>
              </a:ext>
            </a:extLst>
          </p:cNvPr>
          <p:cNvSpPr>
            <a:spLocks noGrp="1"/>
          </p:cNvSpPr>
          <p:nvPr>
            <p:ph idx="1"/>
          </p:nvPr>
        </p:nvSpPr>
        <p:spPr/>
        <p:txBody>
          <a:bodyPr>
            <a:normAutofit fontScale="92500" lnSpcReduction="10000"/>
          </a:bodyPr>
          <a:lstStyle/>
          <a:p>
            <a:r>
              <a:rPr lang="fi-FI" dirty="0"/>
              <a:t>Viimeinen ohjelmointivaihe on CAM-ohjelmiston tuottaman tiedoston muuttaminen käytettävän työstökoneen ymmärtämän muotoon. </a:t>
            </a:r>
          </a:p>
          <a:p>
            <a:r>
              <a:rPr lang="fi-FI" dirty="0"/>
              <a:t>Tätä vaihetta kutsutaan postprosessoinniksi. Postprosessoinnissa aikaansaatu tiedosto sisältää ASCII-koodissa olevaa tekstiä, joka siirretään koneelle. </a:t>
            </a:r>
          </a:p>
          <a:p>
            <a:r>
              <a:rPr lang="fi-FI" dirty="0"/>
              <a:t>Tietokoneavusteinen valmistus eli CAM (Computer </a:t>
            </a:r>
            <a:r>
              <a:rPr lang="fi-FI" dirty="0" err="1"/>
              <a:t>Aided</a:t>
            </a:r>
            <a:r>
              <a:rPr lang="fi-FI" dirty="0"/>
              <a:t> Manufacturing) on laajasti teollisuudessa käytetty termi, jolla on useita eri tarkoituksia. </a:t>
            </a:r>
          </a:p>
          <a:p>
            <a:r>
              <a:rPr lang="fi-FI" dirty="0"/>
              <a:t>Useissa yhteyksissä se määritellään automaattisiksi valmistusjärjestelmiksi, jotka ovat tietokoneohjattuja. </a:t>
            </a:r>
          </a:p>
          <a:p>
            <a:r>
              <a:rPr lang="fi-FI" dirty="0"/>
              <a:t>Käytännössä tämä tarkoittaa kappaleiden työstössä CAD-mallien geometriatietojen siirtämistä. </a:t>
            </a:r>
          </a:p>
          <a:p>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7</a:t>
            </a:fld>
            <a:endParaRPr lang="fi-FI" dirty="0"/>
          </a:p>
        </p:txBody>
      </p:sp>
      <p:sp>
        <p:nvSpPr>
          <p:cNvPr id="2" name="Alatunnisteen paikkamerkki 1">
            <a:extLst>
              <a:ext uri="{FF2B5EF4-FFF2-40B4-BE49-F238E27FC236}">
                <a16:creationId xmlns:a16="http://schemas.microsoft.com/office/drawing/2014/main" id="{CE3C3FED-C13E-2770-7EFD-888B3F3308A9}"/>
              </a:ext>
            </a:extLst>
          </p:cNvPr>
          <p:cNvSpPr>
            <a:spLocks noGrp="1"/>
          </p:cNvSpPr>
          <p:nvPr>
            <p:ph type="ftr" sz="quarter" idx="3"/>
          </p:nvPr>
        </p:nvSpPr>
        <p:spPr/>
        <p:txBody>
          <a:bodyPr/>
          <a:lstStyle/>
          <a:p>
            <a:r>
              <a:rPr lang="fi-FI"/>
              <a:t>Teollinen esivalmistaminen</a:t>
            </a:r>
            <a:endParaRPr lang="fi-FI" dirty="0"/>
          </a:p>
        </p:txBody>
      </p:sp>
    </p:spTree>
    <p:extLst>
      <p:ext uri="{BB962C8B-B14F-4D97-AF65-F5344CB8AC3E}">
        <p14:creationId xmlns:p14="http://schemas.microsoft.com/office/powerpoint/2010/main" val="1595520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AA8D2AAA-26B1-EE61-A037-89D60C3C2C88}"/>
              </a:ext>
            </a:extLst>
          </p:cNvPr>
          <p:cNvSpPr>
            <a:spLocks noGrp="1"/>
          </p:cNvSpPr>
          <p:nvPr>
            <p:ph type="title"/>
          </p:nvPr>
        </p:nvSpPr>
        <p:spPr/>
        <p:txBody>
          <a:bodyPr/>
          <a:lstStyle/>
          <a:p>
            <a:r>
              <a:rPr lang="fi-FI" dirty="0"/>
              <a:t>Postprosessorit</a:t>
            </a:r>
          </a:p>
        </p:txBody>
      </p:sp>
      <p:sp>
        <p:nvSpPr>
          <p:cNvPr id="6" name="Sisällön paikkamerkki 5">
            <a:extLst>
              <a:ext uri="{FF2B5EF4-FFF2-40B4-BE49-F238E27FC236}">
                <a16:creationId xmlns:a16="http://schemas.microsoft.com/office/drawing/2014/main" id="{80682062-60BB-3910-9640-743F093F1F40}"/>
              </a:ext>
            </a:extLst>
          </p:cNvPr>
          <p:cNvSpPr>
            <a:spLocks noGrp="1"/>
          </p:cNvSpPr>
          <p:nvPr>
            <p:ph idx="1"/>
          </p:nvPr>
        </p:nvSpPr>
        <p:spPr>
          <a:xfrm>
            <a:off x="838200" y="1825625"/>
            <a:ext cx="6227064" cy="4351338"/>
          </a:xfrm>
        </p:spPr>
        <p:txBody>
          <a:bodyPr>
            <a:normAutofit fontScale="92500" lnSpcReduction="10000"/>
          </a:bodyPr>
          <a:lstStyle/>
          <a:p>
            <a:r>
              <a:rPr lang="fi-FI" dirty="0"/>
              <a:t>Lähes jokaisella konetyypillä on oma postprosessori. </a:t>
            </a:r>
          </a:p>
          <a:p>
            <a:r>
              <a:rPr lang="fi-FI" dirty="0"/>
              <a:t>Ennen kuin luotuja työstöratoja voidaan ajaa, joudutaan CAM- ohjelmiston tuottama koodi kääntämään CNC-jyrsimen ymmärtämään muotoon. </a:t>
            </a:r>
          </a:p>
          <a:p>
            <a:r>
              <a:rPr lang="fi-FI" dirty="0"/>
              <a:t>Eri CAM -järjestelmien tuottama koodi on pääasiassa samanlaista, mutta varsinkin erityiskäskyjen kirjoitusmuoto on erilainen. </a:t>
            </a:r>
          </a:p>
          <a:p>
            <a:r>
              <a:rPr lang="fi-FI" dirty="0"/>
              <a:t>Koodit ovat joko NC-koodeja, G-koodeja tai konekohtaisia koodeja.</a:t>
            </a:r>
          </a:p>
          <a:p>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8</a:t>
            </a:fld>
            <a:endParaRPr lang="fi-FI" dirty="0"/>
          </a:p>
        </p:txBody>
      </p:sp>
      <p:pic>
        <p:nvPicPr>
          <p:cNvPr id="2" name="Kuva 1">
            <a:extLst>
              <a:ext uri="{FF2B5EF4-FFF2-40B4-BE49-F238E27FC236}">
                <a16:creationId xmlns:a16="http://schemas.microsoft.com/office/drawing/2014/main" id="{8DEE2EAD-6B7D-4BAE-9051-E003CCB43874}"/>
              </a:ext>
            </a:extLst>
          </p:cNvPr>
          <p:cNvPicPr>
            <a:picLocks noChangeAspect="1"/>
          </p:cNvPicPr>
          <p:nvPr/>
        </p:nvPicPr>
        <p:blipFill>
          <a:blip r:embed="rId2"/>
          <a:stretch>
            <a:fillRect/>
          </a:stretch>
        </p:blipFill>
        <p:spPr>
          <a:xfrm>
            <a:off x="6249064" y="1260434"/>
            <a:ext cx="5439353" cy="3955099"/>
          </a:xfrm>
          <a:prstGeom prst="rect">
            <a:avLst/>
          </a:prstGeom>
        </p:spPr>
      </p:pic>
      <p:sp>
        <p:nvSpPr>
          <p:cNvPr id="3" name="Alatunnisteen paikkamerkki 2">
            <a:extLst>
              <a:ext uri="{FF2B5EF4-FFF2-40B4-BE49-F238E27FC236}">
                <a16:creationId xmlns:a16="http://schemas.microsoft.com/office/drawing/2014/main" id="{30DBC579-57DE-D836-820B-45F207F86367}"/>
              </a:ext>
            </a:extLst>
          </p:cNvPr>
          <p:cNvSpPr>
            <a:spLocks noGrp="1"/>
          </p:cNvSpPr>
          <p:nvPr>
            <p:ph type="ftr" sz="quarter" idx="3"/>
          </p:nvPr>
        </p:nvSpPr>
        <p:spPr/>
        <p:txBody>
          <a:bodyPr/>
          <a:lstStyle/>
          <a:p>
            <a:r>
              <a:rPr lang="fi-FI"/>
              <a:t>Teollinen esivalmistaminen</a:t>
            </a:r>
            <a:endParaRPr lang="fi-FI" dirty="0"/>
          </a:p>
        </p:txBody>
      </p:sp>
    </p:spTree>
    <p:extLst>
      <p:ext uri="{BB962C8B-B14F-4D97-AF65-F5344CB8AC3E}">
        <p14:creationId xmlns:p14="http://schemas.microsoft.com/office/powerpoint/2010/main" val="3751357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B99BF685-2FB5-8558-7675-EB57B3F62FB3}"/>
              </a:ext>
            </a:extLst>
          </p:cNvPr>
          <p:cNvSpPr>
            <a:spLocks noGrp="1"/>
          </p:cNvSpPr>
          <p:nvPr>
            <p:ph type="title"/>
          </p:nvPr>
        </p:nvSpPr>
        <p:spPr/>
        <p:txBody>
          <a:bodyPr/>
          <a:lstStyle/>
          <a:p>
            <a:r>
              <a:rPr lang="fi-FI" dirty="0"/>
              <a:t>Postprosessorit</a:t>
            </a:r>
          </a:p>
        </p:txBody>
      </p:sp>
      <p:sp>
        <p:nvSpPr>
          <p:cNvPr id="5" name="Sisällön paikkamerkki 4">
            <a:extLst>
              <a:ext uri="{FF2B5EF4-FFF2-40B4-BE49-F238E27FC236}">
                <a16:creationId xmlns:a16="http://schemas.microsoft.com/office/drawing/2014/main" id="{330AFBCD-10D3-3F7F-6448-8AAAC0802E89}"/>
              </a:ext>
            </a:extLst>
          </p:cNvPr>
          <p:cNvSpPr>
            <a:spLocks noGrp="1"/>
          </p:cNvSpPr>
          <p:nvPr>
            <p:ph idx="1"/>
          </p:nvPr>
        </p:nvSpPr>
        <p:spPr/>
        <p:txBody>
          <a:bodyPr>
            <a:normAutofit fontScale="92500"/>
          </a:bodyPr>
          <a:lstStyle/>
          <a:p>
            <a:r>
              <a:rPr lang="fi-FI" dirty="0"/>
              <a:t>Yksinkertaisesti sanottuna postprosessori on tietynlainen kääntäjä, joka kääntää CAM-ohjelmiston tuottamat työstöoperaatiot (radat, työkalut, työstönopeudet jne.) sisältävän CL-tiedoston (</a:t>
            </a:r>
            <a:r>
              <a:rPr lang="fi-FI" dirty="0" err="1"/>
              <a:t>Cutter</a:t>
            </a:r>
            <a:r>
              <a:rPr lang="fi-FI" dirty="0"/>
              <a:t> </a:t>
            </a:r>
            <a:r>
              <a:rPr lang="fi-FI" dirty="0" err="1"/>
              <a:t>Location</a:t>
            </a:r>
            <a:r>
              <a:rPr lang="fi-FI" dirty="0"/>
              <a:t> </a:t>
            </a:r>
            <a:r>
              <a:rPr lang="fi-FI" dirty="0" err="1"/>
              <a:t>File</a:t>
            </a:r>
            <a:r>
              <a:rPr lang="fi-FI" dirty="0"/>
              <a:t>) työstökoneella suoritettavaksi työstökoodiksi.</a:t>
            </a:r>
          </a:p>
          <a:p>
            <a:r>
              <a:rPr lang="fi-FI" dirty="0"/>
              <a:t>Useimmat CAM-ohjelmistot tuottavat yhtä tai useamman tyyppistä niin kutsuttua neutraalia kieltä sisältäviä tiedostoja CNC-koneelle. </a:t>
            </a:r>
          </a:p>
          <a:p>
            <a:r>
              <a:rPr lang="fi-FI" dirty="0"/>
              <a:t>Nämä ovat joko </a:t>
            </a:r>
            <a:r>
              <a:rPr lang="fi-FI" dirty="0" err="1"/>
              <a:t>CLDATAksi</a:t>
            </a:r>
            <a:r>
              <a:rPr lang="fi-FI" dirty="0"/>
              <a:t> kutsutussa binäärimuodossa tai APT-kielen (</a:t>
            </a:r>
            <a:r>
              <a:rPr lang="fi-FI" dirty="0" err="1"/>
              <a:t>Automatically</a:t>
            </a:r>
            <a:r>
              <a:rPr lang="fi-FI" dirty="0"/>
              <a:t> </a:t>
            </a:r>
            <a:r>
              <a:rPr lang="fi-FI" dirty="0" err="1"/>
              <a:t>Programmed</a:t>
            </a:r>
            <a:r>
              <a:rPr lang="fi-FI" dirty="0"/>
              <a:t> Tools) pohjalta räätälöidyssä ASCII-muodossa. </a:t>
            </a:r>
          </a:p>
          <a:p>
            <a:r>
              <a:rPr lang="fi-FI" dirty="0"/>
              <a:t>ASCII-muodossa olevia tiedostoja voi lukea millä tahansa tekstieditorilla, mutta binääridataa ei voi lukea tietämättä datan rakennetta.</a:t>
            </a:r>
          </a:p>
          <a:p>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9</a:t>
            </a:fld>
            <a:endParaRPr lang="fi-FI" dirty="0"/>
          </a:p>
        </p:txBody>
      </p:sp>
      <p:sp>
        <p:nvSpPr>
          <p:cNvPr id="2" name="Suorakulmio 1"/>
          <p:cNvSpPr/>
          <p:nvPr/>
        </p:nvSpPr>
        <p:spPr>
          <a:xfrm>
            <a:off x="425116" y="1317734"/>
            <a:ext cx="9142217" cy="736355"/>
          </a:xfrm>
          <a:prstGeom prst="rect">
            <a:avLst/>
          </a:prstGeom>
        </p:spPr>
        <p:txBody>
          <a:bodyPr wrap="square">
            <a:spAutoFit/>
          </a:bodyPr>
          <a:lstStyle/>
          <a:p>
            <a:pPr marL="226695">
              <a:lnSpc>
                <a:spcPct val="107000"/>
              </a:lnSpc>
              <a:spcAft>
                <a:spcPts val="600"/>
              </a:spcAft>
            </a:pPr>
            <a:br>
              <a:rPr lang="fi-FI" sz="2000" dirty="0">
                <a:latin typeface="Calibri" panose="020F0502020204030204" pitchFamily="34" charset="0"/>
                <a:ea typeface="Times New Roman" panose="02020603050405020304" pitchFamily="18" charset="0"/>
                <a:cs typeface="Times New Roman" panose="02020603050405020304" pitchFamily="18" charset="0"/>
              </a:rPr>
            </a:br>
            <a:r>
              <a:rPr lang="fi-FI" sz="2000" dirty="0">
                <a:latin typeface="Calibri" panose="020F0502020204030204" pitchFamily="34" charset="0"/>
                <a:ea typeface="Times New Roman" panose="02020603050405020304" pitchFamily="18" charset="0"/>
                <a:cs typeface="Times New Roman" panose="02020603050405020304" pitchFamily="18" charset="0"/>
              </a:rPr>
              <a:t> </a:t>
            </a:r>
            <a:endParaRPr lang="fi-FI"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Alatunnisteen paikkamerkki 2">
            <a:extLst>
              <a:ext uri="{FF2B5EF4-FFF2-40B4-BE49-F238E27FC236}">
                <a16:creationId xmlns:a16="http://schemas.microsoft.com/office/drawing/2014/main" id="{511F3E6F-40F0-E8DF-98EC-A142453B6C54}"/>
              </a:ext>
            </a:extLst>
          </p:cNvPr>
          <p:cNvSpPr>
            <a:spLocks noGrp="1"/>
          </p:cNvSpPr>
          <p:nvPr>
            <p:ph type="ftr" sz="quarter" idx="3"/>
          </p:nvPr>
        </p:nvSpPr>
        <p:spPr/>
        <p:txBody>
          <a:bodyPr/>
          <a:lstStyle/>
          <a:p>
            <a:r>
              <a:rPr lang="fi-FI"/>
              <a:t>Teollinen esivalmistaminen</a:t>
            </a:r>
            <a:endParaRPr lang="fi-FI" dirty="0"/>
          </a:p>
        </p:txBody>
      </p:sp>
    </p:spTree>
    <p:extLst>
      <p:ext uri="{BB962C8B-B14F-4D97-AF65-F5344CB8AC3E}">
        <p14:creationId xmlns:p14="http://schemas.microsoft.com/office/powerpoint/2010/main" val="4193767578"/>
      </p:ext>
    </p:extLst>
  </p:cSld>
  <p:clrMapOvr>
    <a:masterClrMapping/>
  </p:clrMapOvr>
</p:sld>
</file>

<file path=ppt/theme/theme1.xml><?xml version="1.0" encoding="utf-8"?>
<a:theme xmlns:a="http://schemas.openxmlformats.org/drawingml/2006/main" name="Office-teema">
  <a:themeElements>
    <a:clrScheme name="Mukautettu 12">
      <a:dk1>
        <a:srgbClr val="0D0D0D"/>
      </a:dk1>
      <a:lt1>
        <a:srgbClr val="FFFFFF"/>
      </a:lt1>
      <a:dk2>
        <a:srgbClr val="0D0D0D"/>
      </a:dk2>
      <a:lt2>
        <a:srgbClr val="F2F2F2"/>
      </a:lt2>
      <a:accent1>
        <a:srgbClr val="9CA65D"/>
      </a:accent1>
      <a:accent2>
        <a:srgbClr val="F2AE31"/>
      </a:accent2>
      <a:accent3>
        <a:srgbClr val="44A8F2"/>
      </a:accent3>
      <a:accent4>
        <a:srgbClr val="106141"/>
      </a:accent4>
      <a:accent5>
        <a:srgbClr val="6C733D"/>
      </a:accent5>
      <a:accent6>
        <a:srgbClr val="9CA65D"/>
      </a:accent6>
      <a:hlink>
        <a:srgbClr val="A65A4A"/>
      </a:hlink>
      <a:folHlink>
        <a:srgbClr val="8C8D8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234099FDC849BF42B9A9874AAD308C6B" ma:contentTypeVersion="6" ma:contentTypeDescription="Luo uusi asiakirja." ma:contentTypeScope="" ma:versionID="6997754028527b8d8ad568fac92f9f32">
  <xsd:schema xmlns:xsd="http://www.w3.org/2001/XMLSchema" xmlns:xs="http://www.w3.org/2001/XMLSchema" xmlns:p="http://schemas.microsoft.com/office/2006/metadata/properties" xmlns:ns2="93e2402c-36e9-4cdd-8de8-0cb185c44caf" xmlns:ns3="0e53057a-6c58-4d42-a4fa-c0298214ea26" targetNamespace="http://schemas.microsoft.com/office/2006/metadata/properties" ma:root="true" ma:fieldsID="8f3b9600a7fbff9e49fd285878e84269" ns2:_="" ns3:_="">
    <xsd:import namespace="93e2402c-36e9-4cdd-8de8-0cb185c44caf"/>
    <xsd:import namespace="0e53057a-6c58-4d42-a4fa-c0298214ea2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e2402c-36e9-4cdd-8de8-0cb185c44c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e53057a-6c58-4d42-a4fa-c0298214ea26" elementFormDefault="qualified">
    <xsd:import namespace="http://schemas.microsoft.com/office/2006/documentManagement/types"/>
    <xsd:import namespace="http://schemas.microsoft.com/office/infopath/2007/PartnerControls"/>
    <xsd:element name="SharedWithUsers" ma:index="12"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EE05F82-0E33-4891-B5A1-A24B4B333825}">
  <ds:schemaRefs>
    <ds:schemaRef ds:uri="http://purl.org/dc/dcmitype/"/>
    <ds:schemaRef ds:uri="http://schemas.microsoft.com/office/infopath/2007/PartnerControls"/>
    <ds:schemaRef ds:uri="http://purl.org/dc/elements/1.1/"/>
    <ds:schemaRef ds:uri="http://schemas.microsoft.com/office/2006/documentManagement/types"/>
    <ds:schemaRef ds:uri="0e53057a-6c58-4d42-a4fa-c0298214ea26"/>
    <ds:schemaRef ds:uri="http://purl.org/dc/terms/"/>
    <ds:schemaRef ds:uri="http://schemas.openxmlformats.org/package/2006/metadata/core-properties"/>
    <ds:schemaRef ds:uri="93e2402c-36e9-4cdd-8de8-0cb185c44caf"/>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C109304B-B091-4694-BECD-82F31CC16069}">
  <ds:schemaRefs>
    <ds:schemaRef ds:uri="http://schemas.microsoft.com/sharepoint/v3/contenttype/forms"/>
  </ds:schemaRefs>
</ds:datastoreItem>
</file>

<file path=customXml/itemProps3.xml><?xml version="1.0" encoding="utf-8"?>
<ds:datastoreItem xmlns:ds="http://schemas.openxmlformats.org/officeDocument/2006/customXml" ds:itemID="{D01CE06C-BF3E-487C-8713-08BDA94228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e2402c-36e9-4cdd-8de8-0cb185c44caf"/>
    <ds:schemaRef ds:uri="0e53057a-6c58-4d42-a4fa-c0298214ea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349</TotalTime>
  <Words>3037</Words>
  <Application>Microsoft Office PowerPoint</Application>
  <PresentationFormat>Laajakuva</PresentationFormat>
  <Paragraphs>348</Paragraphs>
  <Slides>52</Slides>
  <Notes>4</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52</vt:i4>
      </vt:variant>
    </vt:vector>
  </HeadingPairs>
  <TitlesOfParts>
    <vt:vector size="56" baseType="lpstr">
      <vt:lpstr>Arial</vt:lpstr>
      <vt:lpstr>Calibri</vt:lpstr>
      <vt:lpstr>Calibri Light</vt:lpstr>
      <vt:lpstr>Office-teema</vt:lpstr>
      <vt:lpstr>Teollinen puurakentaminen</vt:lpstr>
      <vt:lpstr>PowerPoint-esitys</vt:lpstr>
      <vt:lpstr>Teollinen esivalmistaminen ja CAM-valmistaminen</vt:lpstr>
      <vt:lpstr>PowerPoint-esitys</vt:lpstr>
      <vt:lpstr>Työstöradat ja -koodit</vt:lpstr>
      <vt:lpstr>Työstöratojen luonti</vt:lpstr>
      <vt:lpstr>Työstökoodit</vt:lpstr>
      <vt:lpstr>Postprosessorit</vt:lpstr>
      <vt:lpstr>Postprosessorit</vt:lpstr>
      <vt:lpstr>NC-koodi</vt:lpstr>
      <vt:lpstr>NC-koodi</vt:lpstr>
      <vt:lpstr>G-koodi</vt:lpstr>
      <vt:lpstr>G-koodi</vt:lpstr>
      <vt:lpstr>Konekohtaiset koodit</vt:lpstr>
      <vt:lpstr>Konekohtaiset koodit</vt:lpstr>
      <vt:lpstr>CNC-koneistus</vt:lpstr>
      <vt:lpstr>CNC-koneistus</vt:lpstr>
      <vt:lpstr>Valmistettavien rakenneosien tuotannonsuunnittelu</vt:lpstr>
      <vt:lpstr>Tuotannonsuunnittelun vaiheet</vt:lpstr>
      <vt:lpstr>Suunnitteluprosessit</vt:lpstr>
      <vt:lpstr>Suunnitteluprosessit</vt:lpstr>
      <vt:lpstr>Suunnitteluprosessit</vt:lpstr>
      <vt:lpstr>Kustannusarviot ja aikataulutus</vt:lpstr>
      <vt:lpstr>Suunnittelutiedostojen vieminen tuotantoon</vt:lpstr>
      <vt:lpstr>Suunnittelutiedostojen vieminen tuotantoon</vt:lpstr>
      <vt:lpstr>Suunnittelutiedostojen vieminen tuotantoon</vt:lpstr>
      <vt:lpstr>Laadunvarmistus</vt:lpstr>
      <vt:lpstr>Logistiiikka</vt:lpstr>
      <vt:lpstr>PowerPoint-esitys</vt:lpstr>
      <vt:lpstr>Automaatiolinjojen käyttö  teollisessa puurakentamisessa</vt:lpstr>
      <vt:lpstr>Tuotantotekniikka</vt:lpstr>
      <vt:lpstr>Tuotantotekniikka</vt:lpstr>
      <vt:lpstr>Tuotantotekniikka</vt:lpstr>
      <vt:lpstr>Tuotantotekniikka</vt:lpstr>
      <vt:lpstr>Tuotantotekniikka</vt:lpstr>
      <vt:lpstr>Työstötekniikka</vt:lpstr>
      <vt:lpstr>Työstötekniikka</vt:lpstr>
      <vt:lpstr>Puurakenteiden valmistus  CNC-työstötekniikalla</vt:lpstr>
      <vt:lpstr>CNC-terätekniikka</vt:lpstr>
      <vt:lpstr>CNC-terätekniikka</vt:lpstr>
      <vt:lpstr>CNC-terätekniikka</vt:lpstr>
      <vt:lpstr>CNC-terätekniikka</vt:lpstr>
      <vt:lpstr>CNC-terätekniikka</vt:lpstr>
      <vt:lpstr>CNC-terätekniikka</vt:lpstr>
      <vt:lpstr>CNC-terätekniikka</vt:lpstr>
      <vt:lpstr>CNC-terätekniikka</vt:lpstr>
      <vt:lpstr>Teräkulmat</vt:lpstr>
      <vt:lpstr>Teräkulmat</vt:lpstr>
      <vt:lpstr>CNC-työstön esivalmistelut</vt:lpstr>
      <vt:lpstr>CNC-työstäminen</vt:lpstr>
      <vt:lpstr>Nestaus</vt:lpstr>
      <vt:lpstr>Nestaus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atte Kalke</dc:creator>
  <cp:lastModifiedBy>Hilppa Iittiläinen</cp:lastModifiedBy>
  <cp:revision>43</cp:revision>
  <dcterms:created xsi:type="dcterms:W3CDTF">2021-05-03T10:20:21Z</dcterms:created>
  <dcterms:modified xsi:type="dcterms:W3CDTF">2022-06-20T12:28:17Z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0x010100234099FDC849BF42B9A9874AAD308C6B</vt:lpwstr>
  </property>
</Properties>
</file>