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613" r:id="rId5"/>
    <p:sldId id="614" r:id="rId6"/>
    <p:sldId id="276" r:id="rId7"/>
    <p:sldId id="615" r:id="rId8"/>
    <p:sldId id="312" r:id="rId9"/>
    <p:sldId id="259" r:id="rId10"/>
    <p:sldId id="290" r:id="rId11"/>
    <p:sldId id="292" r:id="rId12"/>
    <p:sldId id="293" r:id="rId13"/>
    <p:sldId id="313" r:id="rId14"/>
    <p:sldId id="275" r:id="rId15"/>
    <p:sldId id="295" r:id="rId16"/>
    <p:sldId id="314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22" r:id="rId27"/>
    <p:sldId id="324" r:id="rId28"/>
    <p:sldId id="306" r:id="rId29"/>
    <p:sldId id="315" r:id="rId30"/>
    <p:sldId id="316" r:id="rId31"/>
    <p:sldId id="317" r:id="rId32"/>
    <p:sldId id="318" r:id="rId33"/>
    <p:sldId id="320" r:id="rId34"/>
    <p:sldId id="319" r:id="rId35"/>
    <p:sldId id="321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1C8EA-C630-4D74-A34F-9F1D556AB1B7}" v="15" dt="2022-06-20T12:27:3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C741C8EA-C630-4D74-A34F-9F1D556AB1B7}"/>
    <pc:docChg chg="undo redo custSel addSld delSld modSld">
      <pc:chgData name="Hilppa Iittiläinen" userId="f7572432-e0f1-4abb-81ed-7836843e2f2b" providerId="ADAL" clId="{C741C8EA-C630-4D74-A34F-9F1D556AB1B7}" dt="2022-06-20T12:27:43.692" v="383" actId="478"/>
      <pc:docMkLst>
        <pc:docMk/>
      </pc:docMkLst>
      <pc:sldChg chg="delSp modSp del mod">
        <pc:chgData name="Hilppa Iittiläinen" userId="f7572432-e0f1-4abb-81ed-7836843e2f2b" providerId="ADAL" clId="{C741C8EA-C630-4D74-A34F-9F1D556AB1B7}" dt="2022-06-16T11:09:08.905" v="382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C741C8EA-C630-4D74-A34F-9F1D556AB1B7}" dt="2022-06-16T11:09:04.598" v="380" actId="21"/>
          <ac:spMkLst>
            <pc:docMk/>
            <pc:sldMk cId="346151276" sldId="256"/>
            <ac:spMk id="4" creationId="{EDA266B3-37CB-4FD9-B6AB-E618D118F783}"/>
          </ac:spMkLst>
        </pc:spChg>
        <pc:picChg chg="del">
          <ac:chgData name="Hilppa Iittiläinen" userId="f7572432-e0f1-4abb-81ed-7836843e2f2b" providerId="ADAL" clId="{C741C8EA-C630-4D74-A34F-9F1D556AB1B7}" dt="2022-06-15T06:28:21.313" v="0"/>
          <ac:picMkLst>
            <pc:docMk/>
            <pc:sldMk cId="346151276" sldId="256"/>
            <ac:picMk id="2" creationId="{EA8DDA14-7A3C-96DE-2B45-040881758007}"/>
          </ac:picMkLst>
        </pc:picChg>
      </pc:sldChg>
      <pc:sldChg chg="modSp mod chgLayout">
        <pc:chgData name="Hilppa Iittiläinen" userId="f7572432-e0f1-4abb-81ed-7836843e2f2b" providerId="ADAL" clId="{C741C8EA-C630-4D74-A34F-9F1D556AB1B7}" dt="2022-06-15T06:29:23.188" v="13" actId="700"/>
        <pc:sldMkLst>
          <pc:docMk/>
          <pc:sldMk cId="241989513" sldId="259"/>
        </pc:sldMkLst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2" creationId="{91AAAAA5-CDBA-42C5-943E-3EF449C3706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3" creationId="{19FC7BE5-DE3D-4561-97EB-848C6C4B93D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8" creationId="{F5859289-D07A-407E-BEA8-0136A172E2C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0:44.144" v="44" actId="1076"/>
        <pc:sldMkLst>
          <pc:docMk/>
          <pc:sldMk cId="2369750251" sldId="275"/>
        </pc:sldMkLst>
        <pc:spChg chg="add mod ord">
          <ac:chgData name="Hilppa Iittiläinen" userId="f7572432-e0f1-4abb-81ed-7836843e2f2b" providerId="ADAL" clId="{C741C8EA-C630-4D74-A34F-9F1D556AB1B7}" dt="2022-06-15T06:30:25.166" v="38" actId="20577"/>
          <ac:spMkLst>
            <pc:docMk/>
            <pc:sldMk cId="2369750251" sldId="275"/>
            <ac:spMk id="2" creationId="{7DEE6219-EA79-211E-CB8B-54F21FECC920}"/>
          </ac:spMkLst>
        </pc:spChg>
        <pc:spChg chg="add del mod ord">
          <ac:chgData name="Hilppa Iittiläinen" userId="f7572432-e0f1-4abb-81ed-7836843e2f2b" providerId="ADAL" clId="{C741C8EA-C630-4D74-A34F-9F1D556AB1B7}" dt="2022-06-15T06:30:35.869" v="41" actId="478"/>
          <ac:spMkLst>
            <pc:docMk/>
            <pc:sldMk cId="2369750251" sldId="275"/>
            <ac:spMk id="3" creationId="{A31CDF66-BC10-DB88-E327-1D3FB55CA83D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369750251" sldId="275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0:35.870" v="43"/>
          <ac:spMkLst>
            <pc:docMk/>
            <pc:sldMk cId="2369750251" sldId="275"/>
            <ac:spMk id="6" creationId="{00000000-0000-0000-0000-000000000000}"/>
          </ac:spMkLst>
        </pc:spChg>
        <pc:picChg chg="mod ord">
          <ac:chgData name="Hilppa Iittiläinen" userId="f7572432-e0f1-4abb-81ed-7836843e2f2b" providerId="ADAL" clId="{C741C8EA-C630-4D74-A34F-9F1D556AB1B7}" dt="2022-06-15T06:30:44.144" v="44" actId="1076"/>
          <ac:picMkLst>
            <pc:docMk/>
            <pc:sldMk cId="2369750251" sldId="275"/>
            <ac:picMk id="7" creationId="{00000000-0000-0000-0000-000000000000}"/>
          </ac:picMkLst>
        </pc:picChg>
      </pc:sldChg>
      <pc:sldChg chg="modSp add mod">
        <pc:chgData name="Hilppa Iittiläinen" userId="f7572432-e0f1-4abb-81ed-7836843e2f2b" providerId="ADAL" clId="{C741C8EA-C630-4D74-A34F-9F1D556AB1B7}" dt="2022-06-16T11:09:06.373" v="381"/>
        <pc:sldMkLst>
          <pc:docMk/>
          <pc:sldMk cId="0" sldId="276"/>
        </pc:sldMkLst>
        <pc:spChg chg="mod">
          <ac:chgData name="Hilppa Iittiläinen" userId="f7572432-e0f1-4abb-81ed-7836843e2f2b" providerId="ADAL" clId="{C741C8EA-C630-4D74-A34F-9F1D556AB1B7}" dt="2022-06-16T11:09:06.373" v="381"/>
          <ac:spMkLst>
            <pc:docMk/>
            <pc:sldMk cId="0" sldId="276"/>
            <ac:spMk id="222" creationId="{00000000-0000-0000-0000-00000000000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29:44.575" v="18"/>
        <pc:sldMkLst>
          <pc:docMk/>
          <pc:sldMk cId="3506858856" sldId="290"/>
        </pc:sldMkLst>
        <pc:spChg chg="add mod ord">
          <ac:chgData name="Hilppa Iittiläinen" userId="f7572432-e0f1-4abb-81ed-7836843e2f2b" providerId="ADAL" clId="{C741C8EA-C630-4D74-A34F-9F1D556AB1B7}" dt="2022-06-15T06:29:42.563" v="16" actId="20577"/>
          <ac:spMkLst>
            <pc:docMk/>
            <pc:sldMk cId="3506858856" sldId="290"/>
            <ac:spMk id="2" creationId="{EFF936A8-D233-6A5B-DA14-1F59AE865446}"/>
          </ac:spMkLst>
        </pc:spChg>
        <pc:spChg chg="add 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506858856" sldId="290"/>
            <ac:spMk id="3" creationId="{7B114291-E0F2-8425-B9B4-AEDC909E9C05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506858856" sldId="290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29:44.575" v="18"/>
          <ac:spMkLst>
            <pc:docMk/>
            <pc:sldMk cId="3506858856" sldId="290"/>
            <ac:spMk id="6" creationId="{00000000-0000-0000-0000-00000000000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29:58.107" v="27"/>
        <pc:sldMkLst>
          <pc:docMk/>
          <pc:sldMk cId="2966015076" sldId="292"/>
        </pc:sldMkLst>
        <pc:spChg chg="add mod ord">
          <ac:chgData name="Hilppa Iittiläinen" userId="f7572432-e0f1-4abb-81ed-7836843e2f2b" providerId="ADAL" clId="{C741C8EA-C630-4D74-A34F-9F1D556AB1B7}" dt="2022-06-15T06:29:50.268" v="21" actId="20577"/>
          <ac:spMkLst>
            <pc:docMk/>
            <pc:sldMk cId="2966015076" sldId="292"/>
            <ac:spMk id="2" creationId="{47BCF025-286C-7C65-78A2-BCB5A14FBF8F}"/>
          </ac:spMkLst>
        </pc:spChg>
        <pc:spChg chg="del mod">
          <ac:chgData name="Hilppa Iittiläinen" userId="f7572432-e0f1-4abb-81ed-7836843e2f2b" providerId="ADAL" clId="{C741C8EA-C630-4D74-A34F-9F1D556AB1B7}" dt="2022-06-15T06:29:58.107" v="27"/>
          <ac:spMkLst>
            <pc:docMk/>
            <pc:sldMk cId="2966015076" sldId="292"/>
            <ac:spMk id="6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55.475" v="25" actId="27636"/>
          <ac:spMkLst>
            <pc:docMk/>
            <pc:sldMk cId="2966015076" sldId="292"/>
            <ac:spMk id="8" creationId="{5F541741-DD7E-4723-B988-DB31247E1D61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966015076" sldId="292"/>
            <ac:spMk id="10" creationId="{7C32C25A-8519-4014-BA7F-C7675561D748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0:16.562" v="35" actId="14100"/>
        <pc:sldMkLst>
          <pc:docMk/>
          <pc:sldMk cId="3059842562" sldId="293"/>
        </pc:sldMkLst>
        <pc:spChg chg="del mod">
          <ac:chgData name="Hilppa Iittiläinen" userId="f7572432-e0f1-4abb-81ed-7836843e2f2b" providerId="ADAL" clId="{C741C8EA-C630-4D74-A34F-9F1D556AB1B7}" dt="2022-06-15T06:30:06.434" v="32"/>
          <ac:spMkLst>
            <pc:docMk/>
            <pc:sldMk cId="3059842562" sldId="293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0:04.486" v="30" actId="20577"/>
          <ac:spMkLst>
            <pc:docMk/>
            <pc:sldMk cId="3059842562" sldId="293"/>
            <ac:spMk id="3" creationId="{DF193F23-7455-9621-8939-BA9581197336}"/>
          </ac:spMkLst>
        </pc:spChg>
        <pc:spChg chg="mod ord">
          <ac:chgData name="Hilppa Iittiläinen" userId="f7572432-e0f1-4abb-81ed-7836843e2f2b" providerId="ADAL" clId="{C741C8EA-C630-4D74-A34F-9F1D556AB1B7}" dt="2022-06-15T06:30:16.562" v="35" actId="14100"/>
          <ac:spMkLst>
            <pc:docMk/>
            <pc:sldMk cId="3059842562" sldId="293"/>
            <ac:spMk id="8" creationId="{5F541741-DD7E-4723-B988-DB31247E1D61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059842562" sldId="293"/>
            <ac:spMk id="10" creationId="{7C32C25A-8519-4014-BA7F-C7675561D748}"/>
          </ac:spMkLst>
        </pc:spChg>
        <pc:picChg chg="mod">
          <ac:chgData name="Hilppa Iittiläinen" userId="f7572432-e0f1-4abb-81ed-7836843e2f2b" providerId="ADAL" clId="{C741C8EA-C630-4D74-A34F-9F1D556AB1B7}" dt="2022-06-15T06:30:13.702" v="34" actId="1076"/>
          <ac:picMkLst>
            <pc:docMk/>
            <pc:sldMk cId="3059842562" sldId="293"/>
            <ac:picMk id="7" creationId="{52C3C2C1-3B1C-4DD0-A01B-58688D8322DE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0:59.851" v="50"/>
        <pc:sldMkLst>
          <pc:docMk/>
          <pc:sldMk cId="2100363635" sldId="295"/>
        </pc:sldMkLst>
        <pc:spChg chg="add mod ord">
          <ac:chgData name="Hilppa Iittiläinen" userId="f7572432-e0f1-4abb-81ed-7836843e2f2b" providerId="ADAL" clId="{C741C8EA-C630-4D74-A34F-9F1D556AB1B7}" dt="2022-06-15T06:30:51.725" v="47" actId="20577"/>
          <ac:spMkLst>
            <pc:docMk/>
            <pc:sldMk cId="2100363635" sldId="295"/>
            <ac:spMk id="2" creationId="{11C282C2-A642-408E-AA73-C170C8F6B14F}"/>
          </ac:spMkLst>
        </pc:spChg>
        <pc:spChg chg="add 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100363635" sldId="295"/>
            <ac:spMk id="3" creationId="{9473D57F-B0A1-1479-C0B9-93CA91864B46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100363635" sldId="295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0:59.851" v="50"/>
          <ac:spMkLst>
            <pc:docMk/>
            <pc:sldMk cId="2100363635" sldId="295"/>
            <ac:spMk id="7" creationId="{00000000-0000-0000-0000-000000000000}"/>
          </ac:spMkLst>
        </pc:spChg>
        <pc:picChg chg="mod">
          <ac:chgData name="Hilppa Iittiläinen" userId="f7572432-e0f1-4abb-81ed-7836843e2f2b" providerId="ADAL" clId="{C741C8EA-C630-4D74-A34F-9F1D556AB1B7}" dt="2022-06-15T06:30:58.909" v="48" actId="1076"/>
          <ac:picMkLst>
            <pc:docMk/>
            <pc:sldMk cId="2100363635" sldId="295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29.430" v="96" actId="167"/>
        <pc:sldMkLst>
          <pc:docMk/>
          <pc:sldMk cId="25337708" sldId="297"/>
        </pc:sldMkLst>
        <pc:spChg chg="mod">
          <ac:chgData name="Hilppa Iittiläinen" userId="f7572432-e0f1-4abb-81ed-7836843e2f2b" providerId="ADAL" clId="{C741C8EA-C630-4D74-A34F-9F1D556AB1B7}" dt="2022-06-15T06:31:09.673" v="54" actId="21"/>
          <ac:spMkLst>
            <pc:docMk/>
            <pc:sldMk cId="25337708" sldId="297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1:30.040" v="69"/>
          <ac:spMkLst>
            <pc:docMk/>
            <pc:sldMk cId="25337708" sldId="297"/>
            <ac:spMk id="3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5337708" sldId="297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1:05.725" v="53" actId="20577"/>
          <ac:spMkLst>
            <pc:docMk/>
            <pc:sldMk cId="25337708" sldId="297"/>
            <ac:spMk id="6" creationId="{1EA0BE0C-4C95-D1B6-37C1-31B068BFCF24}"/>
          </ac:spMkLst>
        </pc:spChg>
        <pc:spChg chg="add mod ord">
          <ac:chgData name="Hilppa Iittiläinen" userId="f7572432-e0f1-4abb-81ed-7836843e2f2b" providerId="ADAL" clId="{C741C8EA-C630-4D74-A34F-9F1D556AB1B7}" dt="2022-06-15T06:31:26.227" v="67" actId="20577"/>
          <ac:spMkLst>
            <pc:docMk/>
            <pc:sldMk cId="25337708" sldId="297"/>
            <ac:spMk id="7" creationId="{46617B34-F56D-1B1F-BADA-2798D3797FEC}"/>
          </ac:spMkLst>
        </pc:spChg>
        <pc:picChg chg="ord">
          <ac:chgData name="Hilppa Iittiläinen" userId="f7572432-e0f1-4abb-81ed-7836843e2f2b" providerId="ADAL" clId="{C741C8EA-C630-4D74-A34F-9F1D556AB1B7}" dt="2022-06-15T06:32:29.430" v="96" actId="167"/>
          <ac:picMkLst>
            <pc:docMk/>
            <pc:sldMk cId="25337708" sldId="297"/>
            <ac:picMk id="4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21.856" v="95"/>
        <pc:sldMkLst>
          <pc:docMk/>
          <pc:sldMk cId="564383015" sldId="298"/>
        </pc:sldMkLst>
        <pc:spChg chg="add mod ord">
          <ac:chgData name="Hilppa Iittiläinen" userId="f7572432-e0f1-4abb-81ed-7836843e2f2b" providerId="ADAL" clId="{C741C8EA-C630-4D74-A34F-9F1D556AB1B7}" dt="2022-06-15T06:31:36.777" v="73" actId="114"/>
          <ac:spMkLst>
            <pc:docMk/>
            <pc:sldMk cId="564383015" sldId="298"/>
            <ac:spMk id="2" creationId="{9507DFE1-7F98-0C2C-4A80-1703851000D6}"/>
          </ac:spMkLst>
        </pc:spChg>
        <pc:spChg chg="del mod">
          <ac:chgData name="Hilppa Iittiläinen" userId="f7572432-e0f1-4abb-81ed-7836843e2f2b" providerId="ADAL" clId="{C741C8EA-C630-4D74-A34F-9F1D556AB1B7}" dt="2022-06-15T06:32:21.856" v="95"/>
          <ac:spMkLst>
            <pc:docMk/>
            <pc:sldMk cId="564383015" sldId="29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2:14.771" v="91" actId="1076"/>
          <ac:spMkLst>
            <pc:docMk/>
            <pc:sldMk cId="564383015" sldId="298"/>
            <ac:spMk id="4" creationId="{6CA2EBE7-284D-CB28-B1EC-EF604E392F3D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564383015" sldId="298"/>
            <ac:spMk id="5" creationId="{41B64797-ED27-4329-B1B4-AB833FBB2F71}"/>
          </ac:spMkLst>
        </pc:spChg>
        <pc:spChg chg="mod">
          <ac:chgData name="Hilppa Iittiläinen" userId="f7572432-e0f1-4abb-81ed-7836843e2f2b" providerId="ADAL" clId="{C741C8EA-C630-4D74-A34F-9F1D556AB1B7}" dt="2022-06-15T06:32:01.681" v="85" actId="21"/>
          <ac:spMkLst>
            <pc:docMk/>
            <pc:sldMk cId="564383015" sldId="298"/>
            <ac:spMk id="7" creationId="{00000000-0000-0000-0000-000000000000}"/>
          </ac:spMkLst>
        </pc:spChg>
        <pc:picChg chg="mod ord">
          <ac:chgData name="Hilppa Iittiläinen" userId="f7572432-e0f1-4abb-81ed-7836843e2f2b" providerId="ADAL" clId="{C741C8EA-C630-4D74-A34F-9F1D556AB1B7}" dt="2022-06-15T06:32:21.030" v="93" actId="167"/>
          <ac:picMkLst>
            <pc:docMk/>
            <pc:sldMk cId="564383015" sldId="298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59.955" v="111"/>
        <pc:sldMkLst>
          <pc:docMk/>
          <pc:sldMk cId="3323732191" sldId="299"/>
        </pc:sldMkLst>
        <pc:spChg chg="del mod">
          <ac:chgData name="Hilppa Iittiläinen" userId="f7572432-e0f1-4abb-81ed-7836843e2f2b" providerId="ADAL" clId="{C741C8EA-C630-4D74-A34F-9F1D556AB1B7}" dt="2022-06-15T06:32:59.955" v="111"/>
          <ac:spMkLst>
            <pc:docMk/>
            <pc:sldMk cId="3323732191" sldId="299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2:59.954" v="109"/>
          <ac:spMkLst>
            <pc:docMk/>
            <pc:sldMk cId="3323732191" sldId="299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2:37.378" v="98"/>
          <ac:spMkLst>
            <pc:docMk/>
            <pc:sldMk cId="3323732191" sldId="299"/>
            <ac:spMk id="4" creationId="{610D8E92-9118-C076-0D38-7BA5DA945E4B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323732191" sldId="299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2:58.250" v="107" actId="1076"/>
          <ac:spMkLst>
            <pc:docMk/>
            <pc:sldMk cId="3323732191" sldId="299"/>
            <ac:spMk id="6" creationId="{5E5484BB-7234-65CF-D76B-040B00449460}"/>
          </ac:spMkLst>
        </pc:spChg>
        <pc:picChg chg="ord">
          <ac:chgData name="Hilppa Iittiläinen" userId="f7572432-e0f1-4abb-81ed-7836843e2f2b" providerId="ADAL" clId="{C741C8EA-C630-4D74-A34F-9F1D556AB1B7}" dt="2022-06-15T06:32:41.008" v="99" actId="167"/>
          <ac:picMkLst>
            <pc:docMk/>
            <pc:sldMk cId="3323732191" sldId="299"/>
            <ac:picMk id="8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3:29.272" v="125"/>
        <pc:sldMkLst>
          <pc:docMk/>
          <pc:sldMk cId="3652678796" sldId="300"/>
        </pc:sldMkLst>
        <pc:spChg chg="add mod ord">
          <ac:chgData name="Hilppa Iittiläinen" userId="f7572432-e0f1-4abb-81ed-7836843e2f2b" providerId="ADAL" clId="{C741C8EA-C630-4D74-A34F-9F1D556AB1B7}" dt="2022-06-15T06:33:05.514" v="113"/>
          <ac:spMkLst>
            <pc:docMk/>
            <pc:sldMk cId="3652678796" sldId="300"/>
            <ac:spMk id="2" creationId="{E6E26CE6-C443-04C7-F3E2-1BBD0474EE1C}"/>
          </ac:spMkLst>
        </pc:spChg>
        <pc:spChg chg="del mod">
          <ac:chgData name="Hilppa Iittiläinen" userId="f7572432-e0f1-4abb-81ed-7836843e2f2b" providerId="ADAL" clId="{C741C8EA-C630-4D74-A34F-9F1D556AB1B7}" dt="2022-06-15T06:33:29.271" v="123"/>
          <ac:spMkLst>
            <pc:docMk/>
            <pc:sldMk cId="3652678796" sldId="300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3:29.272" v="125"/>
          <ac:spMkLst>
            <pc:docMk/>
            <pc:sldMk cId="3652678796" sldId="300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652678796" sldId="300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3:25.270" v="120" actId="1076"/>
          <ac:spMkLst>
            <pc:docMk/>
            <pc:sldMk cId="3652678796" sldId="300"/>
            <ac:spMk id="7" creationId="{03F11AA0-E834-5184-299E-BCDA3575C3C4}"/>
          </ac:spMkLst>
        </pc:spChg>
        <pc:picChg chg="mod ord">
          <ac:chgData name="Hilppa Iittiläinen" userId="f7572432-e0f1-4abb-81ed-7836843e2f2b" providerId="ADAL" clId="{C741C8EA-C630-4D74-A34F-9F1D556AB1B7}" dt="2022-06-15T06:33:27.450" v="121" actId="1076"/>
          <ac:picMkLst>
            <pc:docMk/>
            <pc:sldMk cId="3652678796" sldId="300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4:05.035" v="140"/>
        <pc:sldMkLst>
          <pc:docMk/>
          <pc:sldMk cId="1678439561" sldId="301"/>
        </pc:sldMkLst>
        <pc:spChg chg="del mod">
          <ac:chgData name="Hilppa Iittiläinen" userId="f7572432-e0f1-4abb-81ed-7836843e2f2b" providerId="ADAL" clId="{C741C8EA-C630-4D74-A34F-9F1D556AB1B7}" dt="2022-06-15T06:34:05.035" v="140"/>
          <ac:spMkLst>
            <pc:docMk/>
            <pc:sldMk cId="1678439561" sldId="301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3:44.874" v="133"/>
          <ac:spMkLst>
            <pc:docMk/>
            <pc:sldMk cId="1678439561" sldId="301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3:43.968" v="131" actId="2711"/>
          <ac:spMkLst>
            <pc:docMk/>
            <pc:sldMk cId="1678439561" sldId="301"/>
            <ac:spMk id="4" creationId="{7C5C1B06-81D1-8E74-6B7B-81F4DAB5699E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678439561" sldId="301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03.664" v="138" actId="1076"/>
          <ac:spMkLst>
            <pc:docMk/>
            <pc:sldMk cId="1678439561" sldId="301"/>
            <ac:spMk id="6" creationId="{2CEE6C89-36F1-0A2B-E35A-47A78D9E01FC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4:23.567" v="150"/>
        <pc:sldMkLst>
          <pc:docMk/>
          <pc:sldMk cId="1234435121" sldId="302"/>
        </pc:sldMkLst>
        <pc:spChg chg="add mod ord">
          <ac:chgData name="Hilppa Iittiläinen" userId="f7572432-e0f1-4abb-81ed-7836843e2f2b" providerId="ADAL" clId="{C741C8EA-C630-4D74-A34F-9F1D556AB1B7}" dt="2022-06-15T06:34:08.916" v="142"/>
          <ac:spMkLst>
            <pc:docMk/>
            <pc:sldMk cId="1234435121" sldId="302"/>
            <ac:spMk id="2" creationId="{B2404808-F1FD-A25B-0C7D-7AD4E3EE91AD}"/>
          </ac:spMkLst>
        </pc:spChg>
        <pc:spChg chg="del mod">
          <ac:chgData name="Hilppa Iittiläinen" userId="f7572432-e0f1-4abb-81ed-7836843e2f2b" providerId="ADAL" clId="{C741C8EA-C630-4D74-A34F-9F1D556AB1B7}" dt="2022-06-15T06:34:23.565" v="148"/>
          <ac:spMkLst>
            <pc:docMk/>
            <pc:sldMk cId="1234435121" sldId="302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4:23.567" v="150"/>
          <ac:spMkLst>
            <pc:docMk/>
            <pc:sldMk cId="1234435121" sldId="302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234435121" sldId="302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22.166" v="146" actId="255"/>
          <ac:spMkLst>
            <pc:docMk/>
            <pc:sldMk cId="1234435121" sldId="302"/>
            <ac:spMk id="7" creationId="{FEC33F39-1C75-3834-07F9-0C05808694A4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4:51.732" v="167"/>
        <pc:sldMkLst>
          <pc:docMk/>
          <pc:sldMk cId="2381790177" sldId="303"/>
        </pc:sldMkLst>
        <pc:spChg chg="del mod">
          <ac:chgData name="Hilppa Iittiläinen" userId="f7572432-e0f1-4abb-81ed-7836843e2f2b" providerId="ADAL" clId="{C741C8EA-C630-4D74-A34F-9F1D556AB1B7}" dt="2022-06-15T06:34:51.732" v="167"/>
          <ac:spMkLst>
            <pc:docMk/>
            <pc:sldMk cId="2381790177" sldId="303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4:51.731" v="165"/>
          <ac:spMkLst>
            <pc:docMk/>
            <pc:sldMk cId="2381790177" sldId="303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4:29.219" v="152"/>
          <ac:spMkLst>
            <pc:docMk/>
            <pc:sldMk cId="2381790177" sldId="303"/>
            <ac:spMk id="4" creationId="{2AA3E03D-AE7E-480C-F371-F93A538ECEF6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381790177" sldId="303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49.832" v="163" actId="1076"/>
          <ac:spMkLst>
            <pc:docMk/>
            <pc:sldMk cId="2381790177" sldId="303"/>
            <ac:spMk id="6" creationId="{157D26FA-6898-5DBF-A0AB-8C150A9F5623}"/>
          </ac:spMkLst>
        </pc:spChg>
        <pc:picChg chg="ord">
          <ac:chgData name="Hilppa Iittiläinen" userId="f7572432-e0f1-4abb-81ed-7836843e2f2b" providerId="ADAL" clId="{C741C8EA-C630-4D74-A34F-9F1D556AB1B7}" dt="2022-06-15T06:34:32.264" v="153" actId="167"/>
          <ac:picMkLst>
            <pc:docMk/>
            <pc:sldMk cId="2381790177" sldId="303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5:21.474" v="187"/>
        <pc:sldMkLst>
          <pc:docMk/>
          <pc:sldMk cId="4127364167" sldId="304"/>
        </pc:sldMkLst>
        <pc:spChg chg="add mod ord">
          <ac:chgData name="Hilppa Iittiläinen" userId="f7572432-e0f1-4abb-81ed-7836843e2f2b" providerId="ADAL" clId="{C741C8EA-C630-4D74-A34F-9F1D556AB1B7}" dt="2022-06-15T06:34:56.339" v="169"/>
          <ac:spMkLst>
            <pc:docMk/>
            <pc:sldMk cId="4127364167" sldId="304"/>
            <ac:spMk id="2" creationId="{C77C4729-7F17-3DAD-5B5A-DC260737A516}"/>
          </ac:spMkLst>
        </pc:spChg>
        <pc:spChg chg="del mod">
          <ac:chgData name="Hilppa Iittiläinen" userId="f7572432-e0f1-4abb-81ed-7836843e2f2b" providerId="ADAL" clId="{C741C8EA-C630-4D74-A34F-9F1D556AB1B7}" dt="2022-06-15T06:35:21.473" v="185"/>
          <ac:spMkLst>
            <pc:docMk/>
            <pc:sldMk cId="4127364167" sldId="304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5:21.474" v="187"/>
          <ac:spMkLst>
            <pc:docMk/>
            <pc:sldMk cId="4127364167" sldId="304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127364167" sldId="304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5:19.978" v="183" actId="1076"/>
          <ac:spMkLst>
            <pc:docMk/>
            <pc:sldMk cId="4127364167" sldId="304"/>
            <ac:spMk id="7" creationId="{EA0A5951-FB53-01C1-8A0B-3F1AE959F204}"/>
          </ac:spMkLst>
        </pc:spChg>
        <pc:picChg chg="ord">
          <ac:chgData name="Hilppa Iittiläinen" userId="f7572432-e0f1-4abb-81ed-7836843e2f2b" providerId="ADAL" clId="{C741C8EA-C630-4D74-A34F-9F1D556AB1B7}" dt="2022-06-15T06:35:03.096" v="172" actId="167"/>
          <ac:picMkLst>
            <pc:docMk/>
            <pc:sldMk cId="4127364167" sldId="304"/>
            <ac:picMk id="6" creationId="{00000000-0000-0000-0000-000000000000}"/>
          </ac:picMkLst>
        </pc:picChg>
        <pc:picChg chg="add mod">
          <ac:chgData name="Hilppa Iittiläinen" userId="f7572432-e0f1-4abb-81ed-7836843e2f2b" providerId="ADAL" clId="{C741C8EA-C630-4D74-A34F-9F1D556AB1B7}" dt="2022-06-15T06:35:00.767" v="171" actId="571"/>
          <ac:picMkLst>
            <pc:docMk/>
            <pc:sldMk cId="4127364167" sldId="304"/>
            <ac:picMk id="8" creationId="{ECCB40EB-4980-80DF-6C39-DA7B3C031FFD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5:45.403" v="199"/>
        <pc:sldMkLst>
          <pc:docMk/>
          <pc:sldMk cId="2591638616" sldId="305"/>
        </pc:sldMkLst>
        <pc:spChg chg="del mod">
          <ac:chgData name="Hilppa Iittiläinen" userId="f7572432-e0f1-4abb-81ed-7836843e2f2b" providerId="ADAL" clId="{C741C8EA-C630-4D74-A34F-9F1D556AB1B7}" dt="2022-06-15T06:35:45.403" v="199"/>
          <ac:spMkLst>
            <pc:docMk/>
            <pc:sldMk cId="2591638616" sldId="305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5:45.402" v="197"/>
          <ac:spMkLst>
            <pc:docMk/>
            <pc:sldMk cId="2591638616" sldId="305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5:26.725" v="189"/>
          <ac:spMkLst>
            <pc:docMk/>
            <pc:sldMk cId="2591638616" sldId="305"/>
            <ac:spMk id="4" creationId="{49B75DB8-85E1-AAE4-8374-34A164BF8DB9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591638616" sldId="305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5:41.210" v="194" actId="1076"/>
          <ac:spMkLst>
            <pc:docMk/>
            <pc:sldMk cId="2591638616" sldId="305"/>
            <ac:spMk id="6" creationId="{910BA865-868B-B563-8FE5-E733C1F424EF}"/>
          </ac:spMkLst>
        </pc:spChg>
        <pc:picChg chg="mod">
          <ac:chgData name="Hilppa Iittiläinen" userId="f7572432-e0f1-4abb-81ed-7836843e2f2b" providerId="ADAL" clId="{C741C8EA-C630-4D74-A34F-9F1D556AB1B7}" dt="2022-06-15T06:35:43.730" v="195" actId="1076"/>
          <ac:picMkLst>
            <pc:docMk/>
            <pc:sldMk cId="2591638616" sldId="305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57.681" v="244"/>
        <pc:sldMkLst>
          <pc:docMk/>
          <pc:sldMk cId="1499171911" sldId="306"/>
        </pc:sldMkLst>
        <pc:spChg chg="add mod ord">
          <ac:chgData name="Hilppa Iittiläinen" userId="f7572432-e0f1-4abb-81ed-7836843e2f2b" providerId="ADAL" clId="{C741C8EA-C630-4D74-A34F-9F1D556AB1B7}" dt="2022-06-15T06:36:41.410" v="226"/>
          <ac:spMkLst>
            <pc:docMk/>
            <pc:sldMk cId="1499171911" sldId="306"/>
            <ac:spMk id="2" creationId="{0D32F8E7-6129-3669-4AE5-CCAF7D7E5A6D}"/>
          </ac:spMkLst>
        </pc:spChg>
        <pc:spChg chg="del mod">
          <ac:chgData name="Hilppa Iittiläinen" userId="f7572432-e0f1-4abb-81ed-7836843e2f2b" providerId="ADAL" clId="{C741C8EA-C630-4D74-A34F-9F1D556AB1B7}" dt="2022-06-15T06:36:57.678" v="242"/>
          <ac:spMkLst>
            <pc:docMk/>
            <pc:sldMk cId="1499171911" sldId="306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6:57.681" v="244"/>
          <ac:spMkLst>
            <pc:docMk/>
            <pc:sldMk cId="1499171911" sldId="306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499171911" sldId="306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6:54.920" v="240" actId="27636"/>
          <ac:spMkLst>
            <pc:docMk/>
            <pc:sldMk cId="1499171911" sldId="306"/>
            <ac:spMk id="6" creationId="{4C06DA02-A55A-1205-E90A-B053FDB9F4C4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7:45.025" v="270"/>
        <pc:sldMkLst>
          <pc:docMk/>
          <pc:sldMk cId="3117370394" sldId="316"/>
        </pc:sldMkLst>
        <pc:spChg chg="del mod">
          <ac:chgData name="Hilppa Iittiläinen" userId="f7572432-e0f1-4abb-81ed-7836843e2f2b" providerId="ADAL" clId="{C741C8EA-C630-4D74-A34F-9F1D556AB1B7}" dt="2022-06-15T06:37:45.025" v="270"/>
          <ac:spMkLst>
            <pc:docMk/>
            <pc:sldMk cId="3117370394" sldId="316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7:04.687" v="247" actId="20577"/>
          <ac:spMkLst>
            <pc:docMk/>
            <pc:sldMk cId="3117370394" sldId="316"/>
            <ac:spMk id="3" creationId="{F11EDA1E-C920-7FB0-64BA-C52D6E400759}"/>
          </ac:spMkLst>
        </pc:spChg>
        <pc:spChg chg="add mod ord">
          <ac:chgData name="Hilppa Iittiläinen" userId="f7572432-e0f1-4abb-81ed-7836843e2f2b" providerId="ADAL" clId="{C741C8EA-C630-4D74-A34F-9F1D556AB1B7}" dt="2022-06-15T06:37:32.754" v="262" actId="27636"/>
          <ac:spMkLst>
            <pc:docMk/>
            <pc:sldMk cId="3117370394" sldId="316"/>
            <ac:spMk id="4" creationId="{90A4C249-05ED-E0E1-B285-B2F5B656DBA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117370394" sldId="316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7:45.025" v="268"/>
          <ac:spMkLst>
            <pc:docMk/>
            <pc:sldMk cId="3117370394" sldId="316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7:38.919" v="265" actId="404"/>
          <ac:spMkLst>
            <pc:docMk/>
            <pc:sldMk cId="3117370394" sldId="316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7:27.870" v="260" actId="14100"/>
          <ac:grpSpMkLst>
            <pc:docMk/>
            <pc:sldMk cId="3117370394" sldId="316"/>
            <ac:grpSpMk id="9" creationId="{FBA08340-CCB6-93C1-51EE-92E4D94960CC}"/>
          </ac:grpSpMkLst>
        </pc:grpChg>
        <pc:picChg chg="mod">
          <ac:chgData name="Hilppa Iittiläinen" userId="f7572432-e0f1-4abb-81ed-7836843e2f2b" providerId="ADAL" clId="{C741C8EA-C630-4D74-A34F-9F1D556AB1B7}" dt="2022-06-15T06:37:43.390" v="266" actId="1076"/>
          <ac:picMkLst>
            <pc:docMk/>
            <pc:sldMk cId="3117370394" sldId="316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8:33.847" v="293"/>
        <pc:sldMkLst>
          <pc:docMk/>
          <pc:sldMk cId="2648750987" sldId="317"/>
        </pc:sldMkLst>
        <pc:spChg chg="del mod">
          <ac:chgData name="Hilppa Iittiläinen" userId="f7572432-e0f1-4abb-81ed-7836843e2f2b" providerId="ADAL" clId="{C741C8EA-C630-4D74-A34F-9F1D556AB1B7}" dt="2022-06-15T06:38:33.847" v="293"/>
          <ac:spMkLst>
            <pc:docMk/>
            <pc:sldMk cId="2648750987" sldId="317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8:13.010" v="280" actId="20577"/>
          <ac:spMkLst>
            <pc:docMk/>
            <pc:sldMk cId="2648750987" sldId="317"/>
            <ac:spMk id="3" creationId="{6C4BFBAE-96C4-29C9-2EE0-3F03D8FA4709}"/>
          </ac:spMkLst>
        </pc:spChg>
        <pc:spChg chg="add mod ord">
          <ac:chgData name="Hilppa Iittiläinen" userId="f7572432-e0f1-4abb-81ed-7836843e2f2b" providerId="ADAL" clId="{C741C8EA-C630-4D74-A34F-9F1D556AB1B7}" dt="2022-06-15T06:38:29.928" v="288" actId="14100"/>
          <ac:spMkLst>
            <pc:docMk/>
            <pc:sldMk cId="2648750987" sldId="317"/>
            <ac:spMk id="4" creationId="{CA5CF211-475B-874D-02A0-E9DE1E5D509E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648750987" sldId="317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8:33.846" v="291"/>
          <ac:spMkLst>
            <pc:docMk/>
            <pc:sldMk cId="2648750987" sldId="317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8:05.120" v="276" actId="164"/>
          <ac:spMkLst>
            <pc:docMk/>
            <pc:sldMk cId="2648750987" sldId="317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8:32.520" v="289" actId="1076"/>
          <ac:grpSpMkLst>
            <pc:docMk/>
            <pc:sldMk cId="2648750987" sldId="317"/>
            <ac:grpSpMk id="9" creationId="{3C3835CC-2386-80A9-E5F9-F2DE5AC21AAD}"/>
          </ac:grpSpMkLst>
        </pc:grpChg>
        <pc:picChg chg="mod">
          <ac:chgData name="Hilppa Iittiläinen" userId="f7572432-e0f1-4abb-81ed-7836843e2f2b" providerId="ADAL" clId="{C741C8EA-C630-4D74-A34F-9F1D556AB1B7}" dt="2022-06-15T06:38:05.120" v="276" actId="164"/>
          <ac:picMkLst>
            <pc:docMk/>
            <pc:sldMk cId="2648750987" sldId="317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9:14.825" v="315"/>
        <pc:sldMkLst>
          <pc:docMk/>
          <pc:sldMk cId="499438481" sldId="318"/>
        </pc:sldMkLst>
        <pc:spChg chg="del mod">
          <ac:chgData name="Hilppa Iittiläinen" userId="f7572432-e0f1-4abb-81ed-7836843e2f2b" providerId="ADAL" clId="{C741C8EA-C630-4D74-A34F-9F1D556AB1B7}" dt="2022-06-15T06:39:14.825" v="315"/>
          <ac:spMkLst>
            <pc:docMk/>
            <pc:sldMk cId="499438481" sldId="318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8:39.606" v="296" actId="20577"/>
          <ac:spMkLst>
            <pc:docMk/>
            <pc:sldMk cId="499438481" sldId="318"/>
            <ac:spMk id="3" creationId="{D920962C-9151-039D-73C6-DD218CF5F5E6}"/>
          </ac:spMkLst>
        </pc:spChg>
        <pc:spChg chg="add mod ord">
          <ac:chgData name="Hilppa Iittiläinen" userId="f7572432-e0f1-4abb-81ed-7836843e2f2b" providerId="ADAL" clId="{C741C8EA-C630-4D74-A34F-9F1D556AB1B7}" dt="2022-06-15T06:39:12.257" v="311" actId="27636"/>
          <ac:spMkLst>
            <pc:docMk/>
            <pc:sldMk cId="499438481" sldId="318"/>
            <ac:spMk id="4" creationId="{C779F646-8687-3819-CA32-BDBC3960EE1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99438481" sldId="318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9:14.822" v="313"/>
          <ac:spMkLst>
            <pc:docMk/>
            <pc:sldMk cId="499438481" sldId="318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9:05.567" v="308" actId="164"/>
          <ac:spMkLst>
            <pc:docMk/>
            <pc:sldMk cId="499438481" sldId="318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9:07.775" v="309" actId="1076"/>
          <ac:grpSpMkLst>
            <pc:docMk/>
            <pc:sldMk cId="499438481" sldId="318"/>
            <ac:grpSpMk id="9" creationId="{4BC0FF00-AD14-4184-4598-661C087B3A87}"/>
          </ac:grpSpMkLst>
        </pc:grpChg>
        <pc:picChg chg="mod">
          <ac:chgData name="Hilppa Iittiläinen" userId="f7572432-e0f1-4abb-81ed-7836843e2f2b" providerId="ADAL" clId="{C741C8EA-C630-4D74-A34F-9F1D556AB1B7}" dt="2022-06-15T06:39:05.567" v="308" actId="164"/>
          <ac:picMkLst>
            <pc:docMk/>
            <pc:sldMk cId="499438481" sldId="318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9:58.413" v="335"/>
        <pc:sldMkLst>
          <pc:docMk/>
          <pc:sldMk cId="278188205" sldId="319"/>
        </pc:sldMkLst>
        <pc:spChg chg="mod">
          <ac:chgData name="Hilppa Iittiläinen" userId="f7572432-e0f1-4abb-81ed-7836843e2f2b" providerId="ADAL" clId="{C741C8EA-C630-4D74-A34F-9F1D556AB1B7}" dt="2022-06-15T06:39:24.569" v="319" actId="21"/>
          <ac:spMkLst>
            <pc:docMk/>
            <pc:sldMk cId="278188205" sldId="319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9:21.987" v="318" actId="20577"/>
          <ac:spMkLst>
            <pc:docMk/>
            <pc:sldMk cId="278188205" sldId="319"/>
            <ac:spMk id="3" creationId="{48987271-DC8D-608F-10D0-BD78C54FC39E}"/>
          </ac:spMkLst>
        </pc:spChg>
        <pc:spChg chg="add mod ord">
          <ac:chgData name="Hilppa Iittiläinen" userId="f7572432-e0f1-4abb-81ed-7836843e2f2b" providerId="ADAL" clId="{C741C8EA-C630-4D74-A34F-9F1D556AB1B7}" dt="2022-06-15T06:39:56.720" v="333" actId="27636"/>
          <ac:spMkLst>
            <pc:docMk/>
            <pc:sldMk cId="278188205" sldId="319"/>
            <ac:spMk id="4" creationId="{57549E35-B3F5-D41B-B5AE-CFF1782765AB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78188205" sldId="319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9:58.413" v="335"/>
          <ac:spMkLst>
            <pc:docMk/>
            <pc:sldMk cId="278188205" sldId="319"/>
            <ac:spMk id="7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9:49.246" v="330" actId="164"/>
          <ac:spMkLst>
            <pc:docMk/>
            <pc:sldMk cId="278188205" sldId="319"/>
            <ac:spMk id="9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9:53.154" v="331" actId="1076"/>
          <ac:grpSpMkLst>
            <pc:docMk/>
            <pc:sldMk cId="278188205" sldId="319"/>
            <ac:grpSpMk id="6" creationId="{BD51C561-5400-1251-71B0-1B297A515C98}"/>
          </ac:grpSpMkLst>
        </pc:grpChg>
        <pc:picChg chg="mod">
          <ac:chgData name="Hilppa Iittiläinen" userId="f7572432-e0f1-4abb-81ed-7836843e2f2b" providerId="ADAL" clId="{C741C8EA-C630-4D74-A34F-9F1D556AB1B7}" dt="2022-06-15T06:39:49.246" v="330" actId="164"/>
          <ac:picMkLst>
            <pc:docMk/>
            <pc:sldMk cId="278188205" sldId="319"/>
            <ac:picMk id="8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41:02.301" v="370" actId="27636"/>
        <pc:sldMkLst>
          <pc:docMk/>
          <pc:sldMk cId="3791627773" sldId="321"/>
        </pc:sldMkLst>
        <pc:spChg chg="del mod">
          <ac:chgData name="Hilppa Iittiläinen" userId="f7572432-e0f1-4abb-81ed-7836843e2f2b" providerId="ADAL" clId="{C741C8EA-C630-4D74-A34F-9F1D556AB1B7}" dt="2022-06-15T06:40:53.063" v="368"/>
          <ac:spMkLst>
            <pc:docMk/>
            <pc:sldMk cId="3791627773" sldId="321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40:03.859" v="338" actId="20577"/>
          <ac:spMkLst>
            <pc:docMk/>
            <pc:sldMk cId="3791627773" sldId="321"/>
            <ac:spMk id="3" creationId="{90EE3938-9017-65BD-B217-201FC7110D57}"/>
          </ac:spMkLst>
        </pc:spChg>
        <pc:spChg chg="add mod ord">
          <ac:chgData name="Hilppa Iittiläinen" userId="f7572432-e0f1-4abb-81ed-7836843e2f2b" providerId="ADAL" clId="{C741C8EA-C630-4D74-A34F-9F1D556AB1B7}" dt="2022-06-15T06:41:02.301" v="370" actId="27636"/>
          <ac:spMkLst>
            <pc:docMk/>
            <pc:sldMk cId="3791627773" sldId="321"/>
            <ac:spMk id="4" creationId="{F5DD469A-FF40-1693-3218-BF148F3D84F5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791627773" sldId="321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40:53.062" v="366"/>
          <ac:spMkLst>
            <pc:docMk/>
            <pc:sldMk cId="3791627773" sldId="321"/>
            <ac:spMk id="7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40:43.771" v="361" actId="20577"/>
          <ac:spMkLst>
            <pc:docMk/>
            <pc:sldMk cId="3791627773" sldId="321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40:48.054" v="362" actId="1076"/>
          <ac:grpSpMkLst>
            <pc:docMk/>
            <pc:sldMk cId="3791627773" sldId="321"/>
            <ac:grpSpMk id="9" creationId="{F0D7E768-6F5F-78FC-8124-ADCDC91CD0BD}"/>
          </ac:grpSpMkLst>
        </pc:grpChg>
        <pc:picChg chg="mod">
          <ac:chgData name="Hilppa Iittiläinen" userId="f7572432-e0f1-4abb-81ed-7836843e2f2b" providerId="ADAL" clId="{C741C8EA-C630-4D74-A34F-9F1D556AB1B7}" dt="2022-06-15T06:40:41.712" v="359" actId="1076"/>
          <ac:picMkLst>
            <pc:docMk/>
            <pc:sldMk cId="3791627773" sldId="321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11.011" v="211"/>
        <pc:sldMkLst>
          <pc:docMk/>
          <pc:sldMk cId="3295921332" sldId="322"/>
        </pc:sldMkLst>
        <pc:spChg chg="add mod ord">
          <ac:chgData name="Hilppa Iittiläinen" userId="f7572432-e0f1-4abb-81ed-7836843e2f2b" providerId="ADAL" clId="{C741C8EA-C630-4D74-A34F-9F1D556AB1B7}" dt="2022-06-15T06:35:52.237" v="202" actId="20577"/>
          <ac:spMkLst>
            <pc:docMk/>
            <pc:sldMk cId="3295921332" sldId="322"/>
            <ac:spMk id="2" creationId="{72AE7BA7-F62B-C564-54C0-64A8C81369F9}"/>
          </ac:spMkLst>
        </pc:spChg>
        <pc:spChg chg="del mod">
          <ac:chgData name="Hilppa Iittiläinen" userId="f7572432-e0f1-4abb-81ed-7836843e2f2b" providerId="ADAL" clId="{C741C8EA-C630-4D74-A34F-9F1D556AB1B7}" dt="2022-06-15T06:36:11.010" v="209"/>
          <ac:spMkLst>
            <pc:docMk/>
            <pc:sldMk cId="3295921332" sldId="322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6:06.968" v="206" actId="1076"/>
          <ac:spMkLst>
            <pc:docMk/>
            <pc:sldMk cId="3295921332" sldId="322"/>
            <ac:spMk id="4" creationId="{46999BE3-07F2-7529-0013-FDF5191AE9A8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295921332" sldId="322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6:11.011" v="211"/>
          <ac:spMkLst>
            <pc:docMk/>
            <pc:sldMk cId="3295921332" sldId="322"/>
            <ac:spMk id="8" creationId="{8D816551-CE46-419D-8212-569F06F0EE0D}"/>
          </ac:spMkLst>
        </pc:spChg>
        <pc:picChg chg="mod">
          <ac:chgData name="Hilppa Iittiläinen" userId="f7572432-e0f1-4abb-81ed-7836843e2f2b" providerId="ADAL" clId="{C741C8EA-C630-4D74-A34F-9F1D556AB1B7}" dt="2022-06-15T06:36:09.056" v="207" actId="1076"/>
          <ac:picMkLst>
            <pc:docMk/>
            <pc:sldMk cId="3295921332" sldId="322"/>
            <ac:picMk id="6" creationId="{0527EDD5-94E2-4801-9CE7-F9F47FF2C3AB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37.563" v="224"/>
        <pc:sldMkLst>
          <pc:docMk/>
          <pc:sldMk cId="4045409513" sldId="324"/>
        </pc:sldMkLst>
        <pc:spChg chg="add mod ord">
          <ac:chgData name="Hilppa Iittiläinen" userId="f7572432-e0f1-4abb-81ed-7836843e2f2b" providerId="ADAL" clId="{C741C8EA-C630-4D74-A34F-9F1D556AB1B7}" dt="2022-06-15T06:36:17.238" v="214" actId="20577"/>
          <ac:spMkLst>
            <pc:docMk/>
            <pc:sldMk cId="4045409513" sldId="324"/>
            <ac:spMk id="2" creationId="{D779AF53-3B5D-B6B4-24DD-E1ABBC030DEC}"/>
          </ac:spMkLst>
        </pc:spChg>
        <pc:spChg chg="del mod">
          <ac:chgData name="Hilppa Iittiläinen" userId="f7572432-e0f1-4abb-81ed-7836843e2f2b" providerId="ADAL" clId="{C741C8EA-C630-4D74-A34F-9F1D556AB1B7}" dt="2022-06-15T06:36:37.562" v="222"/>
          <ac:spMkLst>
            <pc:docMk/>
            <pc:sldMk cId="4045409513" sldId="324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6:32.252" v="218" actId="1076"/>
          <ac:spMkLst>
            <pc:docMk/>
            <pc:sldMk cId="4045409513" sldId="324"/>
            <ac:spMk id="4" creationId="{1A4F0EC7-8FE8-4728-864B-120064D8D81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045409513" sldId="324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6:37.563" v="224"/>
          <ac:spMkLst>
            <pc:docMk/>
            <pc:sldMk cId="4045409513" sldId="324"/>
            <ac:spMk id="9" creationId="{5C8D7725-A705-4C32-A56E-7BECDF64A761}"/>
          </ac:spMkLst>
        </pc:spChg>
        <pc:picChg chg="mod ord">
          <ac:chgData name="Hilppa Iittiläinen" userId="f7572432-e0f1-4abb-81ed-7836843e2f2b" providerId="ADAL" clId="{C741C8EA-C630-4D74-A34F-9F1D556AB1B7}" dt="2022-06-15T06:36:35.635" v="220" actId="167"/>
          <ac:picMkLst>
            <pc:docMk/>
            <pc:sldMk cId="4045409513" sldId="324"/>
            <ac:picMk id="7" creationId="{53640CD3-6FBB-4762-9D59-8A1461FACFF2}"/>
          </ac:picMkLst>
        </pc:picChg>
      </pc:sldChg>
      <pc:sldChg chg="delSp mod">
        <pc:chgData name="Hilppa Iittiläinen" userId="f7572432-e0f1-4abb-81ed-7836843e2f2b" providerId="ADAL" clId="{C741C8EA-C630-4D74-A34F-9F1D556AB1B7}" dt="2022-06-20T12:27:43.692" v="383" actId="478"/>
        <pc:sldMkLst>
          <pc:docMk/>
          <pc:sldMk cId="0" sldId="614"/>
        </pc:sldMkLst>
        <pc:spChg chg="del">
          <ac:chgData name="Hilppa Iittiläinen" userId="f7572432-e0f1-4abb-81ed-7836843e2f2b" providerId="ADAL" clId="{C741C8EA-C630-4D74-A34F-9F1D556AB1B7}" dt="2022-06-20T12:27:43.692" v="383" actId="478"/>
          <ac:spMkLst>
            <pc:docMk/>
            <pc:sldMk cId="0" sldId="614"/>
            <ac:spMk id="2" creationId="{8D64E85D-2295-11E7-4B44-CC4CBD60E27C}"/>
          </ac:spMkLst>
        </pc:spChg>
      </pc:sldChg>
      <pc:sldChg chg="modSp mod">
        <pc:chgData name="Hilppa Iittiläinen" userId="f7572432-e0f1-4abb-81ed-7836843e2f2b" providerId="ADAL" clId="{C741C8EA-C630-4D74-A34F-9F1D556AB1B7}" dt="2022-06-15T06:28:41.731" v="8" actId="20577"/>
        <pc:sldMkLst>
          <pc:docMk/>
          <pc:sldMk cId="3870382826" sldId="615"/>
        </pc:sldMkLst>
        <pc:spChg chg="mod">
          <ac:chgData name="Hilppa Iittiläinen" userId="f7572432-e0f1-4abb-81ed-7836843e2f2b" providerId="ADAL" clId="{C741C8EA-C630-4D74-A34F-9F1D556AB1B7}" dt="2022-06-15T06:28:41.731" v="8" actId="20577"/>
          <ac:spMkLst>
            <pc:docMk/>
            <pc:sldMk cId="3870382826" sldId="615"/>
            <ac:spMk id="43" creationId="{DD88DD0C-A6ED-4711-904E-C56B6E4F5D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Teollinen esivalmistaminen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Naulalevyrakenteiden suunnittelu</a:t>
            </a:r>
          </a:p>
        </p:txBody>
      </p:sp>
    </p:spTree>
    <p:extLst>
      <p:ext uri="{BB962C8B-B14F-4D97-AF65-F5344CB8AC3E}">
        <p14:creationId xmlns:p14="http://schemas.microsoft.com/office/powerpoint/2010/main" val="246778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0282" y="1191061"/>
            <a:ext cx="7508345" cy="54053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DEE6219-EA79-211E-CB8B-54F21FEC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Ristikkosuunnitelma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94B77AC-1F1B-394C-F1E7-72FCACF73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75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C282C2-A642-408E-AA73-C170C8F6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NR-rakenteen poikittaistuenta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3D57F-B0A1-1479-C0B9-93CA9186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36012"/>
            <a:ext cx="8978689" cy="4930563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B6D523-8D7E-C900-5E5F-3B1B59CA4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36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NR-ristikkotyypit</a:t>
            </a:r>
          </a:p>
        </p:txBody>
      </p:sp>
    </p:spTree>
    <p:extLst>
      <p:ext uri="{BB962C8B-B14F-4D97-AF65-F5344CB8AC3E}">
        <p14:creationId xmlns:p14="http://schemas.microsoft.com/office/powerpoint/2010/main" val="225906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139" y="1082736"/>
            <a:ext cx="7814746" cy="323743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1EA0BE0C-4C95-D1B6-37C1-31B068B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Harjaristikko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6617B34-F56D-1B1F-BADA-2798D379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Harjaristikko on eniten käytetty ristikkomalli kaikkiin rakennustyyppeihin. Harjaristikko on paras vaihtoehto myös pitkiin jänneväleihin, joka voi olla maksimissaan 25m. Asuinrakennuksissa suositellaan k-900 jakoa. Harjaristikkoon on mahdollista tehdä myös käyttöullakko, joka on tavaran varastointiin tarkoitettu tila. Käyttöullakkoristikossa ullakon muoto tehdään ristikon sisäsauvojen avulla.</a:t>
            </a:r>
            <a:endParaRPr lang="fi-FI" sz="20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473241" y="4267159"/>
            <a:ext cx="112151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26B021-F58C-F491-FD46-48659C3CC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00067" y="1176968"/>
            <a:ext cx="6693160" cy="21028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507DFE1-7F98-0C2C-4A80-17038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Saksiristikko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A2EBE7-284D-CB28-B1EC-EF604E392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66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Saksiristikko on omakotitalojen oleskelutiloissa ja tuotantorakennuksissa paljon käytetty malli, kun halutaan normaalia korkeampi sisäkorkeus.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Rakenteellisesti saksiristikko vaatii suuremman tukikorkeuden kuin tavallinen harjaristikko.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voi olla 2-tai 3-osainen.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Yleensä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 on pienempi kuin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209377" y="3659541"/>
            <a:ext cx="896131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165A0E2-D2BC-1724-D0ED-3BD29C54F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38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8" y="1202522"/>
            <a:ext cx="7559434" cy="2118193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10D8E92-9118-C076-0D38-7BA5DA94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Käyttöullakkoristikko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E5484BB-7234-65CF-D76B-040B0044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0140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Käyttöullakkoristikoilla saadaan ullakkotila hyödynnettyä varasto- tai säilytystilana.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Ullakkotilan leveys noin 1/3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pituudesta ja ullakon hyötykuorma on 200 kg/m².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Tilaa ei voi muuttaa huonetilaksi. Käyttöullakkoristikkoja on saatavilla sekä vinolla että suoralla seinällä.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3245915-DE01-48B5-AC23-2051439F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73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21" y="938944"/>
            <a:ext cx="5731510" cy="229108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E26CE6-C443-04C7-F3E2-1BBD0474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Kehäristikko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3F11AA0-E834-5184-299E-BCDA3575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03" y="3337672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Kehärakennetta käytetään 1,5-kerroksisissa asuinrakennuksissa.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Suositeltava k-jako on 900 mm.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Kehän mittojen toteutuskelpoisuus riippuu monesta eri tekijästä kuten kaltevuudesta, kehän korkeudesta ja kuormista.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Päämitat täytyy määrittää tapauskohtaisesti.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Kehäristikoissa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toimii yläkerran välipohjapalkkina.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5A1599-3DD4-E4A4-A51A-780C88BA2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67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C5C1B06-81D1-8E74-6B7B-81F4DAB5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Mansardiristikko</a:t>
            </a:r>
            <a:endParaRPr lang="fi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EE6C89-36F1-0A2B-E35A-47A78D9E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3301813"/>
            <a:ext cx="10515600" cy="4351338"/>
          </a:xfrm>
        </p:spPr>
        <p:txBody>
          <a:bodyPr/>
          <a:lstStyle/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Mansardikatto on nelisivuinen taitekatto, jossa on yleensä ikkunat sen jyrkemmässä alaosassa. </a:t>
            </a:r>
          </a:p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Mansardiksi tai mansardikerrokseksi kutsutaan myös asuttavaa kattokerrosta. </a:t>
            </a:r>
          </a:p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Mansardikatto luo rakennukseen tavallisesti yhden lisäkerroksen, mutta jyrkät ja pitkät mansardikatot voivat luoda useampia kerroksia.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3613" y="1288757"/>
            <a:ext cx="5731510" cy="182118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7F25CB-A1A0-4CA4-E72E-24B9FD88B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43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04808-F1FD-A25B-0C7D-7AD4E3EE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Palkkiristikko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EC33F39-1C75-3834-07F9-0C058086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03" y="2991037"/>
            <a:ext cx="10515600" cy="4351338"/>
          </a:xfrm>
        </p:spPr>
        <p:txBody>
          <a:bodyPr/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Palkkiristikko on sauvotettu tasakorkea ristikko, jota käytetään mm. asuin- ja liikerakennuksissa.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Palkkiristikko soveltuu myös mm. tuuliristikoksi varsinaisten kattoristikoiden väliin.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7" y="1419567"/>
            <a:ext cx="6500655" cy="1347696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4F45A5-7006-AFC6-AA22-C13143675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4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74615" y="1113622"/>
            <a:ext cx="6212773" cy="2086778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AA3E03D-AE7E-480C-F371-F93A538E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Pulpettiristikko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57D26FA-6898-5DBF-A0AB-8C150A9F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0925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Pulpettiristikkoa käytetään silloin, kun katon halutaan kaatavan vain toiselle puolelle.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Pulpettiristikkoa käytetään usein myös leveissä rakennuksissa, joissa on keskellä kanava linja.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Näin myös ristikon käsittely ja asennus helpompaa verrattuna yhteen todella pitkään ristikkoon.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Pulpettiristikkoja voi käyttää myös, kun kattolappeiden yläosat ovat toisiinsa nähden eri korkeudella.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36B14D3-0F40-25E0-D570-ED4E40C51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79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8" y="903097"/>
            <a:ext cx="5731510" cy="223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7C4729-7F17-3DAD-5B5A-DC26073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Vaarnapalkki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A0A5951-FB53-01C1-8A0B-3F1AE959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98" y="3510990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Vaarnapalkki valmistetaan liittämällä 2-3 leveää puuta toisiinsa naulalevyjen avulla.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Usein vaarnapalkkeja käytetään silloin kun halutaan yläkerta koko leveydeltä käyttöön..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Vaarnapalkkia voidaan käyttää myös silloin, kun halutaan kalteva sisäkatto.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Vaakasuorana rakenteena vaarnapalkkia käytetään usein välipohjapalkkina, kun halutaan päästä hieman normaalia suurempiin jänneväleihin.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BB68C9-25BA-DD3E-EBA4-6BEE0DF26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364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9B75DB8-85E1-AAE4-8374-34A164BF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Välipohjapalkki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0BA865-868B-B563-8FE5-E733C1F4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3884"/>
            <a:ext cx="10515600" cy="4351338"/>
          </a:xfrm>
        </p:spPr>
        <p:txBody>
          <a:bodyPr/>
          <a:lstStyle/>
          <a:p>
            <a:r>
              <a:rPr lang="fi-FI" sz="2400" dirty="0"/>
              <a:t>Välipohjapalkkia käytetään muodostamaan välipohja tai se toimii osana välipohjaa kehien </a:t>
            </a:r>
            <a:r>
              <a:rPr lang="fi-FI" sz="2400" dirty="0" err="1"/>
              <a:t>alapaarteiden</a:t>
            </a:r>
            <a:r>
              <a:rPr lang="fi-FI" sz="2400" dirty="0"/>
              <a:t> apuna. </a:t>
            </a:r>
          </a:p>
          <a:p>
            <a:r>
              <a:rPr lang="fi-FI" sz="2400" dirty="0"/>
              <a:t>K-jakona käytetään yleisimmin k-400 tai k-600 jakoja. Välipohjapalkki valmistetaan yleensä 198 mm tai 223 mm korkeasta puusta, jonka paksuus on 42 mm. </a:t>
            </a:r>
          </a:p>
          <a:p>
            <a:r>
              <a:rPr lang="fi-FI" sz="2400" dirty="0"/>
              <a:t>Joissakin tapauksissa voidaan käyttää myös näistä poikkeavia dimensioita. Välipalkki vaatii vähintään kolme tukea normaaleilla runkoleveyksillä (ulkoseinät + välituki).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06693" y="1389362"/>
            <a:ext cx="7232689" cy="156410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5CC1FE-958B-6D1D-6A6F-B1D0B4488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63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AE7BA7-F62B-C564-54C0-64A8C813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Murrettu harjakattoristikko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999BE3-07F2-7529-0013-FDF5191A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98" y="3977155"/>
            <a:ext cx="10515600" cy="4351338"/>
          </a:xfrm>
        </p:spPr>
        <p:txBody>
          <a:bodyPr/>
          <a:lstStyle/>
          <a:p>
            <a:r>
              <a:rPr lang="fi-FI" dirty="0"/>
              <a:t>Murretulla harjakatolla tarkoitetaan kattomuotoa, jossa kattolappeet ovat harjan kohdalla eri tasolla. </a:t>
            </a:r>
          </a:p>
          <a:p>
            <a:r>
              <a:rPr lang="fi-FI" dirty="0"/>
              <a:t>Murrettu harjakatto voidaan toteuttaa joko yhtenäisellä ristikolla tai kahdella pulpettiristikolla. </a:t>
            </a:r>
          </a:p>
          <a:p>
            <a:r>
              <a:rPr lang="fi-FI" dirty="0"/>
              <a:t>Pitkillä jänneväleillä käytetään yleensä kahta pulpettikattoa.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27EDD5-94E2-4801-9CE7-F9F47FF2C3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1424"/>
            <a:ext cx="6858000" cy="2303899"/>
          </a:xfrm>
          <a:prstGeom prst="rect">
            <a:avLst/>
          </a:prstGeom>
          <a:noFill/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AA6278-72B4-1BC3-8259-9FD0B56AF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921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640CD3-6FBB-4762-9D59-8A1461FAC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23824"/>
            <a:ext cx="8789303" cy="27829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779AF53-3B5D-B6B4-24DD-E1ABBC03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Kaksilaivainen ristikko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4F0EC7-8FE8-4728-864B-120064D8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89" y="4113140"/>
            <a:ext cx="10515600" cy="4351338"/>
          </a:xfrm>
        </p:spPr>
        <p:txBody>
          <a:bodyPr/>
          <a:lstStyle/>
          <a:p>
            <a:r>
              <a:rPr lang="fi-FI" sz="2400" dirty="0"/>
              <a:t>Kaksilaivainen ristikko on kahdesta erillisestä pulpettiristikosta muodostuva kattorakenne. </a:t>
            </a:r>
          </a:p>
          <a:p>
            <a:r>
              <a:rPr lang="fi-FI" sz="2400" dirty="0"/>
              <a:t>Tätä käytetään pitkillä jänneväleillä, kun on mahdollista käyttää välitukea. </a:t>
            </a:r>
          </a:p>
          <a:p>
            <a:r>
              <a:rPr lang="fi-FI" sz="2400" dirty="0"/>
              <a:t>Välitukena voi olla palkki tai seinä. </a:t>
            </a:r>
          </a:p>
          <a:p>
            <a:r>
              <a:rPr lang="fi-FI" sz="2400" dirty="0"/>
              <a:t>Ristikkorakenne voidaan tehdä myös useammasta ristikosta, jotka tuetaan kantaville linjoille.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854F74-2265-FF35-CFBB-43EE5EF5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5409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2F8E7-6129-3669-4AE5-CCAF7D7E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06DA02-A55A-1205-E90A-B053FDB9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Paloristikon käyttökohteina ovat kaikki sellaiset kattorakenteet, joissa palonkestovaatimuksena on R30 paloluokka.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Paloristikko muodostuu kolmesta yhteen liitetystä naulalevyristikosta, joissa ristikoiden väliin palotilanteessa muodostuva hormivaikutus on tehokkaasti eliminoitu.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Kolmen ristikon yhteen liittäminen suoritetaan ristikkotehtaalla, jolloin kaikki palolausunnon edellyttämät toimenpiteet tulevat varmasti tehdyiksi.</a:t>
            </a:r>
            <a:endParaRPr lang="fi-FI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Lähtötietoina tarvitaan normaalit ristikkokaaviot palonkestovaatimuksineen.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Lisäksi tarvitaan tieto palosuojatuista ristikon osista.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Yleensä </a:t>
            </a:r>
            <a:r>
              <a:rPr lang="fi-FI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yläpaarre</a:t>
            </a: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suojattu korotusrimalla yläpuolelta ja </a:t>
            </a:r>
            <a:r>
              <a:rPr lang="fi-FI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alapuolelta esimerkiksi levytyksellä ja palamattomalla lämmöneristyksellä.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E40A46-4FEF-2D04-7909-1F8AA46FA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17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NR-naulalevyrakenteiden valmistus</a:t>
            </a:r>
          </a:p>
        </p:txBody>
      </p:sp>
    </p:spTree>
    <p:extLst>
      <p:ext uri="{BB962C8B-B14F-4D97-AF65-F5344CB8AC3E}">
        <p14:creationId xmlns:p14="http://schemas.microsoft.com/office/powerpoint/2010/main" val="315580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11EDA1E-C920-7FB0-64BA-C52D6E40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A4C249-05ED-E0E1-B285-B2F5B656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0278" cy="4351338"/>
          </a:xfrm>
        </p:spPr>
        <p:txBody>
          <a:bodyPr>
            <a:normAutofit fontScale="77500" lnSpcReduction="2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Tuotantotoiminnan tärkeimmät dokumentit ovat naulalevyrakenteista tehdyt piirustukset.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Jokaisella NR-rakenteiden valmistajalla on oma tapansa toteuttaa valmistusta.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Valmistus etenee kuitenkin näin: ensin valmistetaan NR-rakenteen osat, jonka jälkeen se kootaan naulalevyillä.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Suunnitelmissa on esitetty kaikki tarvittavat rakenneosat mitoitettuna.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BA08340-CCB6-93C1-51EE-92E4D94960CC}"/>
              </a:ext>
            </a:extLst>
          </p:cNvPr>
          <p:cNvGrpSpPr>
            <a:grpSpLocks noChangeAspect="1"/>
          </p:cNvGrpSpPr>
          <p:nvPr/>
        </p:nvGrpSpPr>
        <p:grpSpPr>
          <a:xfrm>
            <a:off x="5088348" y="1519955"/>
            <a:ext cx="6987390" cy="4562595"/>
            <a:chOff x="4408210" y="917248"/>
            <a:chExt cx="7595810" cy="4959878"/>
          </a:xfrm>
        </p:grpSpPr>
        <p:pic>
          <p:nvPicPr>
            <p:cNvPr id="7" name="Kuva 6" descr="C:\Users\mmylly\AppData\Local\Microsoft\Windows\INetCache\Content.Outlook\08AONF55\CC6A0235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867" y="917248"/>
              <a:ext cx="6636153" cy="4234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4408210" y="5253909"/>
              <a:ext cx="6653086" cy="623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040">
                <a:lnSpc>
                  <a:spcPct val="115000"/>
                </a:lnSpc>
                <a:spcAft>
                  <a:spcPts val="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Ristikkosauvojen valmistus tietokoneohjatulla linjalla,</a:t>
              </a:r>
              <a:endPara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28040">
                <a:lnSpc>
                  <a:spcPct val="115000"/>
                </a:lnSpc>
                <a:spcAft>
                  <a:spcPts val="6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CD94EC1-95D1-DD4A-68DC-B519F528F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37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4BFBAE-96C4-29C9-2EE0-3F03D8FA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5CF211-475B-874D-02A0-E9DE1E5D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081" cy="4351338"/>
          </a:xfrm>
        </p:spPr>
        <p:txBody>
          <a:bodyPr/>
          <a:lstStyle/>
          <a:p>
            <a:r>
              <a:rPr lang="fi-FI" dirty="0"/>
              <a:t>Kokoonpano tapahtuu useimmiten magneettisella kokoonpanopöydällä. </a:t>
            </a:r>
          </a:p>
          <a:p>
            <a:r>
              <a:rPr lang="fi-FI" dirty="0"/>
              <a:t>Ristikko-osien kohdentamista varten rakennetaan aluksi pöydälle asete. </a:t>
            </a:r>
          </a:p>
          <a:p>
            <a:r>
              <a:rPr lang="fi-FI" dirty="0"/>
              <a:t>Asetteen tekoaika vaihtelee ristikkotyypin ja ristikon jännevälin mukaan.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3C3835CC-2386-80A9-E5F9-F2DE5AC21AAD}"/>
              </a:ext>
            </a:extLst>
          </p:cNvPr>
          <p:cNvGrpSpPr>
            <a:grpSpLocks noChangeAspect="1"/>
          </p:cNvGrpSpPr>
          <p:nvPr/>
        </p:nvGrpSpPr>
        <p:grpSpPr>
          <a:xfrm>
            <a:off x="6571120" y="1958683"/>
            <a:ext cx="5406747" cy="3795772"/>
            <a:chOff x="5971498" y="896772"/>
            <a:chExt cx="5716919" cy="4013526"/>
          </a:xfrm>
        </p:grpSpPr>
        <p:pic>
          <p:nvPicPr>
            <p:cNvPr id="7" name="Kuva 6" descr="C:\Users\mmylly\AppData\Local\Microsoft\Windows\INetCache\Content.Word\Asete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498" y="896772"/>
              <a:ext cx="5716919" cy="3624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6908391" y="4584760"/>
              <a:ext cx="4780026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 algn="r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Naulalevypuristin,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767796-0B2A-AE80-F928-E53B68AF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75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920962C-9151-039D-73C6-DD218CF5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79F646-8687-3819-CA32-BDBC3960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929" cy="4351338"/>
          </a:xfrm>
        </p:spPr>
        <p:txBody>
          <a:bodyPr>
            <a:normAutofit fontScale="77500" lnSpcReduction="2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Mahdollisuuksien mukaan pyritään tekemään samalla linjalla saman tyyppistä ristikkoa, joka mahdollistaa ristikkotyypin vaihdon pienillä asetemuutoksilla.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Saman tyyppisellä ristikolla tarkoitetaan ristikoita, joissa on sama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pituus, tukikorkeus ja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yläpaarteen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 tai ainakin jokin näistä ominaisuuksista.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NR-kannatteissa olevien sauvojen asennustoleranssi on ±10 mm.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BC0FF00-AD14-4184-4598-661C087B3A87}"/>
              </a:ext>
            </a:extLst>
          </p:cNvPr>
          <p:cNvGrpSpPr/>
          <p:nvPr/>
        </p:nvGrpSpPr>
        <p:grpSpPr>
          <a:xfrm>
            <a:off x="6597129" y="1576323"/>
            <a:ext cx="5391671" cy="4511675"/>
            <a:chOff x="6417733" y="760599"/>
            <a:chExt cx="5391671" cy="4511675"/>
          </a:xfrm>
        </p:grpSpPr>
        <p:pic>
          <p:nvPicPr>
            <p:cNvPr id="7" name="Kuva 6" descr="C:\Users\mmylly\AppData\Local\Microsoft\Windows\INetCache\Content.Word\C-Puristin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733" y="760599"/>
              <a:ext cx="5270684" cy="4116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7029378" y="4946736"/>
              <a:ext cx="4780026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Naulalevypuristin,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42B9A8-5951-5954-8521-B4B46BDB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43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Naulalevyrakenteiden valmistus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NR-naulalevyrakenteiden kuljetus ja varastointi</a:t>
            </a:r>
          </a:p>
        </p:txBody>
      </p:sp>
    </p:spTree>
    <p:extLst>
      <p:ext uri="{BB962C8B-B14F-4D97-AF65-F5344CB8AC3E}">
        <p14:creationId xmlns:p14="http://schemas.microsoft.com/office/powerpoint/2010/main" val="197809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8987271-DC8D-608F-10D0-BD78C54F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kuljetus ja varastointi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549E35-B3F5-D41B-B5AE-CFF17827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 fontScale="85000" lnSpcReduction="1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Naulalevyillä kootut rakenneosat suojataan kastumista, likaantumista, kolhiintumista ja naarmuuntumista vastaan.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Naulalevyillä kootut rakenneosat varastoidaan aina kuivalla, tukevalla ja tasaisella alustalla.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NR-rakenteet varastoidaan rakennuspaikalla pysty- tai vaakasuoralla alustalla, jolloin estetään pysyvien taipumien muodostuminen.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261751" y="1079008"/>
            <a:ext cx="6096000" cy="680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BD51C561-5400-1251-71B0-1B297A515C98}"/>
              </a:ext>
            </a:extLst>
          </p:cNvPr>
          <p:cNvGrpSpPr/>
          <p:nvPr/>
        </p:nvGrpSpPr>
        <p:grpSpPr>
          <a:xfrm>
            <a:off x="7018684" y="2030309"/>
            <a:ext cx="4847350" cy="3941970"/>
            <a:chOff x="6841067" y="852409"/>
            <a:chExt cx="4847350" cy="3941970"/>
          </a:xfrm>
        </p:grpSpPr>
        <p:pic>
          <p:nvPicPr>
            <p:cNvPr id="8" name="Kuva 7" descr="C:\Users\mmylly\AppData\Local\Microsoft\Windows\INetCache\Content.Outlook\08AONF55\DSC_004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67" y="852409"/>
              <a:ext cx="4847350" cy="3550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uorakulmio 8"/>
            <p:cNvSpPr/>
            <p:nvPr/>
          </p:nvSpPr>
          <p:spPr>
            <a:xfrm>
              <a:off x="6904030" y="4468841"/>
              <a:ext cx="4784387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 algn="r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Valmiita ristikoita,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C125B02-0B3E-EDBB-BB48-1EE75CB7F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8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0EE3938-9017-65BD-B217-201FC711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kuljetus ja varastointi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DD469A-FF40-1693-3218-BF148F3D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9403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/>
              <a:t>Aluspuiden tulee olla riittävän korkeat, etteivät NR-rakenteiden mitkään osat ole maa- tai lumikosketuksissa ja suojauksen alle jää riittävä tuuletusväli.</a:t>
            </a:r>
          </a:p>
          <a:p>
            <a:r>
              <a:rPr lang="fi-FI" sz="2600" dirty="0"/>
              <a:t>Naulalevyillä koottuja rakenneosia siirrettäessä, nostettaessa ja varastoitaessa noudatetaan valmistajan antamia tuotekohtaisia ohjeita. </a:t>
            </a:r>
          </a:p>
          <a:p>
            <a:r>
              <a:rPr lang="fi-FI" sz="2600" dirty="0"/>
              <a:t>Niput tuetaan rakenneosan todellisista tukipisteistä ja siten, että niput eivät pääse kaatumaan. </a:t>
            </a:r>
          </a:p>
          <a:p>
            <a:r>
              <a:rPr lang="fi-FI" sz="2600" dirty="0"/>
              <a:t>Varastoinnin aikana huolehditaan rakenneosien tuulettumisesta.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D7E768-6F5F-78FC-8124-ADCDC91CD0BD}"/>
              </a:ext>
            </a:extLst>
          </p:cNvPr>
          <p:cNvGrpSpPr/>
          <p:nvPr/>
        </p:nvGrpSpPr>
        <p:grpSpPr>
          <a:xfrm>
            <a:off x="7012105" y="1633554"/>
            <a:ext cx="4847350" cy="4299518"/>
            <a:chOff x="6841067" y="896772"/>
            <a:chExt cx="4847350" cy="4299518"/>
          </a:xfrm>
        </p:grpSpPr>
        <p:pic>
          <p:nvPicPr>
            <p:cNvPr id="6" name="Kuva 5" descr="C:\Users\mmylly\AppData\Local\Microsoft\Windows\INetCache\Content.Outlook\08AONF55\DSC_0077 - Kopio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67" y="896772"/>
              <a:ext cx="4847350" cy="3641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7137767" y="4673070"/>
              <a:ext cx="4550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Kattoristikkorakenteinen yläpohja, </a:t>
              </a:r>
              <a:b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kuva Keminmaan Puurakenne Oy </a:t>
              </a:r>
              <a:endParaRPr lang="fi-FI" sz="1400" dirty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0977D6-48BE-6140-BE94-E9AB9B0F2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16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4C84473-05FB-1B72-DA4E-00226928E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Naulalevyrakenteiden ominaisuudet</a:t>
            </a:r>
          </a:p>
        </p:txBody>
      </p:sp>
    </p:spTree>
    <p:extLst>
      <p:ext uri="{BB962C8B-B14F-4D97-AF65-F5344CB8AC3E}">
        <p14:creationId xmlns:p14="http://schemas.microsoft.com/office/powerpoint/2010/main" val="317586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Naulalevyrakenne / NR-rakenne</a:t>
            </a:r>
            <a:endParaRPr lang="fi-FI" sz="32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Naulalevyrakenne on naulalevyistä ja </a:t>
            </a:r>
            <a:r>
              <a:rPr lang="fi-FI" dirty="0" err="1"/>
              <a:t>mitallistetusta</a:t>
            </a:r>
            <a:r>
              <a:rPr lang="fi-FI" dirty="0"/>
              <a:t> sekä lujuuslajitellusta sahatavarasta mekaanisin liitoksin teollisesti valmistettu ja rakenteellisesti mitoitettu puurakenteinen kokoonpano. </a:t>
            </a:r>
          </a:p>
          <a:p>
            <a:endParaRPr lang="fi-FI" dirty="0"/>
          </a:p>
          <a:p>
            <a:r>
              <a:rPr lang="fi-FI" dirty="0"/>
              <a:t>Rakenteella tarkoitetaan molemmin puolin tehdyllä naulalevyliitoksella valmistettuja kattotuoleja eli ristikoita, kehiä ja vaarnapalkkeja. </a:t>
            </a:r>
          </a:p>
          <a:p>
            <a:endParaRPr lang="fi-FI" dirty="0"/>
          </a:p>
          <a:p>
            <a:r>
              <a:rPr lang="fi-FI" dirty="0"/>
              <a:t>Naulalevyrakennetta käytetään yleensä kantavana puurakenteena. </a:t>
            </a:r>
          </a:p>
          <a:p>
            <a:endParaRPr lang="fi-FI" dirty="0"/>
          </a:p>
          <a:p>
            <a:r>
              <a:rPr lang="fi-FI" dirty="0"/>
              <a:t>NR-rakenteet valmistetaan kyseiseen tuotantoon erikoistuneissa tehtaissa ulkopuolisen laadunvalvonnan alaisena.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058D56-3925-931C-E72A-4E7B02D57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936A8-D233-6A5B-DA14-1F59AE86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Ristikon osat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114291-E0F2-8425-B9B4-AEDC909E9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B347CB-9366-4C74-9A7A-86133DC0D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6902" y="1369945"/>
            <a:ext cx="8645224" cy="360310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588514-B9D7-5B71-38D9-54444155D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85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BCF025-286C-7C65-78A2-BCB5A14F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Kattokaltevuus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F541741-DD7E-4723-B988-DB31247E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5315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Kaltevuus ilmoitetaan usein suhdelukuina esim. 1:3 (18,43 astetta) tai 1:2.5 (21,8 astetta). Esimerkiksi 1:3 kaltevuus muodostuu siten, että edetessä vaakasuunnassa 3 metriä nousua on 1 metri. </a:t>
            </a:r>
          </a:p>
          <a:p>
            <a:r>
              <a:rPr lang="fi-FI" dirty="0"/>
              <a:t>Kaltevuus valitaan rakennuslupakuvissa olevan kattokaltevuuden mukaisesti. Kaltevuus voidaan ilmoittaa myös asteina tai päämittojen avulla.</a:t>
            </a:r>
          </a:p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C32C25A-8519-4014-BA7F-C767556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DF14F7-1638-428E-A94F-657A7ADE3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73515" y="1258810"/>
            <a:ext cx="3825415" cy="207253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ECB43A-41C8-53E2-7275-9B40C5905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01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F193F23-7455-9621-8939-BA958119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Räystäsmuodot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F541741-DD7E-4723-B988-DB31247E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376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Räystästyyppejä on kahdenlaisia, avoräystäs ja umpiräystäs. </a:t>
            </a:r>
          </a:p>
          <a:p>
            <a:r>
              <a:rPr lang="fi-FI" sz="2400" dirty="0"/>
              <a:t>Räystään pään muoto voi olla joko suorakulmainen tai pystysuora. </a:t>
            </a:r>
          </a:p>
          <a:p>
            <a:r>
              <a:rPr lang="fi-FI" sz="2400" dirty="0"/>
              <a:t>Räystään pää voi olla myös osittain viistettynä</a:t>
            </a:r>
            <a:r>
              <a:rPr lang="fi-FI" sz="2000" dirty="0"/>
              <a:t>.</a:t>
            </a:r>
          </a:p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C32C25A-8519-4014-BA7F-C767556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2C3C2C1-3B1C-4DD0-A01B-58688D832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46487" y="1410493"/>
            <a:ext cx="4819902" cy="412592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99FE04-315E-A9B5-3969-2345152FA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84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6" ma:contentTypeDescription="Luo uusi asiakirja." ma:contentTypeScope="" ma:versionID="6997754028527b8d8ad568fac92f9f32">
  <xsd:schema xmlns:xsd="http://www.w3.org/2001/XMLSchema" xmlns:xs="http://www.w3.org/2001/XMLSchema" xmlns:p="http://schemas.microsoft.com/office/2006/metadata/properties" xmlns:ns2="93e2402c-36e9-4cdd-8de8-0cb185c44caf" xmlns:ns3="0e53057a-6c58-4d42-a4fa-c0298214ea26" targetNamespace="http://schemas.microsoft.com/office/2006/metadata/properties" ma:root="true" ma:fieldsID="8f3b9600a7fbff9e49fd285878e84269" ns2:_="" ns3:_="">
    <xsd:import namespace="93e2402c-36e9-4cdd-8de8-0cb185c44caf"/>
    <xsd:import namespace="0e53057a-6c58-4d42-a4fa-c0298214e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3057a-6c58-4d42-a4fa-c0298214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53057a-6c58-4d42-a4fa-c0298214ea26"/>
    <ds:schemaRef ds:uri="http://purl.org/dc/terms/"/>
    <ds:schemaRef ds:uri="93e2402c-36e9-4cdd-8de8-0cb185c44ca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CE06C-BF3E-487C-8713-08BDA9422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0e53057a-6c58-4d42-a4fa-c0298214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1141</Words>
  <Application>Microsoft Office PowerPoint</Application>
  <PresentationFormat>Laajakuva</PresentationFormat>
  <Paragraphs>184</Paragraphs>
  <Slides>32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Naulalevyrakenteiden valmistus</vt:lpstr>
      <vt:lpstr>PowerPoint-esitys</vt:lpstr>
      <vt:lpstr>Naulalevyrakenteiden ominaisuudet</vt:lpstr>
      <vt:lpstr>Naulalevyrakenne / NR-rakenne</vt:lpstr>
      <vt:lpstr>Ristikon osat</vt:lpstr>
      <vt:lpstr>Kattokaltevuus</vt:lpstr>
      <vt:lpstr>Räystäsmuodot</vt:lpstr>
      <vt:lpstr>Naulalevyrakenteiden suunnittelu</vt:lpstr>
      <vt:lpstr>Ristikkosuunnitelma</vt:lpstr>
      <vt:lpstr>NR-rakenteen poikittaistuenta</vt:lpstr>
      <vt:lpstr>NR-ristikkotyypit</vt:lpstr>
      <vt:lpstr>Harjaristikko</vt:lpstr>
      <vt:lpstr>Saksiristikko</vt:lpstr>
      <vt:lpstr>Käyttöullakkoristikko</vt:lpstr>
      <vt:lpstr>Kehäristikko</vt:lpstr>
      <vt:lpstr>Mansardiristikko</vt:lpstr>
      <vt:lpstr>Palkkiristikko</vt:lpstr>
      <vt:lpstr>Pulpettiristikko</vt:lpstr>
      <vt:lpstr>Vaarnapalkki</vt:lpstr>
      <vt:lpstr>Välipohjapalkki</vt:lpstr>
      <vt:lpstr>Murrettu harjakattoristikko</vt:lpstr>
      <vt:lpstr>Kaksilaivainen ristikko</vt:lpstr>
      <vt:lpstr>Paloristikko</vt:lpstr>
      <vt:lpstr>NR-naulalevyrakenteiden valmistus</vt:lpstr>
      <vt:lpstr>NR-levyrakenteen valmistus</vt:lpstr>
      <vt:lpstr>NR-levyrakenteen valmistus</vt:lpstr>
      <vt:lpstr>NR-levyrakenteen valmistus</vt:lpstr>
      <vt:lpstr>NR-naulalevyrakenteiden kuljetus ja varastointi</vt:lpstr>
      <vt:lpstr>NR-levyrakenteen kuljetus ja varastointi</vt:lpstr>
      <vt:lpstr>NR-levyrakenteen kuljetus ja varastointi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49</cp:revision>
  <dcterms:created xsi:type="dcterms:W3CDTF">2021-05-03T10:20:21Z</dcterms:created>
  <dcterms:modified xsi:type="dcterms:W3CDTF">2022-06-20T12:27:50Z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