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613" r:id="rId5"/>
    <p:sldId id="614" r:id="rId6"/>
    <p:sldId id="282" r:id="rId7"/>
    <p:sldId id="615" r:id="rId8"/>
    <p:sldId id="325" r:id="rId9"/>
    <p:sldId id="326" r:id="rId10"/>
    <p:sldId id="328" r:id="rId11"/>
    <p:sldId id="329" r:id="rId12"/>
    <p:sldId id="330" r:id="rId13"/>
    <p:sldId id="289" r:id="rId14"/>
    <p:sldId id="300" r:id="rId15"/>
    <p:sldId id="290" r:id="rId16"/>
    <p:sldId id="616" r:id="rId17"/>
    <p:sldId id="292" r:id="rId18"/>
    <p:sldId id="301" r:id="rId19"/>
    <p:sldId id="295" r:id="rId20"/>
    <p:sldId id="323" r:id="rId21"/>
    <p:sldId id="324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617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618" r:id="rId41"/>
    <p:sldId id="322" r:id="rId4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817B5-0975-4682-BD35-6C381AB3882A}" v="14" dt="2022-06-20T12:25:56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8BC817B5-0975-4682-BD35-6C381AB3882A}"/>
    <pc:docChg chg="undo custSel addSld delSld modSld">
      <pc:chgData name="Hilppa Iittiläinen" userId="f7572432-e0f1-4abb-81ed-7836843e2f2b" providerId="ADAL" clId="{8BC817B5-0975-4682-BD35-6C381AB3882A}" dt="2022-06-20T12:26:00.922" v="595" actId="478"/>
      <pc:docMkLst>
        <pc:docMk/>
      </pc:docMkLst>
      <pc:sldChg chg="modSp del mod">
        <pc:chgData name="Hilppa Iittiläinen" userId="f7572432-e0f1-4abb-81ed-7836843e2f2b" providerId="ADAL" clId="{8BC817B5-0975-4682-BD35-6C381AB3882A}" dt="2022-06-16T11:07:13.894" v="594" actId="47"/>
        <pc:sldMkLst>
          <pc:docMk/>
          <pc:sldMk cId="346151276" sldId="256"/>
        </pc:sldMkLst>
        <pc:spChg chg="mod">
          <ac:chgData name="Hilppa Iittiläinen" userId="f7572432-e0f1-4abb-81ed-7836843e2f2b" providerId="ADAL" clId="{8BC817B5-0975-4682-BD35-6C381AB3882A}" dt="2022-06-16T11:07:09.621" v="592" actId="21"/>
          <ac:spMkLst>
            <pc:docMk/>
            <pc:sldMk cId="346151276" sldId="256"/>
            <ac:spMk id="4" creationId="{EDA266B3-37CB-4FD9-B6AB-E618D118F783}"/>
          </ac:spMkLst>
        </pc:spChg>
      </pc:sldChg>
      <pc:sldChg chg="modSp add mod">
        <pc:chgData name="Hilppa Iittiläinen" userId="f7572432-e0f1-4abb-81ed-7836843e2f2b" providerId="ADAL" clId="{8BC817B5-0975-4682-BD35-6C381AB3882A}" dt="2022-06-16T11:07:11.371" v="593"/>
        <pc:sldMkLst>
          <pc:docMk/>
          <pc:sldMk cId="0" sldId="282"/>
        </pc:sldMkLst>
        <pc:spChg chg="mod">
          <ac:chgData name="Hilppa Iittiläinen" userId="f7572432-e0f1-4abb-81ed-7836843e2f2b" providerId="ADAL" clId="{8BC817B5-0975-4682-BD35-6C381AB3882A}" dt="2022-06-16T11:07:11.371" v="593"/>
          <ac:spMkLst>
            <pc:docMk/>
            <pc:sldMk cId="0" sldId="282"/>
            <ac:spMk id="264" creationId="{00000000-0000-0000-0000-00000000000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14:57.537" v="130"/>
        <pc:sldMkLst>
          <pc:docMk/>
          <pc:sldMk cId="1542462966" sldId="290"/>
        </pc:sldMkLst>
        <pc:spChg chg="add mod ord">
          <ac:chgData name="Hilppa Iittiläinen" userId="f7572432-e0f1-4abb-81ed-7836843e2f2b" providerId="ADAL" clId="{8BC817B5-0975-4682-BD35-6C381AB3882A}" dt="2022-06-13T11:14:21.567" v="103" actId="113"/>
          <ac:spMkLst>
            <pc:docMk/>
            <pc:sldMk cId="1542462966" sldId="290"/>
            <ac:spMk id="2" creationId="{D4A4BA7C-49A5-B583-1FF8-0AAB383429EB}"/>
          </ac:spMkLst>
        </pc:spChg>
        <pc:spChg chg="del mod">
          <ac:chgData name="Hilppa Iittiläinen" userId="f7572432-e0f1-4abb-81ed-7836843e2f2b" providerId="ADAL" clId="{8BC817B5-0975-4682-BD35-6C381AB3882A}" dt="2022-06-13T11:14:57.535" v="128"/>
          <ac:spMkLst>
            <pc:docMk/>
            <pc:sldMk cId="1542462966" sldId="290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4:57.537" v="130"/>
          <ac:spMkLst>
            <pc:docMk/>
            <pc:sldMk cId="1542462966" sldId="290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4:55.781" v="126" actId="27636"/>
          <ac:spMkLst>
            <pc:docMk/>
            <pc:sldMk cId="1542462966" sldId="290"/>
            <ac:spMk id="6" creationId="{29F3B6FC-FBCB-7DDB-B85E-C2ED5BA64951}"/>
          </ac:spMkLst>
        </pc:spChg>
        <pc:spChg chg="mod ord">
          <ac:chgData name="Hilppa Iittiläinen" userId="f7572432-e0f1-4abb-81ed-7836843e2f2b" providerId="ADAL" clId="{8BC817B5-0975-4682-BD35-6C381AB3882A}" dt="2022-06-13T11:14:15.457" v="100" actId="700"/>
          <ac:spMkLst>
            <pc:docMk/>
            <pc:sldMk cId="1542462966" sldId="290"/>
            <ac:spMk id="18" creationId="{F5859289-D07A-407E-BEA8-0136A172E2C0}"/>
          </ac:spMkLst>
        </pc:spChg>
      </pc:sldChg>
      <pc:sldChg chg="del">
        <pc:chgData name="Hilppa Iittiläinen" userId="f7572432-e0f1-4abb-81ed-7836843e2f2b" providerId="ADAL" clId="{8BC817B5-0975-4682-BD35-6C381AB3882A}" dt="2022-06-13T11:15:23.194" v="147" actId="47"/>
        <pc:sldMkLst>
          <pc:docMk/>
          <pc:sldMk cId="4115842336" sldId="291"/>
        </pc:sldMkLst>
      </pc:sldChg>
      <pc:sldChg chg="addSp delSp modSp mod chgLayout">
        <pc:chgData name="Hilppa Iittiläinen" userId="f7572432-e0f1-4abb-81ed-7836843e2f2b" providerId="ADAL" clId="{8BC817B5-0975-4682-BD35-6C381AB3882A}" dt="2022-06-13T11:16:29.637" v="185"/>
        <pc:sldMkLst>
          <pc:docMk/>
          <pc:sldMk cId="1312905838" sldId="292"/>
        </pc:sldMkLst>
        <pc:spChg chg="add mod ord">
          <ac:chgData name="Hilppa Iittiläinen" userId="f7572432-e0f1-4abb-81ed-7836843e2f2b" providerId="ADAL" clId="{8BC817B5-0975-4682-BD35-6C381AB3882A}" dt="2022-06-13T11:15:34.302" v="152" actId="113"/>
          <ac:spMkLst>
            <pc:docMk/>
            <pc:sldMk cId="1312905838" sldId="292"/>
            <ac:spMk id="2" creationId="{8E042FFE-1876-353A-6C0F-01A4FF5F1489}"/>
          </ac:spMkLst>
        </pc:spChg>
        <pc:spChg chg="del mod">
          <ac:chgData name="Hilppa Iittiläinen" userId="f7572432-e0f1-4abb-81ed-7836843e2f2b" providerId="ADAL" clId="{8BC817B5-0975-4682-BD35-6C381AB3882A}" dt="2022-06-13T11:16:29.630" v="177"/>
          <ac:spMkLst>
            <pc:docMk/>
            <pc:sldMk cId="1312905838" sldId="29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6:27.624" v="175" actId="27636"/>
          <ac:spMkLst>
            <pc:docMk/>
            <pc:sldMk cId="1312905838" sldId="292"/>
            <ac:spMk id="4" creationId="{001112B8-2547-2089-BF50-B233D0198856}"/>
          </ac:spMkLst>
        </pc:spChg>
        <pc:spChg chg="del mod">
          <ac:chgData name="Hilppa Iittiläinen" userId="f7572432-e0f1-4abb-81ed-7836843e2f2b" providerId="ADAL" clId="{8BC817B5-0975-4682-BD35-6C381AB3882A}" dt="2022-06-13T11:16:29.632" v="179"/>
          <ac:spMkLst>
            <pc:docMk/>
            <pc:sldMk cId="1312905838" sldId="292"/>
            <ac:spMk id="8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6:29.633" v="181"/>
          <ac:spMkLst>
            <pc:docMk/>
            <pc:sldMk cId="1312905838" sldId="292"/>
            <ac:spMk id="9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6:29.635" v="183"/>
          <ac:spMkLst>
            <pc:docMk/>
            <pc:sldMk cId="1312905838" sldId="292"/>
            <ac:spMk id="10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6:29.637" v="185"/>
          <ac:spMkLst>
            <pc:docMk/>
            <pc:sldMk cId="1312905838" sldId="292"/>
            <ac:spMk id="11" creationId="{00000000-0000-0000-0000-000000000000}"/>
          </ac:spMkLst>
        </pc:spChg>
        <pc:spChg chg="mod">
          <ac:chgData name="Hilppa Iittiläinen" userId="f7572432-e0f1-4abb-81ed-7836843e2f2b" providerId="ADAL" clId="{8BC817B5-0975-4682-BD35-6C381AB3882A}" dt="2022-06-13T11:16:22.589" v="172" actId="164"/>
          <ac:spMkLst>
            <pc:docMk/>
            <pc:sldMk cId="1312905838" sldId="292"/>
            <ac:spMk id="13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15:27.132" v="148" actId="700"/>
          <ac:spMkLst>
            <pc:docMk/>
            <pc:sldMk cId="1312905838" sldId="292"/>
            <ac:spMk id="18" creationId="{F5859289-D07A-407E-BEA8-0136A172E2C0}"/>
          </ac:spMkLst>
        </pc:spChg>
        <pc:grpChg chg="add mod">
          <ac:chgData name="Hilppa Iittiläinen" userId="f7572432-e0f1-4abb-81ed-7836843e2f2b" providerId="ADAL" clId="{8BC817B5-0975-4682-BD35-6C381AB3882A}" dt="2022-06-13T11:16:24.095" v="173" actId="1076"/>
          <ac:grpSpMkLst>
            <pc:docMk/>
            <pc:sldMk cId="1312905838" sldId="292"/>
            <ac:grpSpMk id="6" creationId="{6949580B-C414-7FC6-F185-4891BD56691B}"/>
          </ac:grpSpMkLst>
        </pc:grpChg>
        <pc:picChg chg="mod">
          <ac:chgData name="Hilppa Iittiläinen" userId="f7572432-e0f1-4abb-81ed-7836843e2f2b" providerId="ADAL" clId="{8BC817B5-0975-4682-BD35-6C381AB3882A}" dt="2022-06-13T11:16:22.589" v="172" actId="164"/>
          <ac:picMkLst>
            <pc:docMk/>
            <pc:sldMk cId="1312905838" sldId="292"/>
            <ac:picMk id="12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14:12.243" v="99"/>
        <pc:sldMkLst>
          <pc:docMk/>
          <pc:sldMk cId="2209565996" sldId="300"/>
        </pc:sldMkLst>
        <pc:spChg chg="add mod ord">
          <ac:chgData name="Hilppa Iittiläinen" userId="f7572432-e0f1-4abb-81ed-7836843e2f2b" providerId="ADAL" clId="{8BC817B5-0975-4682-BD35-6C381AB3882A}" dt="2022-06-13T11:13:32.418" v="84" actId="113"/>
          <ac:spMkLst>
            <pc:docMk/>
            <pc:sldMk cId="2209565996" sldId="300"/>
            <ac:spMk id="2" creationId="{526BD0EE-8452-6F50-4AC1-1307654A8B3F}"/>
          </ac:spMkLst>
        </pc:spChg>
        <pc:spChg chg="del mod">
          <ac:chgData name="Hilppa Iittiläinen" userId="f7572432-e0f1-4abb-81ed-7836843e2f2b" providerId="ADAL" clId="{8BC817B5-0975-4682-BD35-6C381AB3882A}" dt="2022-06-13T11:14:12.241" v="97"/>
          <ac:spMkLst>
            <pc:docMk/>
            <pc:sldMk cId="2209565996" sldId="300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4:12.243" v="99"/>
          <ac:spMkLst>
            <pc:docMk/>
            <pc:sldMk cId="2209565996" sldId="300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4:05.562" v="94" actId="404"/>
          <ac:spMkLst>
            <pc:docMk/>
            <pc:sldMk cId="2209565996" sldId="300"/>
            <ac:spMk id="8" creationId="{C30EE703-8A83-1461-5C6D-335E48FF61AA}"/>
          </ac:spMkLst>
        </pc:spChg>
        <pc:spChg chg="mod ord">
          <ac:chgData name="Hilppa Iittiläinen" userId="f7572432-e0f1-4abb-81ed-7836843e2f2b" providerId="ADAL" clId="{8BC817B5-0975-4682-BD35-6C381AB3882A}" dt="2022-06-13T11:13:25.885" v="80" actId="700"/>
          <ac:spMkLst>
            <pc:docMk/>
            <pc:sldMk cId="2209565996" sldId="300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13:45.012" v="92" actId="1076"/>
          <ac:picMkLst>
            <pc:docMk/>
            <pc:sldMk cId="2209565996" sldId="300"/>
            <ac:picMk id="6" creationId="{00000000-0000-0000-0000-000000000000}"/>
          </ac:picMkLst>
        </pc:picChg>
        <pc:picChg chg="mod">
          <ac:chgData name="Hilppa Iittiläinen" userId="f7572432-e0f1-4abb-81ed-7836843e2f2b" providerId="ADAL" clId="{8BC817B5-0975-4682-BD35-6C381AB3882A}" dt="2022-06-13T11:14:09.913" v="95" actId="1076"/>
          <ac:picMkLst>
            <pc:docMk/>
            <pc:sldMk cId="2209565996" sldId="300"/>
            <ac:picMk id="7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17:00.176" v="200"/>
        <pc:sldMkLst>
          <pc:docMk/>
          <pc:sldMk cId="85627631" sldId="301"/>
        </pc:sldMkLst>
        <pc:spChg chg="add mod ord">
          <ac:chgData name="Hilppa Iittiläinen" userId="f7572432-e0f1-4abb-81ed-7836843e2f2b" providerId="ADAL" clId="{8BC817B5-0975-4682-BD35-6C381AB3882A}" dt="2022-06-13T11:16:42.364" v="190" actId="113"/>
          <ac:spMkLst>
            <pc:docMk/>
            <pc:sldMk cId="85627631" sldId="301"/>
            <ac:spMk id="2" creationId="{75A83E24-62D7-2AE8-39AE-C7F182952691}"/>
          </ac:spMkLst>
        </pc:spChg>
        <pc:spChg chg="del mod">
          <ac:chgData name="Hilppa Iittiläinen" userId="f7572432-e0f1-4abb-81ed-7836843e2f2b" providerId="ADAL" clId="{8BC817B5-0975-4682-BD35-6C381AB3882A}" dt="2022-06-13T11:17:00.176" v="198"/>
          <ac:spMkLst>
            <pc:docMk/>
            <pc:sldMk cId="85627631" sldId="301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6:54.315" v="195" actId="14100"/>
          <ac:spMkLst>
            <pc:docMk/>
            <pc:sldMk cId="85627631" sldId="301"/>
            <ac:spMk id="4" creationId="{48AC3009-7BDA-ACB1-F759-AFB044BE8350}"/>
          </ac:spMkLst>
        </pc:spChg>
        <pc:spChg chg="mod">
          <ac:chgData name="Hilppa Iittiläinen" userId="f7572432-e0f1-4abb-81ed-7836843e2f2b" providerId="ADAL" clId="{8BC817B5-0975-4682-BD35-6C381AB3882A}" dt="2022-06-13T11:16:58.399" v="196" actId="1076"/>
          <ac:spMkLst>
            <pc:docMk/>
            <pc:sldMk cId="85627631" sldId="301"/>
            <ac:spMk id="1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7:00.176" v="200"/>
          <ac:spMkLst>
            <pc:docMk/>
            <pc:sldMk cId="85627631" sldId="301"/>
            <ac:spMk id="14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16:35.611" v="186" actId="700"/>
          <ac:spMkLst>
            <pc:docMk/>
            <pc:sldMk cId="85627631" sldId="301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16:58.399" v="196" actId="1076"/>
          <ac:picMkLst>
            <pc:docMk/>
            <pc:sldMk cId="85627631" sldId="301"/>
            <ac:picMk id="1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24:50.441" v="246"/>
        <pc:sldMkLst>
          <pc:docMk/>
          <pc:sldMk cId="2341509287" sldId="302"/>
        </pc:sldMkLst>
        <pc:spChg chg="add mod ord">
          <ac:chgData name="Hilppa Iittiläinen" userId="f7572432-e0f1-4abb-81ed-7836843e2f2b" providerId="ADAL" clId="{8BC817B5-0975-4682-BD35-6C381AB3882A}" dt="2022-06-13T11:24:33.670" v="236" actId="113"/>
          <ac:spMkLst>
            <pc:docMk/>
            <pc:sldMk cId="2341509287" sldId="302"/>
            <ac:spMk id="2" creationId="{6E6F8BDC-9BC6-C7E6-852F-16DEDA8AAF1E}"/>
          </ac:spMkLst>
        </pc:spChg>
        <pc:spChg chg="del mod">
          <ac:chgData name="Hilppa Iittiläinen" userId="f7572432-e0f1-4abb-81ed-7836843e2f2b" providerId="ADAL" clId="{8BC817B5-0975-4682-BD35-6C381AB3882A}" dt="2022-06-13T11:24:34.841" v="238"/>
          <ac:spMkLst>
            <pc:docMk/>
            <pc:sldMk cId="2341509287" sldId="30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4:45.146" v="244" actId="27636"/>
          <ac:spMkLst>
            <pc:docMk/>
            <pc:sldMk cId="2341509287" sldId="302"/>
            <ac:spMk id="4" creationId="{79A4F111-B44B-C595-A5BD-09A7DBEBE7C0}"/>
          </ac:spMkLst>
        </pc:spChg>
        <pc:spChg chg="del mod">
          <ac:chgData name="Hilppa Iittiläinen" userId="f7572432-e0f1-4abb-81ed-7836843e2f2b" providerId="ADAL" clId="{8BC817B5-0975-4682-BD35-6C381AB3882A}" dt="2022-06-13T11:24:50.441" v="246"/>
          <ac:spMkLst>
            <pc:docMk/>
            <pc:sldMk cId="2341509287" sldId="302"/>
            <ac:spMk id="8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4:27.361" v="232" actId="700"/>
          <ac:spMkLst>
            <pc:docMk/>
            <pc:sldMk cId="2341509287" sldId="30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6:24.611" v="296" actId="164"/>
        <pc:sldMkLst>
          <pc:docMk/>
          <pc:sldMk cId="2713840095" sldId="303"/>
        </pc:sldMkLst>
        <pc:spChg chg="add mod ord">
          <ac:chgData name="Hilppa Iittiläinen" userId="f7572432-e0f1-4abb-81ed-7836843e2f2b" providerId="ADAL" clId="{8BC817B5-0975-4682-BD35-6C381AB3882A}" dt="2022-06-13T11:25:02.726" v="251" actId="113"/>
          <ac:spMkLst>
            <pc:docMk/>
            <pc:sldMk cId="2713840095" sldId="303"/>
            <ac:spMk id="2" creationId="{FDBA9C55-1C2D-C266-D99D-FD66616C9C44}"/>
          </ac:spMkLst>
        </pc:spChg>
        <pc:spChg chg="del mod">
          <ac:chgData name="Hilppa Iittiläinen" userId="f7572432-e0f1-4abb-81ed-7836843e2f2b" providerId="ADAL" clId="{8BC817B5-0975-4682-BD35-6C381AB3882A}" dt="2022-06-13T11:25:26.665" v="266"/>
          <ac:spMkLst>
            <pc:docMk/>
            <pc:sldMk cId="2713840095" sldId="30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5:16.514" v="263" actId="27636"/>
          <ac:spMkLst>
            <pc:docMk/>
            <pc:sldMk cId="2713840095" sldId="303"/>
            <ac:spMk id="4" creationId="{2A18101F-D342-7270-87EF-56245A99AA74}"/>
          </ac:spMkLst>
        </pc:spChg>
        <pc:spChg chg="del mod">
          <ac:chgData name="Hilppa Iittiläinen" userId="f7572432-e0f1-4abb-81ed-7836843e2f2b" providerId="ADAL" clId="{8BC817B5-0975-4682-BD35-6C381AB3882A}" dt="2022-06-13T11:25:26.666" v="268"/>
          <ac:spMkLst>
            <pc:docMk/>
            <pc:sldMk cId="2713840095" sldId="303"/>
            <ac:spMk id="10" creationId="{00000000-0000-0000-0000-000000000000}"/>
          </ac:spMkLst>
        </pc:spChg>
        <pc:spChg chg="mod">
          <ac:chgData name="Hilppa Iittiläinen" userId="f7572432-e0f1-4abb-81ed-7836843e2f2b" providerId="ADAL" clId="{8BC817B5-0975-4682-BD35-6C381AB3882A}" dt="2022-06-13T11:26:24.611" v="296" actId="164"/>
          <ac:spMkLst>
            <pc:docMk/>
            <pc:sldMk cId="2713840095" sldId="303"/>
            <ac:spMk id="13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4:56.639" v="247" actId="700"/>
          <ac:spMkLst>
            <pc:docMk/>
            <pc:sldMk cId="2713840095" sldId="303"/>
            <ac:spMk id="18" creationId="{F5859289-D07A-407E-BEA8-0136A172E2C0}"/>
          </ac:spMkLst>
        </pc:spChg>
        <pc:grpChg chg="add mod">
          <ac:chgData name="Hilppa Iittiläinen" userId="f7572432-e0f1-4abb-81ed-7836843e2f2b" providerId="ADAL" clId="{8BC817B5-0975-4682-BD35-6C381AB3882A}" dt="2022-06-13T11:26:24.611" v="296" actId="164"/>
          <ac:grpSpMkLst>
            <pc:docMk/>
            <pc:sldMk cId="2713840095" sldId="303"/>
            <ac:grpSpMk id="6" creationId="{A7A42BA0-868D-0C13-C321-E9CAD7CC2613}"/>
          </ac:grpSpMkLst>
        </pc:grpChg>
        <pc:picChg chg="mod">
          <ac:chgData name="Hilppa Iittiläinen" userId="f7572432-e0f1-4abb-81ed-7836843e2f2b" providerId="ADAL" clId="{8BC817B5-0975-4682-BD35-6C381AB3882A}" dt="2022-06-13T11:26:24.611" v="296" actId="164"/>
          <ac:picMkLst>
            <pc:docMk/>
            <pc:sldMk cId="2713840095" sldId="303"/>
            <ac:picMk id="11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26:31.972" v="299"/>
        <pc:sldMkLst>
          <pc:docMk/>
          <pc:sldMk cId="496849823" sldId="304"/>
        </pc:sldMkLst>
        <pc:spChg chg="add mod ord">
          <ac:chgData name="Hilppa Iittiläinen" userId="f7572432-e0f1-4abb-81ed-7836843e2f2b" providerId="ADAL" clId="{8BC817B5-0975-4682-BD35-6C381AB3882A}" dt="2022-06-13T11:25:35.644" v="273" actId="113"/>
          <ac:spMkLst>
            <pc:docMk/>
            <pc:sldMk cId="496849823" sldId="304"/>
            <ac:spMk id="2" creationId="{2F3264BF-9389-840C-BDB2-E1E01A4DB514}"/>
          </ac:spMkLst>
        </pc:spChg>
        <pc:spChg chg="del mod">
          <ac:chgData name="Hilppa Iittiläinen" userId="f7572432-e0f1-4abb-81ed-7836843e2f2b" providerId="ADAL" clId="{8BC817B5-0975-4682-BD35-6C381AB3882A}" dt="2022-06-13T11:26:10.445" v="290"/>
          <ac:spMkLst>
            <pc:docMk/>
            <pc:sldMk cId="496849823" sldId="30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5:54.616" v="287" actId="27636"/>
          <ac:spMkLst>
            <pc:docMk/>
            <pc:sldMk cId="496849823" sldId="304"/>
            <ac:spMk id="4" creationId="{34163AC2-F130-8DAB-7212-7A8DBEFEB615}"/>
          </ac:spMkLst>
        </pc:spChg>
        <pc:spChg chg="del mod">
          <ac:chgData name="Hilppa Iittiläinen" userId="f7572432-e0f1-4abb-81ed-7836843e2f2b" providerId="ADAL" clId="{8BC817B5-0975-4682-BD35-6C381AB3882A}" dt="2022-06-13T11:26:10.446" v="292"/>
          <ac:spMkLst>
            <pc:docMk/>
            <pc:sldMk cId="496849823" sldId="304"/>
            <ac:spMk id="8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6:10.447" v="294"/>
          <ac:spMkLst>
            <pc:docMk/>
            <pc:sldMk cId="496849823" sldId="304"/>
            <ac:spMk id="9" creationId="{00000000-0000-0000-0000-000000000000}"/>
          </ac:spMkLst>
        </pc:spChg>
        <pc:spChg chg="mod">
          <ac:chgData name="Hilppa Iittiläinen" userId="f7572432-e0f1-4abb-81ed-7836843e2f2b" providerId="ADAL" clId="{8BC817B5-0975-4682-BD35-6C381AB3882A}" dt="2022-06-13T11:26:31.972" v="299"/>
          <ac:spMkLst>
            <pc:docMk/>
            <pc:sldMk cId="496849823" sldId="304"/>
            <ac:spMk id="13" creationId="{8F00FEC0-20F8-EB58-2688-6DC091B624AA}"/>
          </ac:spMkLst>
        </pc:spChg>
        <pc:spChg chg="del mod">
          <ac:chgData name="Hilppa Iittiläinen" userId="f7572432-e0f1-4abb-81ed-7836843e2f2b" providerId="ADAL" clId="{8BC817B5-0975-4682-BD35-6C381AB3882A}" dt="2022-06-13T11:26:31.124" v="298" actId="478"/>
          <ac:spMkLst>
            <pc:docMk/>
            <pc:sldMk cId="496849823" sldId="304"/>
            <ac:spMk id="14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5:29.817" v="269" actId="700"/>
          <ac:spMkLst>
            <pc:docMk/>
            <pc:sldMk cId="496849823" sldId="304"/>
            <ac:spMk id="18" creationId="{F5859289-D07A-407E-BEA8-0136A172E2C0}"/>
          </ac:spMkLst>
        </pc:spChg>
        <pc:grpChg chg="add mod">
          <ac:chgData name="Hilppa Iittiläinen" userId="f7572432-e0f1-4abb-81ed-7836843e2f2b" providerId="ADAL" clId="{8BC817B5-0975-4682-BD35-6C381AB3882A}" dt="2022-06-13T11:26:31.972" v="299"/>
          <ac:grpSpMkLst>
            <pc:docMk/>
            <pc:sldMk cId="496849823" sldId="304"/>
            <ac:grpSpMk id="11" creationId="{EB14D9A2-533D-0EC6-7497-1B7550FA41A2}"/>
          </ac:grpSpMkLst>
        </pc:grpChg>
        <pc:picChg chg="del mod">
          <ac:chgData name="Hilppa Iittiläinen" userId="f7572432-e0f1-4abb-81ed-7836843e2f2b" providerId="ADAL" clId="{8BC817B5-0975-4682-BD35-6C381AB3882A}" dt="2022-06-13T11:26:28.295" v="297" actId="478"/>
          <ac:picMkLst>
            <pc:docMk/>
            <pc:sldMk cId="496849823" sldId="304"/>
            <ac:picMk id="12" creationId="{00000000-0000-0000-0000-000000000000}"/>
          </ac:picMkLst>
        </pc:picChg>
        <pc:picChg chg="mod">
          <ac:chgData name="Hilppa Iittiläinen" userId="f7572432-e0f1-4abb-81ed-7836843e2f2b" providerId="ADAL" clId="{8BC817B5-0975-4682-BD35-6C381AB3882A}" dt="2022-06-13T11:26:31.972" v="299"/>
          <ac:picMkLst>
            <pc:docMk/>
            <pc:sldMk cId="496849823" sldId="304"/>
            <ac:picMk id="15" creationId="{6EE183C1-6E75-9FC1-0C18-62441F80F9F7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26:53.268" v="312"/>
        <pc:sldMkLst>
          <pc:docMk/>
          <pc:sldMk cId="1070791844" sldId="306"/>
        </pc:sldMkLst>
        <pc:spChg chg="del mod">
          <ac:chgData name="Hilppa Iittiläinen" userId="f7572432-e0f1-4abb-81ed-7836843e2f2b" providerId="ADAL" clId="{8BC817B5-0975-4682-BD35-6C381AB3882A}" dt="2022-06-13T11:26:53.268" v="312"/>
          <ac:spMkLst>
            <pc:docMk/>
            <pc:sldMk cId="1070791844" sldId="306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6:53.265" v="310"/>
          <ac:spMkLst>
            <pc:docMk/>
            <pc:sldMk cId="1070791844" sldId="30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6:44.131" v="304" actId="113"/>
          <ac:spMkLst>
            <pc:docMk/>
            <pc:sldMk cId="1070791844" sldId="306"/>
            <ac:spMk id="4" creationId="{93482138-A359-209A-E1AA-F43637652B7E}"/>
          </ac:spMkLst>
        </pc:spChg>
        <pc:spChg chg="add mod ord">
          <ac:chgData name="Hilppa Iittiläinen" userId="f7572432-e0f1-4abb-81ed-7836843e2f2b" providerId="ADAL" clId="{8BC817B5-0975-4682-BD35-6C381AB3882A}" dt="2022-06-13T11:26:51.101" v="308" actId="5793"/>
          <ac:spMkLst>
            <pc:docMk/>
            <pc:sldMk cId="1070791844" sldId="306"/>
            <ac:spMk id="6" creationId="{FA3704E6-0042-5A26-03BB-C8F64CE7DFD1}"/>
          </ac:spMkLst>
        </pc:spChg>
        <pc:spChg chg="mod ord">
          <ac:chgData name="Hilppa Iittiläinen" userId="f7572432-e0f1-4abb-81ed-7836843e2f2b" providerId="ADAL" clId="{8BC817B5-0975-4682-BD35-6C381AB3882A}" dt="2022-06-13T11:26:38.164" v="300" actId="700"/>
          <ac:spMkLst>
            <pc:docMk/>
            <pc:sldMk cId="1070791844" sldId="306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7:10.663" v="327"/>
        <pc:sldMkLst>
          <pc:docMk/>
          <pc:sldMk cId="1148801396" sldId="307"/>
        </pc:sldMkLst>
        <pc:spChg chg="add mod ord">
          <ac:chgData name="Hilppa Iittiläinen" userId="f7572432-e0f1-4abb-81ed-7836843e2f2b" providerId="ADAL" clId="{8BC817B5-0975-4682-BD35-6C381AB3882A}" dt="2022-06-13T11:27:01.980" v="317" actId="113"/>
          <ac:spMkLst>
            <pc:docMk/>
            <pc:sldMk cId="1148801396" sldId="307"/>
            <ac:spMk id="2" creationId="{8B608254-B15E-01E9-301F-FCFB34C316CC}"/>
          </ac:spMkLst>
        </pc:spChg>
        <pc:spChg chg="del mod">
          <ac:chgData name="Hilppa Iittiläinen" userId="f7572432-e0f1-4abb-81ed-7836843e2f2b" providerId="ADAL" clId="{8BC817B5-0975-4682-BD35-6C381AB3882A}" dt="2022-06-13T11:27:10.661" v="325"/>
          <ac:spMkLst>
            <pc:docMk/>
            <pc:sldMk cId="1148801396" sldId="307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7:10.663" v="327"/>
          <ac:spMkLst>
            <pc:docMk/>
            <pc:sldMk cId="1148801396" sldId="307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7:09.014" v="323" actId="27636"/>
          <ac:spMkLst>
            <pc:docMk/>
            <pc:sldMk cId="1148801396" sldId="307"/>
            <ac:spMk id="6" creationId="{8D31D622-7B45-8E74-AF96-6A4DB2187CF7}"/>
          </ac:spMkLst>
        </pc:spChg>
        <pc:spChg chg="mod ord">
          <ac:chgData name="Hilppa Iittiläinen" userId="f7572432-e0f1-4abb-81ed-7836843e2f2b" providerId="ADAL" clId="{8BC817B5-0975-4682-BD35-6C381AB3882A}" dt="2022-06-13T11:26:55.871" v="313" actId="700"/>
          <ac:spMkLst>
            <pc:docMk/>
            <pc:sldMk cId="1148801396" sldId="307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7:29.931" v="342"/>
        <pc:sldMkLst>
          <pc:docMk/>
          <pc:sldMk cId="2727250030" sldId="308"/>
        </pc:sldMkLst>
        <pc:spChg chg="del mod">
          <ac:chgData name="Hilppa Iittiläinen" userId="f7572432-e0f1-4abb-81ed-7836843e2f2b" providerId="ADAL" clId="{8BC817B5-0975-4682-BD35-6C381AB3882A}" dt="2022-06-13T11:27:29.931" v="342"/>
          <ac:spMkLst>
            <pc:docMk/>
            <pc:sldMk cId="2727250030" sldId="308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7:29.931" v="340"/>
          <ac:spMkLst>
            <pc:docMk/>
            <pc:sldMk cId="2727250030" sldId="30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7:19.452" v="332" actId="113"/>
          <ac:spMkLst>
            <pc:docMk/>
            <pc:sldMk cId="2727250030" sldId="308"/>
            <ac:spMk id="4" creationId="{129E6155-F434-3751-D293-EC2AC74538EB}"/>
          </ac:spMkLst>
        </pc:spChg>
        <pc:spChg chg="add mod ord">
          <ac:chgData name="Hilppa Iittiläinen" userId="f7572432-e0f1-4abb-81ed-7836843e2f2b" providerId="ADAL" clId="{8BC817B5-0975-4682-BD35-6C381AB3882A}" dt="2022-06-13T11:27:27.221" v="338" actId="6549"/>
          <ac:spMkLst>
            <pc:docMk/>
            <pc:sldMk cId="2727250030" sldId="308"/>
            <ac:spMk id="6" creationId="{C9F17A7E-2B2B-4BDC-2768-F86B8541B4B4}"/>
          </ac:spMkLst>
        </pc:spChg>
        <pc:spChg chg="mod ord">
          <ac:chgData name="Hilppa Iittiläinen" userId="f7572432-e0f1-4abb-81ed-7836843e2f2b" providerId="ADAL" clId="{8BC817B5-0975-4682-BD35-6C381AB3882A}" dt="2022-06-13T11:27:12.803" v="328" actId="700"/>
          <ac:spMkLst>
            <pc:docMk/>
            <pc:sldMk cId="2727250030" sldId="308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7:46.881" v="361"/>
        <pc:sldMkLst>
          <pc:docMk/>
          <pc:sldMk cId="904723729" sldId="309"/>
        </pc:sldMkLst>
        <pc:spChg chg="add mod ord">
          <ac:chgData name="Hilppa Iittiläinen" userId="f7572432-e0f1-4abb-81ed-7836843e2f2b" providerId="ADAL" clId="{8BC817B5-0975-4682-BD35-6C381AB3882A}" dt="2022-06-13T11:27:37.753" v="346" actId="113"/>
          <ac:spMkLst>
            <pc:docMk/>
            <pc:sldMk cId="904723729" sldId="309"/>
            <ac:spMk id="2" creationId="{0677D28A-67E2-B59D-44A3-FAC9EE83442C}"/>
          </ac:spMkLst>
        </pc:spChg>
        <pc:spChg chg="del mod">
          <ac:chgData name="Hilppa Iittiläinen" userId="f7572432-e0f1-4abb-81ed-7836843e2f2b" providerId="ADAL" clId="{8BC817B5-0975-4682-BD35-6C381AB3882A}" dt="2022-06-13T11:27:46.880" v="359"/>
          <ac:spMkLst>
            <pc:docMk/>
            <pc:sldMk cId="904723729" sldId="309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7:46.881" v="361"/>
          <ac:spMkLst>
            <pc:docMk/>
            <pc:sldMk cId="904723729" sldId="309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7:45.616" v="357" actId="27636"/>
          <ac:spMkLst>
            <pc:docMk/>
            <pc:sldMk cId="904723729" sldId="309"/>
            <ac:spMk id="6" creationId="{0116E2B6-798F-5C72-D844-B1EC5246CB06}"/>
          </ac:spMkLst>
        </pc:spChg>
        <pc:spChg chg="mod ord">
          <ac:chgData name="Hilppa Iittiläinen" userId="f7572432-e0f1-4abb-81ed-7836843e2f2b" providerId="ADAL" clId="{8BC817B5-0975-4682-BD35-6C381AB3882A}" dt="2022-06-13T11:27:32.806" v="343" actId="700"/>
          <ac:spMkLst>
            <pc:docMk/>
            <pc:sldMk cId="904723729" sldId="30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8:39.686" v="375" actId="14100"/>
        <pc:sldMkLst>
          <pc:docMk/>
          <pc:sldMk cId="4117880555" sldId="310"/>
        </pc:sldMkLst>
        <pc:spChg chg="add mod ord">
          <ac:chgData name="Hilppa Iittiläinen" userId="f7572432-e0f1-4abb-81ed-7836843e2f2b" providerId="ADAL" clId="{8BC817B5-0975-4682-BD35-6C381AB3882A}" dt="2022-06-13T11:27:58.674" v="365" actId="113"/>
          <ac:spMkLst>
            <pc:docMk/>
            <pc:sldMk cId="4117880555" sldId="310"/>
            <ac:spMk id="2" creationId="{168E2B6B-F918-01FA-183D-EE69176DCC8F}"/>
          </ac:spMkLst>
        </pc:spChg>
        <pc:spChg chg="del mod">
          <ac:chgData name="Hilppa Iittiläinen" userId="f7572432-e0f1-4abb-81ed-7836843e2f2b" providerId="ADAL" clId="{8BC817B5-0975-4682-BD35-6C381AB3882A}" dt="2022-06-13T11:28:02.665" v="367"/>
          <ac:spMkLst>
            <pc:docMk/>
            <pc:sldMk cId="4117880555" sldId="310"/>
            <ac:spMk id="3" creationId="{00000000-0000-0000-0000-000000000000}"/>
          </ac:spMkLst>
        </pc:spChg>
        <pc:spChg chg="add del mod ord">
          <ac:chgData name="Hilppa Iittiläinen" userId="f7572432-e0f1-4abb-81ed-7836843e2f2b" providerId="ADAL" clId="{8BC817B5-0975-4682-BD35-6C381AB3882A}" dt="2022-06-13T11:28:08.486" v="368" actId="478"/>
          <ac:spMkLst>
            <pc:docMk/>
            <pc:sldMk cId="4117880555" sldId="310"/>
            <ac:spMk id="4" creationId="{0862E19C-AF6D-D750-ABB6-05E9324569A3}"/>
          </ac:spMkLst>
        </pc:spChg>
        <pc:spChg chg="mod">
          <ac:chgData name="Hilppa Iittiläinen" userId="f7572432-e0f1-4abb-81ed-7836843e2f2b" providerId="ADAL" clId="{8BC817B5-0975-4682-BD35-6C381AB3882A}" dt="2022-06-13T11:28:39.686" v="375" actId="14100"/>
          <ac:spMkLst>
            <pc:docMk/>
            <pc:sldMk cId="4117880555" sldId="310"/>
            <ac:spMk id="7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7:53.027" v="362" actId="700"/>
          <ac:spMkLst>
            <pc:docMk/>
            <pc:sldMk cId="4117880555" sldId="310"/>
            <ac:spMk id="18" creationId="{F5859289-D07A-407E-BEA8-0136A172E2C0}"/>
          </ac:spMkLst>
        </pc:spChg>
        <pc:grpChg chg="add mod">
          <ac:chgData name="Hilppa Iittiläinen" userId="f7572432-e0f1-4abb-81ed-7836843e2f2b" providerId="ADAL" clId="{8BC817B5-0975-4682-BD35-6C381AB3882A}" dt="2022-06-13T11:28:28.822" v="373" actId="14100"/>
          <ac:grpSpMkLst>
            <pc:docMk/>
            <pc:sldMk cId="4117880555" sldId="310"/>
            <ac:grpSpMk id="8" creationId="{D731AFFD-4A14-2EBA-52EC-8FAFACA0F0A1}"/>
          </ac:grpSpMkLst>
        </pc:grpChg>
        <pc:picChg chg="mod">
          <ac:chgData name="Hilppa Iittiläinen" userId="f7572432-e0f1-4abb-81ed-7836843e2f2b" providerId="ADAL" clId="{8BC817B5-0975-4682-BD35-6C381AB3882A}" dt="2022-06-13T11:28:13.119" v="369" actId="164"/>
          <ac:picMkLst>
            <pc:docMk/>
            <pc:sldMk cId="4117880555" sldId="310"/>
            <ac:picMk id="6" creationId="{00000000-0000-0000-0000-000000000000}"/>
          </ac:picMkLst>
        </pc:picChg>
      </pc:sldChg>
      <pc:sldChg chg="del">
        <pc:chgData name="Hilppa Iittiläinen" userId="f7572432-e0f1-4abb-81ed-7836843e2f2b" providerId="ADAL" clId="{8BC817B5-0975-4682-BD35-6C381AB3882A}" dt="2022-06-13T11:29:41.209" v="395" actId="47"/>
        <pc:sldMkLst>
          <pc:docMk/>
          <pc:sldMk cId="766378385" sldId="312"/>
        </pc:sldMkLst>
      </pc:sldChg>
      <pc:sldChg chg="addSp delSp modSp mod chgLayout">
        <pc:chgData name="Hilppa Iittiläinen" userId="f7572432-e0f1-4abb-81ed-7836843e2f2b" providerId="ADAL" clId="{8BC817B5-0975-4682-BD35-6C381AB3882A}" dt="2022-06-13T11:30:52.131" v="437"/>
        <pc:sldMkLst>
          <pc:docMk/>
          <pc:sldMk cId="4012714364" sldId="313"/>
        </pc:sldMkLst>
        <pc:spChg chg="del mod">
          <ac:chgData name="Hilppa Iittiläinen" userId="f7572432-e0f1-4abb-81ed-7836843e2f2b" providerId="ADAL" clId="{8BC817B5-0975-4682-BD35-6C381AB3882A}" dt="2022-06-13T11:30:52.131" v="437"/>
          <ac:spMkLst>
            <pc:docMk/>
            <pc:sldMk cId="4012714364" sldId="313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0:52.128" v="435"/>
          <ac:spMkLst>
            <pc:docMk/>
            <pc:sldMk cId="4012714364" sldId="31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9:52.572" v="400" actId="113"/>
          <ac:spMkLst>
            <pc:docMk/>
            <pc:sldMk cId="4012714364" sldId="313"/>
            <ac:spMk id="4" creationId="{42E32C75-EAA0-42BE-DF18-7B76FDF3F497}"/>
          </ac:spMkLst>
        </pc:spChg>
        <pc:spChg chg="del">
          <ac:chgData name="Hilppa Iittiläinen" userId="f7572432-e0f1-4abb-81ed-7836843e2f2b" providerId="ADAL" clId="{8BC817B5-0975-4682-BD35-6C381AB3882A}" dt="2022-06-13T11:30:52.125" v="433" actId="478"/>
          <ac:spMkLst>
            <pc:docMk/>
            <pc:sldMk cId="4012714364" sldId="313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0:46.507" v="432" actId="403"/>
          <ac:spMkLst>
            <pc:docMk/>
            <pc:sldMk cId="4012714364" sldId="313"/>
            <ac:spMk id="6" creationId="{08969784-441F-F837-D950-AA8650F93275}"/>
          </ac:spMkLst>
        </pc:spChg>
        <pc:spChg chg="mod ord">
          <ac:chgData name="Hilppa Iittiläinen" userId="f7572432-e0f1-4abb-81ed-7836843e2f2b" providerId="ADAL" clId="{8BC817B5-0975-4682-BD35-6C381AB3882A}" dt="2022-06-13T11:29:45.835" v="396" actId="700"/>
          <ac:spMkLst>
            <pc:docMk/>
            <pc:sldMk cId="4012714364" sldId="313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1:20.418" v="449"/>
        <pc:sldMkLst>
          <pc:docMk/>
          <pc:sldMk cId="811314086" sldId="314"/>
        </pc:sldMkLst>
        <pc:spChg chg="add mod ord">
          <ac:chgData name="Hilppa Iittiläinen" userId="f7572432-e0f1-4abb-81ed-7836843e2f2b" providerId="ADAL" clId="{8BC817B5-0975-4682-BD35-6C381AB3882A}" dt="2022-06-13T11:31:09.468" v="441" actId="113"/>
          <ac:spMkLst>
            <pc:docMk/>
            <pc:sldMk cId="811314086" sldId="314"/>
            <ac:spMk id="2" creationId="{01B2E6F3-D3BC-870F-71A7-89B0F1ABB3DE}"/>
          </ac:spMkLst>
        </pc:spChg>
        <pc:spChg chg="del mod">
          <ac:chgData name="Hilppa Iittiläinen" userId="f7572432-e0f1-4abb-81ed-7836843e2f2b" providerId="ADAL" clId="{8BC817B5-0975-4682-BD35-6C381AB3882A}" dt="2022-06-13T11:31:20.417" v="447"/>
          <ac:spMkLst>
            <pc:docMk/>
            <pc:sldMk cId="811314086" sldId="314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1:20.418" v="449"/>
          <ac:spMkLst>
            <pc:docMk/>
            <pc:sldMk cId="811314086" sldId="314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1:16.286" v="445" actId="20577"/>
          <ac:spMkLst>
            <pc:docMk/>
            <pc:sldMk cId="811314086" sldId="314"/>
            <ac:spMk id="6" creationId="{C080C08E-00F8-549A-2A40-3F86737D808E}"/>
          </ac:spMkLst>
        </pc:spChg>
        <pc:spChg chg="mod ord">
          <ac:chgData name="Hilppa Iittiläinen" userId="f7572432-e0f1-4abb-81ed-7836843e2f2b" providerId="ADAL" clId="{8BC817B5-0975-4682-BD35-6C381AB3882A}" dt="2022-06-13T11:31:04.675" v="438" actId="700"/>
          <ac:spMkLst>
            <pc:docMk/>
            <pc:sldMk cId="811314086" sldId="314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1:47.485" v="468"/>
        <pc:sldMkLst>
          <pc:docMk/>
          <pc:sldMk cId="915334824" sldId="316"/>
        </pc:sldMkLst>
        <pc:spChg chg="del mod">
          <ac:chgData name="Hilppa Iittiläinen" userId="f7572432-e0f1-4abb-81ed-7836843e2f2b" providerId="ADAL" clId="{8BC817B5-0975-4682-BD35-6C381AB3882A}" dt="2022-06-13T11:31:47.485" v="468"/>
          <ac:spMkLst>
            <pc:docMk/>
            <pc:sldMk cId="915334824" sldId="316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1:47.483" v="466"/>
          <ac:spMkLst>
            <pc:docMk/>
            <pc:sldMk cId="915334824" sldId="31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1:31.390" v="453" actId="113"/>
          <ac:spMkLst>
            <pc:docMk/>
            <pc:sldMk cId="915334824" sldId="316"/>
            <ac:spMk id="4" creationId="{6104F9FC-C60A-5122-242B-6CCF839A2ABE}"/>
          </ac:spMkLst>
        </pc:spChg>
        <pc:spChg chg="add mod ord">
          <ac:chgData name="Hilppa Iittiläinen" userId="f7572432-e0f1-4abb-81ed-7836843e2f2b" providerId="ADAL" clId="{8BC817B5-0975-4682-BD35-6C381AB3882A}" dt="2022-06-13T11:31:45.176" v="464" actId="27636"/>
          <ac:spMkLst>
            <pc:docMk/>
            <pc:sldMk cId="915334824" sldId="316"/>
            <ac:spMk id="8" creationId="{F1436765-128D-3932-06EA-197DCEFD52ED}"/>
          </ac:spMkLst>
        </pc:spChg>
        <pc:spChg chg="mod ord">
          <ac:chgData name="Hilppa Iittiläinen" userId="f7572432-e0f1-4abb-81ed-7836843e2f2b" providerId="ADAL" clId="{8BC817B5-0975-4682-BD35-6C381AB3882A}" dt="2022-06-13T11:31:26.357" v="450" actId="700"/>
          <ac:spMkLst>
            <pc:docMk/>
            <pc:sldMk cId="915334824" sldId="316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2:09.278" v="483"/>
        <pc:sldMkLst>
          <pc:docMk/>
          <pc:sldMk cId="2384197059" sldId="317"/>
        </pc:sldMkLst>
        <pc:spChg chg="mod">
          <ac:chgData name="Hilppa Iittiläinen" userId="f7572432-e0f1-4abb-81ed-7836843e2f2b" providerId="ADAL" clId="{8BC817B5-0975-4682-BD35-6C381AB3882A}" dt="2022-06-13T11:32:02.872" v="473" actId="21"/>
          <ac:spMkLst>
            <pc:docMk/>
            <pc:sldMk cId="2384197059" sldId="317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2:09.278" v="483"/>
          <ac:spMkLst>
            <pc:docMk/>
            <pc:sldMk cId="2384197059" sldId="31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2:00.126" v="472" actId="113"/>
          <ac:spMkLst>
            <pc:docMk/>
            <pc:sldMk cId="2384197059" sldId="317"/>
            <ac:spMk id="4" creationId="{BAC9CEBC-D420-6016-AC43-E569E2D57D9C}"/>
          </ac:spMkLst>
        </pc:spChg>
        <pc:spChg chg="add mod ord">
          <ac:chgData name="Hilppa Iittiläinen" userId="f7572432-e0f1-4abb-81ed-7836843e2f2b" providerId="ADAL" clId="{8BC817B5-0975-4682-BD35-6C381AB3882A}" dt="2022-06-13T11:32:07.299" v="481" actId="27636"/>
          <ac:spMkLst>
            <pc:docMk/>
            <pc:sldMk cId="2384197059" sldId="317"/>
            <ac:spMk id="6" creationId="{64DEB644-CDBE-335E-01B7-CE4C1079D098}"/>
          </ac:spMkLst>
        </pc:spChg>
        <pc:spChg chg="mod ord">
          <ac:chgData name="Hilppa Iittiläinen" userId="f7572432-e0f1-4abb-81ed-7836843e2f2b" providerId="ADAL" clId="{8BC817B5-0975-4682-BD35-6C381AB3882A}" dt="2022-06-13T11:31:54.954" v="469" actId="700"/>
          <ac:spMkLst>
            <pc:docMk/>
            <pc:sldMk cId="2384197059" sldId="317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3:20.446" v="518"/>
        <pc:sldMkLst>
          <pc:docMk/>
          <pc:sldMk cId="2921130835" sldId="318"/>
        </pc:sldMkLst>
        <pc:spChg chg="mod">
          <ac:chgData name="Hilppa Iittiläinen" userId="f7572432-e0f1-4abb-81ed-7836843e2f2b" providerId="ADAL" clId="{8BC817B5-0975-4682-BD35-6C381AB3882A}" dt="2022-06-13T11:32:19.122" v="487" actId="21"/>
          <ac:spMkLst>
            <pc:docMk/>
            <pc:sldMk cId="2921130835" sldId="318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3:20.446" v="518"/>
          <ac:spMkLst>
            <pc:docMk/>
            <pc:sldMk cId="2921130835" sldId="31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2:24.508" v="491" actId="113"/>
          <ac:spMkLst>
            <pc:docMk/>
            <pc:sldMk cId="2921130835" sldId="318"/>
            <ac:spMk id="4" creationId="{29F5F28A-856C-18D2-DF6E-9F386EB17C39}"/>
          </ac:spMkLst>
        </pc:spChg>
        <pc:spChg chg="add mod ord">
          <ac:chgData name="Hilppa Iittiläinen" userId="f7572432-e0f1-4abb-81ed-7836843e2f2b" providerId="ADAL" clId="{8BC817B5-0975-4682-BD35-6C381AB3882A}" dt="2022-06-13T11:33:17.039" v="516" actId="14100"/>
          <ac:spMkLst>
            <pc:docMk/>
            <pc:sldMk cId="2921130835" sldId="318"/>
            <ac:spMk id="6" creationId="{D472969D-8A26-6DE0-DCBC-895C7FA9EB6E}"/>
          </ac:spMkLst>
        </pc:spChg>
        <pc:spChg chg="mod">
          <ac:chgData name="Hilppa Iittiläinen" userId="f7572432-e0f1-4abb-81ed-7836843e2f2b" providerId="ADAL" clId="{8BC817B5-0975-4682-BD35-6C381AB3882A}" dt="2022-06-13T11:33:05.835" v="510" actId="404"/>
          <ac:spMkLst>
            <pc:docMk/>
            <pc:sldMk cId="2921130835" sldId="318"/>
            <ac:spMk id="7" creationId="{00000000-0000-0000-0000-000000000000}"/>
          </ac:spMkLst>
        </pc:spChg>
        <pc:spChg chg="mod">
          <ac:chgData name="Hilppa Iittiläinen" userId="f7572432-e0f1-4abb-81ed-7836843e2f2b" providerId="ADAL" clId="{8BC817B5-0975-4682-BD35-6C381AB3882A}" dt="2022-06-13T11:33:02.270" v="509" actId="404"/>
          <ac:spMkLst>
            <pc:docMk/>
            <pc:sldMk cId="2921130835" sldId="318"/>
            <ac:spMk id="11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32:11.981" v="484" actId="700"/>
          <ac:spMkLst>
            <pc:docMk/>
            <pc:sldMk cId="2921130835" sldId="31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32:43.449" v="505" actId="1076"/>
          <ac:picMkLst>
            <pc:docMk/>
            <pc:sldMk cId="2921130835" sldId="318"/>
            <ac:picMk id="8" creationId="{00000000-0000-0000-0000-000000000000}"/>
          </ac:picMkLst>
        </pc:picChg>
        <pc:picChg chg="mod">
          <ac:chgData name="Hilppa Iittiläinen" userId="f7572432-e0f1-4abb-81ed-7836843e2f2b" providerId="ADAL" clId="{8BC817B5-0975-4682-BD35-6C381AB3882A}" dt="2022-06-13T11:32:57.252" v="508" actId="1076"/>
          <ac:picMkLst>
            <pc:docMk/>
            <pc:sldMk cId="2921130835" sldId="318"/>
            <ac:picMk id="10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33:49.846" v="541"/>
        <pc:sldMkLst>
          <pc:docMk/>
          <pc:sldMk cId="507911074" sldId="320"/>
        </pc:sldMkLst>
        <pc:spChg chg="add mod ord">
          <ac:chgData name="Hilppa Iittiläinen" userId="f7572432-e0f1-4abb-81ed-7836843e2f2b" providerId="ADAL" clId="{8BC817B5-0975-4682-BD35-6C381AB3882A}" dt="2022-06-13T11:33:32.163" v="523" actId="113"/>
          <ac:spMkLst>
            <pc:docMk/>
            <pc:sldMk cId="507911074" sldId="320"/>
            <ac:spMk id="2" creationId="{FE6B2D78-7665-862B-B0A9-622A9F22F9A1}"/>
          </ac:spMkLst>
        </pc:spChg>
        <pc:spChg chg="del mod">
          <ac:chgData name="Hilppa Iittiläinen" userId="f7572432-e0f1-4abb-81ed-7836843e2f2b" providerId="ADAL" clId="{8BC817B5-0975-4682-BD35-6C381AB3882A}" dt="2022-06-13T11:33:49.844" v="539"/>
          <ac:spMkLst>
            <pc:docMk/>
            <pc:sldMk cId="507911074" sldId="320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3:49.846" v="541"/>
          <ac:spMkLst>
            <pc:docMk/>
            <pc:sldMk cId="507911074" sldId="320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3:46.106" v="537" actId="27636"/>
          <ac:spMkLst>
            <pc:docMk/>
            <pc:sldMk cId="507911074" sldId="320"/>
            <ac:spMk id="6" creationId="{F65BE586-0C97-509A-56D1-F8E3183C9AF0}"/>
          </ac:spMkLst>
        </pc:spChg>
        <pc:spChg chg="mod ord">
          <ac:chgData name="Hilppa Iittiläinen" userId="f7572432-e0f1-4abb-81ed-7836843e2f2b" providerId="ADAL" clId="{8BC817B5-0975-4682-BD35-6C381AB3882A}" dt="2022-06-13T11:33:26.496" v="519" actId="700"/>
          <ac:spMkLst>
            <pc:docMk/>
            <pc:sldMk cId="507911074" sldId="320"/>
            <ac:spMk id="18" creationId="{F5859289-D07A-407E-BEA8-0136A172E2C0}"/>
          </ac:spMkLst>
        </pc:spChg>
      </pc:sldChg>
      <pc:sldChg chg="modSp del mod">
        <pc:chgData name="Hilppa Iittiläinen" userId="f7572432-e0f1-4abb-81ed-7836843e2f2b" providerId="ADAL" clId="{8BC817B5-0975-4682-BD35-6C381AB3882A}" dt="2022-06-13T11:35:21.580" v="571" actId="47"/>
        <pc:sldMkLst>
          <pc:docMk/>
          <pc:sldMk cId="1567679243" sldId="321"/>
        </pc:sldMkLst>
        <pc:spChg chg="mod">
          <ac:chgData name="Hilppa Iittiläinen" userId="f7572432-e0f1-4abb-81ed-7836843e2f2b" providerId="ADAL" clId="{8BC817B5-0975-4682-BD35-6C381AB3882A}" dt="2022-06-13T11:34:00.599" v="542" actId="1076"/>
          <ac:spMkLst>
            <pc:docMk/>
            <pc:sldMk cId="1567679243" sldId="321"/>
            <ac:spMk id="11" creationId="{00000000-0000-0000-0000-00000000000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5:44.889" v="588"/>
        <pc:sldMkLst>
          <pc:docMk/>
          <pc:sldMk cId="2877240561" sldId="322"/>
        </pc:sldMkLst>
        <pc:spChg chg="del mod">
          <ac:chgData name="Hilppa Iittiläinen" userId="f7572432-e0f1-4abb-81ed-7836843e2f2b" providerId="ADAL" clId="{8BC817B5-0975-4682-BD35-6C381AB3882A}" dt="2022-06-13T11:35:44.889" v="588"/>
          <ac:spMkLst>
            <pc:docMk/>
            <pc:sldMk cId="2877240561" sldId="32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5:44.887" v="586"/>
          <ac:spMkLst>
            <pc:docMk/>
            <pc:sldMk cId="2877240561" sldId="32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5:36.060" v="575" actId="113"/>
          <ac:spMkLst>
            <pc:docMk/>
            <pc:sldMk cId="2877240561" sldId="322"/>
            <ac:spMk id="4" creationId="{19A4968B-4E25-05DB-F27A-2EB14502902F}"/>
          </ac:spMkLst>
        </pc:spChg>
        <pc:spChg chg="add mod ord">
          <ac:chgData name="Hilppa Iittiläinen" userId="f7572432-e0f1-4abb-81ed-7836843e2f2b" providerId="ADAL" clId="{8BC817B5-0975-4682-BD35-6C381AB3882A}" dt="2022-06-13T11:35:43.376" v="584" actId="27636"/>
          <ac:spMkLst>
            <pc:docMk/>
            <pc:sldMk cId="2877240561" sldId="322"/>
            <ac:spMk id="6" creationId="{34143E0E-4A62-82B0-CFF8-E4655285FEAE}"/>
          </ac:spMkLst>
        </pc:spChg>
        <pc:spChg chg="mod ord">
          <ac:chgData name="Hilppa Iittiläinen" userId="f7572432-e0f1-4abb-81ed-7836843e2f2b" providerId="ADAL" clId="{8BC817B5-0975-4682-BD35-6C381AB3882A}" dt="2022-06-13T11:35:30.400" v="572" actId="700"/>
          <ac:spMkLst>
            <pc:docMk/>
            <pc:sldMk cId="2877240561" sldId="32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3:57.390" v="217"/>
        <pc:sldMkLst>
          <pc:docMk/>
          <pc:sldMk cId="2954126139" sldId="323"/>
        </pc:sldMkLst>
        <pc:spChg chg="del mod">
          <ac:chgData name="Hilppa Iittiläinen" userId="f7572432-e0f1-4abb-81ed-7836843e2f2b" providerId="ADAL" clId="{8BC817B5-0975-4682-BD35-6C381AB3882A}" dt="2022-06-13T11:23:57.389" v="215"/>
          <ac:spMkLst>
            <pc:docMk/>
            <pc:sldMk cId="2954126139" sldId="323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3:57.389" v="213"/>
          <ac:spMkLst>
            <pc:docMk/>
            <pc:sldMk cId="2954126139" sldId="323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3:57.390" v="217"/>
          <ac:spMkLst>
            <pc:docMk/>
            <pc:sldMk cId="2954126139" sldId="323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3:37.739" v="205" actId="113"/>
          <ac:spMkLst>
            <pc:docMk/>
            <pc:sldMk cId="2954126139" sldId="323"/>
            <ac:spMk id="6" creationId="{19CEE73E-4AAA-F3A8-623F-B1431218EAB2}"/>
          </ac:spMkLst>
        </pc:spChg>
        <pc:spChg chg="add mod ord">
          <ac:chgData name="Hilppa Iittiläinen" userId="f7572432-e0f1-4abb-81ed-7836843e2f2b" providerId="ADAL" clId="{8BC817B5-0975-4682-BD35-6C381AB3882A}" dt="2022-06-13T11:23:55.450" v="211" actId="14100"/>
          <ac:spMkLst>
            <pc:docMk/>
            <pc:sldMk cId="2954126139" sldId="323"/>
            <ac:spMk id="7" creationId="{F0C2873C-B941-9F4A-A555-F01ED2CC038B}"/>
          </ac:spMkLst>
        </pc:spChg>
        <pc:spChg chg="mod ord">
          <ac:chgData name="Hilppa Iittiläinen" userId="f7572432-e0f1-4abb-81ed-7836843e2f2b" providerId="ADAL" clId="{8BC817B5-0975-4682-BD35-6C381AB3882A}" dt="2022-06-13T11:23:30.061" v="201" actId="700"/>
          <ac:spMkLst>
            <pc:docMk/>
            <pc:sldMk cId="2954126139" sldId="323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4:24.873" v="231"/>
        <pc:sldMkLst>
          <pc:docMk/>
          <pc:sldMk cId="20901863" sldId="324"/>
        </pc:sldMkLst>
        <pc:spChg chg="add mod ord">
          <ac:chgData name="Hilppa Iittiläinen" userId="f7572432-e0f1-4abb-81ed-7836843e2f2b" providerId="ADAL" clId="{8BC817B5-0975-4682-BD35-6C381AB3882A}" dt="2022-06-13T11:24:09.124" v="222" actId="113"/>
          <ac:spMkLst>
            <pc:docMk/>
            <pc:sldMk cId="20901863" sldId="324"/>
            <ac:spMk id="2" creationId="{2B924531-4541-C63D-348B-0A93917E9EFE}"/>
          </ac:spMkLst>
        </pc:spChg>
        <pc:spChg chg="del mod">
          <ac:chgData name="Hilppa Iittiläinen" userId="f7572432-e0f1-4abb-81ed-7836843e2f2b" providerId="ADAL" clId="{8BC817B5-0975-4682-BD35-6C381AB3882A}" dt="2022-06-13T11:24:24.872" v="229"/>
          <ac:spMkLst>
            <pc:docMk/>
            <pc:sldMk cId="20901863" sldId="32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4:22.994" v="227" actId="14100"/>
          <ac:spMkLst>
            <pc:docMk/>
            <pc:sldMk cId="20901863" sldId="324"/>
            <ac:spMk id="4" creationId="{F1D9696A-4A76-4A98-EF7E-DF4980E8961F}"/>
          </ac:spMkLst>
        </pc:spChg>
        <pc:spChg chg="del mod">
          <ac:chgData name="Hilppa Iittiläinen" userId="f7572432-e0f1-4abb-81ed-7836843e2f2b" providerId="ADAL" clId="{8BC817B5-0975-4682-BD35-6C381AB3882A}" dt="2022-06-13T11:24:24.873" v="231"/>
          <ac:spMkLst>
            <pc:docMk/>
            <pc:sldMk cId="20901863" sldId="324"/>
            <ac:spMk id="6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4:00.845" v="218" actId="700"/>
          <ac:spMkLst>
            <pc:docMk/>
            <pc:sldMk cId="20901863" sldId="324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11:13.524" v="22" actId="1076"/>
        <pc:sldMkLst>
          <pc:docMk/>
          <pc:sldMk cId="2834622035" sldId="326"/>
        </pc:sldMkLst>
        <pc:spChg chg="mod">
          <ac:chgData name="Hilppa Iittiläinen" userId="f7572432-e0f1-4abb-81ed-7836843e2f2b" providerId="ADAL" clId="{8BC817B5-0975-4682-BD35-6C381AB3882A}" dt="2022-06-13T11:11:13.524" v="22" actId="1076"/>
          <ac:spMkLst>
            <pc:docMk/>
            <pc:sldMk cId="2834622035" sldId="326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0:40.174" v="12"/>
          <ac:spMkLst>
            <pc:docMk/>
            <pc:sldMk cId="2834622035" sldId="32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0:38.934" v="10" actId="113"/>
          <ac:spMkLst>
            <pc:docMk/>
            <pc:sldMk cId="2834622035" sldId="326"/>
            <ac:spMk id="4" creationId="{79A82549-2EAF-E004-8360-6D4DE6957FFF}"/>
          </ac:spMkLst>
        </pc:spChg>
        <pc:spChg chg="mod">
          <ac:chgData name="Hilppa Iittiläinen" userId="f7572432-e0f1-4abb-81ed-7836843e2f2b" providerId="ADAL" clId="{8BC817B5-0975-4682-BD35-6C381AB3882A}" dt="2022-06-13T11:10:42.627" v="13" actId="21"/>
          <ac:spMkLst>
            <pc:docMk/>
            <pc:sldMk cId="2834622035" sldId="326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0:52.287" v="17" actId="14100"/>
          <ac:spMkLst>
            <pc:docMk/>
            <pc:sldMk cId="2834622035" sldId="326"/>
            <ac:spMk id="7" creationId="{69CBD207-F93A-3723-6D7F-A4035DD2CF56}"/>
          </ac:spMkLst>
        </pc:spChg>
        <pc:spChg chg="mod ord">
          <ac:chgData name="Hilppa Iittiläinen" userId="f7572432-e0f1-4abb-81ed-7836843e2f2b" providerId="ADAL" clId="{8BC817B5-0975-4682-BD35-6C381AB3882A}" dt="2022-06-13T11:10:31.551" v="6" actId="700"/>
          <ac:spMkLst>
            <pc:docMk/>
            <pc:sldMk cId="2834622035" sldId="326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11:13.524" v="22" actId="1076"/>
          <ac:picMkLst>
            <pc:docMk/>
            <pc:sldMk cId="2834622035" sldId="326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12:20.495" v="44"/>
        <pc:sldMkLst>
          <pc:docMk/>
          <pc:sldMk cId="1748587132" sldId="328"/>
        </pc:sldMkLst>
        <pc:spChg chg="del mod">
          <ac:chgData name="Hilppa Iittiläinen" userId="f7572432-e0f1-4abb-81ed-7836843e2f2b" providerId="ADAL" clId="{8BC817B5-0975-4682-BD35-6C381AB3882A}" dt="2022-06-13T11:11:36.888" v="30" actId="478"/>
          <ac:spMkLst>
            <pc:docMk/>
            <pc:sldMk cId="1748587132" sldId="328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1:36.891" v="32"/>
          <ac:spMkLst>
            <pc:docMk/>
            <pc:sldMk cId="1748587132" sldId="328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2:20.495" v="44"/>
          <ac:spMkLst>
            <pc:docMk/>
            <pc:sldMk cId="1748587132" sldId="328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1:23.941" v="27" actId="113"/>
          <ac:spMkLst>
            <pc:docMk/>
            <pc:sldMk cId="1748587132" sldId="328"/>
            <ac:spMk id="5" creationId="{3F58530C-62BE-E050-07AC-D33070318F97}"/>
          </ac:spMkLst>
        </pc:spChg>
        <pc:spChg chg="mod">
          <ac:chgData name="Hilppa Iittiläinen" userId="f7572432-e0f1-4abb-81ed-7836843e2f2b" providerId="ADAL" clId="{8BC817B5-0975-4682-BD35-6C381AB3882A}" dt="2022-06-13T11:12:05.051" v="41" actId="1076"/>
          <ac:spMkLst>
            <pc:docMk/>
            <pc:sldMk cId="1748587132" sldId="328"/>
            <ac:spMk id="6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1:50.093" v="38" actId="14100"/>
          <ac:spMkLst>
            <pc:docMk/>
            <pc:sldMk cId="1748587132" sldId="328"/>
            <ac:spMk id="7" creationId="{AB8F941F-CB72-C4B9-4ED4-6250E06987C1}"/>
          </ac:spMkLst>
        </pc:spChg>
        <pc:spChg chg="mod ord">
          <ac:chgData name="Hilppa Iittiläinen" userId="f7572432-e0f1-4abb-81ed-7836843e2f2b" providerId="ADAL" clId="{8BC817B5-0975-4682-BD35-6C381AB3882A}" dt="2022-06-13T11:11:17.945" v="23" actId="700"/>
          <ac:spMkLst>
            <pc:docMk/>
            <pc:sldMk cId="1748587132" sldId="32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12:18.715" v="42" actId="1076"/>
          <ac:picMkLst>
            <pc:docMk/>
            <pc:sldMk cId="1748587132" sldId="328"/>
            <ac:picMk id="8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12:49.053" v="62"/>
        <pc:sldMkLst>
          <pc:docMk/>
          <pc:sldMk cId="3771853303" sldId="329"/>
        </pc:sldMkLst>
        <pc:spChg chg="add mod ord">
          <ac:chgData name="Hilppa Iittiläinen" userId="f7572432-e0f1-4abb-81ed-7836843e2f2b" providerId="ADAL" clId="{8BC817B5-0975-4682-BD35-6C381AB3882A}" dt="2022-06-13T11:12:34.981" v="49" actId="113"/>
          <ac:spMkLst>
            <pc:docMk/>
            <pc:sldMk cId="3771853303" sldId="329"/>
            <ac:spMk id="2" creationId="{5B1163E9-56EE-CA8E-30A9-727696215D44}"/>
          </ac:spMkLst>
        </pc:spChg>
        <pc:spChg chg="del mod">
          <ac:chgData name="Hilppa Iittiläinen" userId="f7572432-e0f1-4abb-81ed-7836843e2f2b" providerId="ADAL" clId="{8BC817B5-0975-4682-BD35-6C381AB3882A}" dt="2022-06-13T11:12:49.053" v="62"/>
          <ac:spMkLst>
            <pc:docMk/>
            <pc:sldMk cId="3771853303" sldId="32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2:46.628" v="60" actId="27636"/>
          <ac:spMkLst>
            <pc:docMk/>
            <pc:sldMk cId="3771853303" sldId="329"/>
            <ac:spMk id="4" creationId="{D0DCBDE1-B7E7-058C-37C9-5274EA05BC43}"/>
          </ac:spMkLst>
        </pc:spChg>
        <pc:spChg chg="mod">
          <ac:chgData name="Hilppa Iittiläinen" userId="f7572432-e0f1-4abb-81ed-7836843e2f2b" providerId="ADAL" clId="{8BC817B5-0975-4682-BD35-6C381AB3882A}" dt="2022-06-13T11:12:39.985" v="50" actId="21"/>
          <ac:spMkLst>
            <pc:docMk/>
            <pc:sldMk cId="3771853303" sldId="329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12:27.089" v="45" actId="700"/>
          <ac:spMkLst>
            <pc:docMk/>
            <pc:sldMk cId="3771853303" sldId="32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13:20.519" v="79"/>
        <pc:sldMkLst>
          <pc:docMk/>
          <pc:sldMk cId="661163953" sldId="330"/>
        </pc:sldMkLst>
        <pc:spChg chg="del mod">
          <ac:chgData name="Hilppa Iittiläinen" userId="f7572432-e0f1-4abb-81ed-7836843e2f2b" providerId="ADAL" clId="{8BC817B5-0975-4682-BD35-6C381AB3882A}" dt="2022-06-13T11:13:20.519" v="79"/>
          <ac:spMkLst>
            <pc:docMk/>
            <pc:sldMk cId="661163953" sldId="330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3:20.516" v="77"/>
          <ac:spMkLst>
            <pc:docMk/>
            <pc:sldMk cId="661163953" sldId="330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3:10.046" v="68" actId="113"/>
          <ac:spMkLst>
            <pc:docMk/>
            <pc:sldMk cId="661163953" sldId="330"/>
            <ac:spMk id="4" creationId="{96C00849-C012-FD06-0B43-908D7238BF9B}"/>
          </ac:spMkLst>
        </pc:spChg>
        <pc:spChg chg="add mod ord">
          <ac:chgData name="Hilppa Iittiläinen" userId="f7572432-e0f1-4abb-81ed-7836843e2f2b" providerId="ADAL" clId="{8BC817B5-0975-4682-BD35-6C381AB3882A}" dt="2022-06-13T11:13:18.574" v="75" actId="6549"/>
          <ac:spMkLst>
            <pc:docMk/>
            <pc:sldMk cId="661163953" sldId="330"/>
            <ac:spMk id="5" creationId="{4FFDC601-C8FC-C2EB-9486-58F061F5C5A9}"/>
          </ac:spMkLst>
        </pc:spChg>
        <pc:spChg chg="mod ord">
          <ac:chgData name="Hilppa Iittiläinen" userId="f7572432-e0f1-4abb-81ed-7836843e2f2b" providerId="ADAL" clId="{8BC817B5-0975-4682-BD35-6C381AB3882A}" dt="2022-06-13T11:13:02.973" v="64" actId="700"/>
          <ac:spMkLst>
            <pc:docMk/>
            <pc:sldMk cId="661163953" sldId="330"/>
            <ac:spMk id="18" creationId="{F5859289-D07A-407E-BEA8-0136A172E2C0}"/>
          </ac:spMkLst>
        </pc:spChg>
      </pc:sldChg>
      <pc:sldChg chg="add">
        <pc:chgData name="Hilppa Iittiläinen" userId="f7572432-e0f1-4abb-81ed-7836843e2f2b" providerId="ADAL" clId="{8BC817B5-0975-4682-BD35-6C381AB3882A}" dt="2022-06-13T11:08:46.512" v="0"/>
        <pc:sldMkLst>
          <pc:docMk/>
          <pc:sldMk cId="0" sldId="613"/>
        </pc:sldMkLst>
      </pc:sldChg>
      <pc:sldChg chg="addSp delSp add mod">
        <pc:chgData name="Hilppa Iittiläinen" userId="f7572432-e0f1-4abb-81ed-7836843e2f2b" providerId="ADAL" clId="{8BC817B5-0975-4682-BD35-6C381AB3882A}" dt="2022-06-20T12:26:00.922" v="595" actId="478"/>
        <pc:sldMkLst>
          <pc:docMk/>
          <pc:sldMk cId="0" sldId="614"/>
        </pc:sldMkLst>
        <pc:spChg chg="del">
          <ac:chgData name="Hilppa Iittiläinen" userId="f7572432-e0f1-4abb-81ed-7836843e2f2b" providerId="ADAL" clId="{8BC817B5-0975-4682-BD35-6C381AB3882A}" dt="2022-06-20T12:26:00.922" v="595" actId="478"/>
          <ac:spMkLst>
            <pc:docMk/>
            <pc:sldMk cId="0" sldId="614"/>
            <ac:spMk id="2" creationId="{583EE318-D2BA-A9CB-0866-53769B4BE177}"/>
          </ac:spMkLst>
        </pc:spChg>
        <pc:spChg chg="add del">
          <ac:chgData name="Hilppa Iittiläinen" userId="f7572432-e0f1-4abb-81ed-7836843e2f2b" providerId="ADAL" clId="{8BC817B5-0975-4682-BD35-6C381AB3882A}" dt="2022-06-16T11:06:59.933" v="590" actId="22"/>
          <ac:spMkLst>
            <pc:docMk/>
            <pc:sldMk cId="0" sldId="614"/>
            <ac:spMk id="8" creationId="{781A607C-9F13-474C-2F35-5230F5EEBFBD}"/>
          </ac:spMkLst>
        </pc:spChg>
      </pc:sldChg>
      <pc:sldChg chg="add">
        <pc:chgData name="Hilppa Iittiläinen" userId="f7572432-e0f1-4abb-81ed-7836843e2f2b" providerId="ADAL" clId="{8BC817B5-0975-4682-BD35-6C381AB3882A}" dt="2022-06-13T11:08:55.392" v="1"/>
        <pc:sldMkLst>
          <pc:docMk/>
          <pc:sldMk cId="3870382826" sldId="615"/>
        </pc:sldMkLst>
      </pc:sldChg>
      <pc:sldChg chg="addSp delSp modSp new mod">
        <pc:chgData name="Hilppa Iittiläinen" userId="f7572432-e0f1-4abb-81ed-7836843e2f2b" providerId="ADAL" clId="{8BC817B5-0975-4682-BD35-6C381AB3882A}" dt="2022-06-13T11:15:20.391" v="146" actId="478"/>
        <pc:sldMkLst>
          <pc:docMk/>
          <pc:sldMk cId="1202957814" sldId="616"/>
        </pc:sldMkLst>
        <pc:spChg chg="mod">
          <ac:chgData name="Hilppa Iittiläinen" userId="f7572432-e0f1-4abb-81ed-7836843e2f2b" providerId="ADAL" clId="{8BC817B5-0975-4682-BD35-6C381AB3882A}" dt="2022-06-13T11:15:09.965" v="143" actId="20577"/>
          <ac:spMkLst>
            <pc:docMk/>
            <pc:sldMk cId="1202957814" sldId="616"/>
            <ac:spMk id="2" creationId="{555BFC57-4FC9-DD99-7990-4C7B27F8960A}"/>
          </ac:spMkLst>
        </pc:spChg>
        <pc:spChg chg="del">
          <ac:chgData name="Hilppa Iittiläinen" userId="f7572432-e0f1-4abb-81ed-7836843e2f2b" providerId="ADAL" clId="{8BC817B5-0975-4682-BD35-6C381AB3882A}" dt="2022-06-13T11:15:20.391" v="146" actId="478"/>
          <ac:spMkLst>
            <pc:docMk/>
            <pc:sldMk cId="1202957814" sldId="616"/>
            <ac:spMk id="3" creationId="{D88AFAA3-D43C-04BB-687A-64C47BDED136}"/>
          </ac:spMkLst>
        </pc:spChg>
        <pc:picChg chg="add mod">
          <ac:chgData name="Hilppa Iittiläinen" userId="f7572432-e0f1-4abb-81ed-7836843e2f2b" providerId="ADAL" clId="{8BC817B5-0975-4682-BD35-6C381AB3882A}" dt="2022-06-13T11:15:17.936" v="145" actId="1076"/>
          <ac:picMkLst>
            <pc:docMk/>
            <pc:sldMk cId="1202957814" sldId="616"/>
            <ac:picMk id="5" creationId="{D23931CF-DD7E-5425-1FEF-BD3E7D07710A}"/>
          </ac:picMkLst>
        </pc:picChg>
      </pc:sldChg>
      <pc:sldChg chg="addSp delSp modSp add mod">
        <pc:chgData name="Hilppa Iittiläinen" userId="f7572432-e0f1-4abb-81ed-7836843e2f2b" providerId="ADAL" clId="{8BC817B5-0975-4682-BD35-6C381AB3882A}" dt="2022-06-13T11:29:37.941" v="394" actId="478"/>
        <pc:sldMkLst>
          <pc:docMk/>
          <pc:sldMk cId="2972093694" sldId="617"/>
        </pc:sldMkLst>
        <pc:spChg chg="mod">
          <ac:chgData name="Hilppa Iittiläinen" userId="f7572432-e0f1-4abb-81ed-7836843e2f2b" providerId="ADAL" clId="{8BC817B5-0975-4682-BD35-6C381AB3882A}" dt="2022-06-13T11:28:59.356" v="386" actId="6549"/>
          <ac:spMkLst>
            <pc:docMk/>
            <pc:sldMk cId="2972093694" sldId="617"/>
            <ac:spMk id="2" creationId="{168E2B6B-F918-01FA-183D-EE69176DCC8F}"/>
          </ac:spMkLst>
        </pc:spChg>
        <pc:spChg chg="mod topLvl">
          <ac:chgData name="Hilppa Iittiläinen" userId="f7572432-e0f1-4abb-81ed-7836843e2f2b" providerId="ADAL" clId="{8BC817B5-0975-4682-BD35-6C381AB3882A}" dt="2022-06-13T11:29:37.941" v="394" actId="478"/>
          <ac:spMkLst>
            <pc:docMk/>
            <pc:sldMk cId="2972093694" sldId="617"/>
            <ac:spMk id="7" creationId="{00000000-0000-0000-0000-000000000000}"/>
          </ac:spMkLst>
        </pc:spChg>
        <pc:grpChg chg="del">
          <ac:chgData name="Hilppa Iittiläinen" userId="f7572432-e0f1-4abb-81ed-7836843e2f2b" providerId="ADAL" clId="{8BC817B5-0975-4682-BD35-6C381AB3882A}" dt="2022-06-13T11:29:37.941" v="394" actId="478"/>
          <ac:grpSpMkLst>
            <pc:docMk/>
            <pc:sldMk cId="2972093694" sldId="617"/>
            <ac:grpSpMk id="8" creationId="{D731AFFD-4A14-2EBA-52EC-8FAFACA0F0A1}"/>
          </ac:grpSpMkLst>
        </pc:grpChg>
        <pc:picChg chg="del topLvl">
          <ac:chgData name="Hilppa Iittiläinen" userId="f7572432-e0f1-4abb-81ed-7836843e2f2b" providerId="ADAL" clId="{8BC817B5-0975-4682-BD35-6C381AB3882A}" dt="2022-06-13T11:29:37.941" v="394" actId="478"/>
          <ac:picMkLst>
            <pc:docMk/>
            <pc:sldMk cId="2972093694" sldId="617"/>
            <ac:picMk id="6" creationId="{00000000-0000-0000-0000-000000000000}"/>
          </ac:picMkLst>
        </pc:picChg>
        <pc:picChg chg="add mod ord">
          <ac:chgData name="Hilppa Iittiläinen" userId="f7572432-e0f1-4abb-81ed-7836843e2f2b" providerId="ADAL" clId="{8BC817B5-0975-4682-BD35-6C381AB3882A}" dt="2022-06-13T11:29:34.250" v="393" actId="167"/>
          <ac:picMkLst>
            <pc:docMk/>
            <pc:sldMk cId="2972093694" sldId="617"/>
            <ac:picMk id="9" creationId="{BF85342B-0E71-1CE7-CFEB-CECEDD1C3B23}"/>
          </ac:picMkLst>
        </pc:picChg>
      </pc:sldChg>
      <pc:sldChg chg="addSp delSp modSp new mod">
        <pc:chgData name="Hilppa Iittiläinen" userId="f7572432-e0f1-4abb-81ed-7836843e2f2b" providerId="ADAL" clId="{8BC817B5-0975-4682-BD35-6C381AB3882A}" dt="2022-06-13T11:35:19.326" v="570" actId="20577"/>
        <pc:sldMkLst>
          <pc:docMk/>
          <pc:sldMk cId="3710328456" sldId="618"/>
        </pc:sldMkLst>
        <pc:spChg chg="mod">
          <ac:chgData name="Hilppa Iittiläinen" userId="f7572432-e0f1-4abb-81ed-7836843e2f2b" providerId="ADAL" clId="{8BC817B5-0975-4682-BD35-6C381AB3882A}" dt="2022-06-13T11:35:19.326" v="570" actId="20577"/>
          <ac:spMkLst>
            <pc:docMk/>
            <pc:sldMk cId="3710328456" sldId="618"/>
            <ac:spMk id="2" creationId="{CB1D7E09-D262-2659-C027-C93CEF6BB1E1}"/>
          </ac:spMkLst>
        </pc:spChg>
        <pc:spChg chg="del">
          <ac:chgData name="Hilppa Iittiläinen" userId="f7572432-e0f1-4abb-81ed-7836843e2f2b" providerId="ADAL" clId="{8BC817B5-0975-4682-BD35-6C381AB3882A}" dt="2022-06-13T11:34:28.053" v="544" actId="478"/>
          <ac:spMkLst>
            <pc:docMk/>
            <pc:sldMk cId="3710328456" sldId="618"/>
            <ac:spMk id="3" creationId="{1B9885D5-4DA5-CB4A-6473-E443D33BAF91}"/>
          </ac:spMkLst>
        </pc:spChg>
        <pc:spChg chg="add del">
          <ac:chgData name="Hilppa Iittiläinen" userId="f7572432-e0f1-4abb-81ed-7836843e2f2b" providerId="ADAL" clId="{8BC817B5-0975-4682-BD35-6C381AB3882A}" dt="2022-06-13T11:34:41.766" v="546" actId="478"/>
          <ac:spMkLst>
            <pc:docMk/>
            <pc:sldMk cId="3710328456" sldId="618"/>
            <ac:spMk id="6" creationId="{15C7CEB7-A4AB-3E23-C837-5C80926D5D96}"/>
          </ac:spMkLst>
        </pc:spChg>
        <pc:spChg chg="add mod">
          <ac:chgData name="Hilppa Iittiläinen" userId="f7572432-e0f1-4abb-81ed-7836843e2f2b" providerId="ADAL" clId="{8BC817B5-0975-4682-BD35-6C381AB3882A}" dt="2022-06-13T11:34:49.100" v="548" actId="1076"/>
          <ac:spMkLst>
            <pc:docMk/>
            <pc:sldMk cId="3710328456" sldId="618"/>
            <ac:spMk id="7" creationId="{16D83308-9CDC-2EF2-31F6-86271417C1ED}"/>
          </ac:spMkLst>
        </pc:spChg>
        <pc:spChg chg="add mod">
          <ac:chgData name="Hilppa Iittiläinen" userId="f7572432-e0f1-4abb-81ed-7836843e2f2b" providerId="ADAL" clId="{8BC817B5-0975-4682-BD35-6C381AB3882A}" dt="2022-06-13T11:35:06.969" v="551" actId="14100"/>
          <ac:spMkLst>
            <pc:docMk/>
            <pc:sldMk cId="3710328456" sldId="618"/>
            <ac:spMk id="11" creationId="{57CEBC50-B14F-B5DA-156B-A6556170A792}"/>
          </ac:spMkLst>
        </pc:spChg>
        <pc:spChg chg="add mod">
          <ac:chgData name="Hilppa Iittiläinen" userId="f7572432-e0f1-4abb-81ed-7836843e2f2b" providerId="ADAL" clId="{8BC817B5-0975-4682-BD35-6C381AB3882A}" dt="2022-06-13T11:35:11.318" v="552" actId="1076"/>
          <ac:spMkLst>
            <pc:docMk/>
            <pc:sldMk cId="3710328456" sldId="618"/>
            <ac:spMk id="12" creationId="{645DBA8F-9DBF-2FE4-D218-40F8F744119F}"/>
          </ac:spMkLst>
        </pc:spChg>
        <pc:graphicFrameChg chg="add mod">
          <ac:chgData name="Hilppa Iittiläinen" userId="f7572432-e0f1-4abb-81ed-7836843e2f2b" providerId="ADAL" clId="{8BC817B5-0975-4682-BD35-6C381AB3882A}" dt="2022-06-13T11:34:49.100" v="548" actId="1076"/>
          <ac:graphicFrameMkLst>
            <pc:docMk/>
            <pc:sldMk cId="3710328456" sldId="618"/>
            <ac:graphicFrameMk id="8" creationId="{F78D8AC3-6F7B-23A7-A50E-88526FC566EE}"/>
          </ac:graphicFrameMkLst>
        </pc:graphicFrameChg>
        <pc:picChg chg="add mod">
          <ac:chgData name="Hilppa Iittiläinen" userId="f7572432-e0f1-4abb-81ed-7836843e2f2b" providerId="ADAL" clId="{8BC817B5-0975-4682-BD35-6C381AB3882A}" dt="2022-06-13T11:34:49.100" v="548" actId="1076"/>
          <ac:picMkLst>
            <pc:docMk/>
            <pc:sldMk cId="3710328456" sldId="618"/>
            <ac:picMk id="9" creationId="{4810F1B3-0FC5-F10F-9B47-6F436BEEF943}"/>
          </ac:picMkLst>
        </pc:picChg>
        <pc:picChg chg="add mod">
          <ac:chgData name="Hilppa Iittiläinen" userId="f7572432-e0f1-4abb-81ed-7836843e2f2b" providerId="ADAL" clId="{8BC817B5-0975-4682-BD35-6C381AB3882A}" dt="2022-06-13T11:34:49.100" v="548" actId="1076"/>
          <ac:picMkLst>
            <pc:docMk/>
            <pc:sldMk cId="3710328456" sldId="618"/>
            <ac:picMk id="10" creationId="{0BC4E126-B6CE-EC40-0ED5-9A5D47CA0C31}"/>
          </ac:picMkLst>
        </pc:picChg>
        <pc:picChg chg="add mod">
          <ac:chgData name="Hilppa Iittiläinen" userId="f7572432-e0f1-4abb-81ed-7836843e2f2b" providerId="ADAL" clId="{8BC817B5-0975-4682-BD35-6C381AB3882A}" dt="2022-06-13T11:34:55.972" v="549"/>
          <ac:picMkLst>
            <pc:docMk/>
            <pc:sldMk cId="3710328456" sldId="618"/>
            <ac:picMk id="13" creationId="{97C691AA-CADA-9DB5-7DF5-02D201A444E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333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Runkorakenteen valmistus</a:t>
            </a:r>
          </a:p>
        </p:txBody>
      </p:sp>
    </p:spTree>
    <p:extLst>
      <p:ext uri="{BB962C8B-B14F-4D97-AF65-F5344CB8AC3E}">
        <p14:creationId xmlns:p14="http://schemas.microsoft.com/office/powerpoint/2010/main" val="329023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6BD0EE-8452-6F50-4AC1-1307654A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Runko-osien lujuusluokat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C30EE703-8A83-1461-5C6D-335E48FF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47760" cy="4351338"/>
          </a:xfrm>
        </p:spPr>
        <p:txBody>
          <a:bodyPr>
            <a:normAutofit/>
          </a:bodyPr>
          <a:lstStyle/>
          <a:p>
            <a:r>
              <a:rPr lang="fi-FI" sz="2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Kaikista runko-osista on tarkistettava mittojen lisäksi niiden lujuusluokat ennen valmistamista. </a:t>
            </a:r>
          </a:p>
          <a:p>
            <a:r>
              <a:rPr lang="fi-FI" sz="2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Lujuusluokka ilmaistaan leimalla, joka on merkitty sahatavaran tai sahatavarasta valmistetun materiaalin lapepinnalle. </a:t>
            </a:r>
          </a:p>
          <a:p>
            <a:r>
              <a:rPr lang="fi-FI" sz="2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Käytettävä lujuusluokka on merkitty elementtipiirustuksiin. </a:t>
            </a:r>
          </a:p>
          <a:p>
            <a:r>
              <a:rPr lang="fi-FI" sz="2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Seinärakenteiden pitää olla vähintään lujuusluokkaa C18 ja vaakarakenteet vähintään lujuusluokkaa C24. </a:t>
            </a:r>
            <a:endParaRPr lang="fi-FI" sz="24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686" y="1768005"/>
            <a:ext cx="2196945" cy="266108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90" y="4970550"/>
            <a:ext cx="5602218" cy="947179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C541724-24F3-324F-A72B-D72A45F60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956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A4BA7C-49A5-B583-1FF8-0AAB3834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Valmistusmenetelmät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9F3B6FC-FBCB-7DDB-B85E-C2ED5BA64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37048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Elementtien valmistaminen alkaa runko-osien valmistamisella. Valmistusmenetelmiä on karkeasti jaoteltuna kolmenlaisia:</a:t>
            </a:r>
          </a:p>
          <a:p>
            <a:pPr marL="683895"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tietokoneohjattuna automaatiolinjalla, jossa runko-osat valmistetaan 3D-mallista saaduilla lähtötiedoilla,</a:t>
            </a:r>
          </a:p>
          <a:p>
            <a:pPr marL="683895"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tietokoneohjatulla palkkisahalla piirustusten mukaan ja</a:t>
            </a:r>
          </a:p>
          <a:p>
            <a:pPr marL="683895"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pitkästä sahatavarasta käsikäyttöisillä koneilla piirustusten mukaan.</a:t>
            </a:r>
            <a:endParaRPr lang="fi-FI" dirty="0">
              <a:effectLst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5" name="Kuva 4" descr="C:\Users\mmylly\AppData\Local\Microsoft\Windows\INetCache\Content.Outlook\08AONF55\kuva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82" y="1689100"/>
            <a:ext cx="5220335" cy="34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8BF4B4C8-FF5E-4340-943E-85575785137D}"/>
              </a:ext>
            </a:extLst>
          </p:cNvPr>
          <p:cNvSpPr txBox="1"/>
          <p:nvPr/>
        </p:nvSpPr>
        <p:spPr>
          <a:xfrm>
            <a:off x="6124972" y="5226481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1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Taloelementtitehdas, kuva Jukkatalo Oy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23641AE-2F59-27AB-6D14-E6A9B2064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246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5BFC57-4FC9-DD99-7990-4C7B27F8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Runko-osat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150FFD8-9AAB-8928-FC61-83259C8A1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23931CF-DD7E-5425-1FEF-BD3E7D0771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5418" y="1404018"/>
            <a:ext cx="7961862" cy="533206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CC959EF-DC48-D6FD-8736-9ED2BF9B9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295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042FFE-1876-353A-6C0F-01A4FF5F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Rungon kokoaminen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01112B8-2547-2089-BF50-B233D0198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3592" cy="4351338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Elementistä on tarkistettava kaikki piirustuksissa esitetyt mitat ennen osien kiinnittämistä.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Elementistä on tarkistettava myös ns. ristimitta, jotta sen nurkat olisivat kohtisuoria.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Runko kootaan yleensä siten, että sen sisäpuoli on elementtipöydällä ylöspäin.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Puuelementtien runkojako on tavallisesti k/k 600 mm.</a:t>
            </a:r>
            <a:endParaRPr lang="fi-FI" sz="2800" dirty="0"/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Runko kootaan yleensä konenauloilla 90x3,1.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Kokoamisen jälkeen tarkistetaan sekä pää- että ristimitat.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Sallittu mittavirhe on korkeintaan 5 mm.</a:t>
            </a:r>
            <a:endParaRPr lang="fi-FI" sz="2800" dirty="0"/>
          </a:p>
          <a:p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6949580B-C414-7FC6-F185-4891BD56691B}"/>
              </a:ext>
            </a:extLst>
          </p:cNvPr>
          <p:cNvGrpSpPr/>
          <p:nvPr/>
        </p:nvGrpSpPr>
        <p:grpSpPr>
          <a:xfrm>
            <a:off x="8241792" y="1690688"/>
            <a:ext cx="3580737" cy="4653044"/>
            <a:chOff x="8107680" y="949838"/>
            <a:chExt cx="3580737" cy="4653044"/>
          </a:xfrm>
        </p:grpSpPr>
        <p:pic>
          <p:nvPicPr>
            <p:cNvPr id="12" name="Kuva 11" descr="C:\Users\mmylly\AppData\Local\Microsoft\Windows\INetCache\Content.Word\IMG_20220121_124018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312" y="949838"/>
              <a:ext cx="3477105" cy="4252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kstiruutu 12"/>
            <p:cNvSpPr txBox="1"/>
            <p:nvPr/>
          </p:nvSpPr>
          <p:spPr>
            <a:xfrm>
              <a:off x="8107680" y="5233550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Kuva Jukkatalo Oy</a:t>
              </a:r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1960AC9-1CDA-8BA7-EDDD-715BA09FF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290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A83E24-62D7-2AE8-39AE-C7F18295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Ikkunan kiinnittäminen runkoon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8AC3009-7BDA-ACB1-F759-AFB044BE8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5368" cy="4351338"/>
          </a:xfrm>
        </p:spPr>
        <p:txBody>
          <a:bodyPr/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Ikkunat kiinnitetään runkoon valmiiksi tehtaalla, mutta ovien asentaminen tehdään tavallisesti vasta työmaalla.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Tämä johtuu siitä, että oven alaosa pitää täsmätä valmiin lattiapinnan kanssa samalle tasolle.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Poikkeuksena tästä ovat tilaelementit, jossa lattiarakenne tehdään valmiiksi tehtaalla.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8168640" y="5903273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Jukkatalo Oy</a:t>
            </a:r>
          </a:p>
        </p:txBody>
      </p:sp>
      <p:pic>
        <p:nvPicPr>
          <p:cNvPr id="15" name="Kuva 14" descr="C:\Users\mmylly\AppData\Local\Microsoft\Windows\INetCache\Content.Word\IMG_20220121_124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12" y="1449710"/>
            <a:ext cx="3477105" cy="42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F142C7-9B35-F9F4-7EAC-151382295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62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Levytykset ja eristykset</a:t>
            </a:r>
          </a:p>
        </p:txBody>
      </p:sp>
    </p:spTree>
    <p:extLst>
      <p:ext uri="{BB962C8B-B14F-4D97-AF65-F5344CB8AC3E}">
        <p14:creationId xmlns:p14="http://schemas.microsoft.com/office/powerpoint/2010/main" val="3078182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9CEE73E-4AAA-F3A8-623F-B1431218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Puuelementtien eristykset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F0C2873C-B941-9F4A-A555-F01ED2CC0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67016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Lämmöneristeet asennetaan yleensä rungon sisäpuolelta.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Jos käytetään kahta eristelevyä, niin toinen eristekerros on hyvä asentaa ulkopuolelta elementin kääntämisen jälkeen.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Lämmöneristeiden asentamisessa pitää kiinnittää erityistä huomiota siihen, että eristyslevyt asennetaan tiiviisti runkotolppia vasten.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8357616" y="5750026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Jukkatalo Oy</a:t>
            </a:r>
          </a:p>
        </p:txBody>
      </p:sp>
      <p:pic>
        <p:nvPicPr>
          <p:cNvPr id="10" name="Kuva 9" descr="C:\Users\mmylly\AppData\Local\Microsoft\Windows\INetCache\Content.Word\IMG_20220121_1243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16" y="960755"/>
            <a:ext cx="3330801" cy="47623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D09B01-9376-6C78-D611-82F98BA85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4126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24531-4541-C63D-348B-0A93917E9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Höyrynsulkumuovin asennus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D9696A-4A76-4A98-EF7E-DF4980E89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54824" cy="4351338"/>
          </a:xfrm>
        </p:spPr>
        <p:txBody>
          <a:bodyPr/>
          <a:lstStyle/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Rankarunkoisissa puuelementeissä höyrynsulkumuovi asennetaan lämmöneristeiden päälle sisäpuolelle. </a:t>
            </a:r>
          </a:p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Massiivipuurakenteissa höyrynsulkumuovia ei käytetä.</a:t>
            </a:r>
          </a:p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Höyrynsulkumuovi viedään jokaiselta sivulta vähintään 200 mm valmiin elementin yli, jotta ne voidaan teipata kiinni liittyviin rakenteisiin. 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8084754" y="5704701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Jukkatalo Oy</a:t>
            </a:r>
          </a:p>
        </p:txBody>
      </p:sp>
      <p:pic>
        <p:nvPicPr>
          <p:cNvPr id="9" name="Kuva 8" descr="C:\Users\mmylly\AppData\Local\Microsoft\Windows\INetCache\Content.Word\IMG_20220121_1244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24" y="830994"/>
            <a:ext cx="3495394" cy="47892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E92ED10-7700-DA2B-E1FC-3EA8340AD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0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6F8BDC-9BC6-C7E6-852F-16DEDA8A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Puuelementtien levytykset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9A4F111-B44B-C595-A5BD-09A7DBEBE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4616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Rankarakenteiset puuelementit levytetään sekä sisä- että ulkopuolelta.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Ulkopuolinen levytys tehdään tuulensuojaksi ja sisäpuolinen levytys toimii pääosin verhoiluna.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Huoneistojen välisissä seinärakenteissa levytys voidaan laskea palo-osastoinniksi.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Levyt toimivat useimmiten kantavan rakenteen jäykisteenä, jonka vuoksi ne on kiinnitettävä valmistajan ohjeiden ja elementtipiirustusten mukaisesti.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8168640" y="5575889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Jukkatalo Oy</a:t>
            </a:r>
          </a:p>
        </p:txBody>
      </p:sp>
      <p:pic>
        <p:nvPicPr>
          <p:cNvPr id="9" name="Kuva 8" descr="C:\Users\mmylly\AppData\Local\Microsoft\Windows\INetCache\Content.Word\IMG_20220121_1235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22" y="1097445"/>
            <a:ext cx="3478695" cy="42927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7E64E69-9371-06C6-1A62-8F23FA264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150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BA9C55-1C2D-C266-D99D-FD66616C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Sisäpuoliset levytykset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A18101F-D342-7270-87EF-56245A99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8248" cy="4351338"/>
          </a:xfrm>
        </p:spPr>
        <p:txBody>
          <a:bodyPr>
            <a:normAutofit fontScale="85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Sisäpuolinen levytys voidaan tehdä osittain tai kokonaan myös työmaalla.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Sisäverhouslevyinä voidaan käyttää kipsilevyjä, vanereita tai muita sisäverhoukseen tarkoitettuja levyjä.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Osastoivissa rakenteissa tulee ottaa huomioon palo- ja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äänitekniset vaatimukset suunnitelmien mukaisesti.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Myös massiivipuulevyrakenteissa tulee ottaa huomioon palotekniset vaatimukset.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Sisäpuolinen pinta voidaan tehdä myös sisäverhouslaudoilla.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A7A42BA0-868D-0C13-C321-E9CAD7CC2613}"/>
              </a:ext>
            </a:extLst>
          </p:cNvPr>
          <p:cNvGrpSpPr/>
          <p:nvPr/>
        </p:nvGrpSpPr>
        <p:grpSpPr>
          <a:xfrm>
            <a:off x="8286147" y="1397922"/>
            <a:ext cx="3415223" cy="4722475"/>
            <a:chOff x="8286147" y="1397922"/>
            <a:chExt cx="3415223" cy="4722475"/>
          </a:xfrm>
        </p:grpSpPr>
        <p:sp>
          <p:nvSpPr>
            <p:cNvPr id="13" name="Tekstiruutu 12"/>
            <p:cNvSpPr txBox="1"/>
            <p:nvPr/>
          </p:nvSpPr>
          <p:spPr>
            <a:xfrm>
              <a:off x="8286147" y="5751065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Kuva Jukkatalo Oy</a:t>
              </a:r>
            </a:p>
          </p:txBody>
        </p:sp>
        <p:pic>
          <p:nvPicPr>
            <p:cNvPr id="11" name="Kuva 10" descr="C:\Users\mmylly\AppData\Local\Microsoft\Windows\INetCache\Content.Word\IMG_20220121_12360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145" y="1397922"/>
              <a:ext cx="3294225" cy="4216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13F4570-5DCA-EE46-87A9-80C86C27A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384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3264BF-9389-840C-BDB2-E1E01A4DB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Tuulensuojalevytykset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4163AC2-F130-8DAB-7212-7A8DBEFEB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82840" cy="4351338"/>
          </a:xfrm>
        </p:spPr>
        <p:txBody>
          <a:bodyPr>
            <a:normAutofit fontScale="92500"/>
          </a:bodyPr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Ennen tuulensuojalevytystä elementti käännetään kokoonpanopöydällä tai perhospöytää käytettäessä käännetään toiselle kokoonpanopöydälle.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Levyt kiinnitetään runkoon runkotolppiin.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Runkotolppajako k 600 mahdollistaa sen, että 1200 mm leveät levyt saadaan asennettua kokonaisena.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Levyjen katkaisut tehdään aukkoihin ja reunoille.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Näin saadaan levyjen ehyet saumat tiiviisti toisiaan vasten keskellä elementtiä.</a:t>
            </a:r>
            <a:endParaRPr lang="fi-FI" sz="2800" dirty="0"/>
          </a:p>
          <a:p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EB14D9A2-533D-0EC6-7497-1B7550FA41A2}"/>
              </a:ext>
            </a:extLst>
          </p:cNvPr>
          <p:cNvGrpSpPr/>
          <p:nvPr/>
        </p:nvGrpSpPr>
        <p:grpSpPr>
          <a:xfrm>
            <a:off x="8286147" y="1397922"/>
            <a:ext cx="3415223" cy="4722475"/>
            <a:chOff x="8286147" y="1397922"/>
            <a:chExt cx="3415223" cy="4722475"/>
          </a:xfrm>
        </p:grpSpPr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8F00FEC0-20F8-EB58-2688-6DC091B624AA}"/>
                </a:ext>
              </a:extLst>
            </p:cNvPr>
            <p:cNvSpPr txBox="1"/>
            <p:nvPr/>
          </p:nvSpPr>
          <p:spPr>
            <a:xfrm>
              <a:off x="8286147" y="5751065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Kuva Jukkatalo Oy</a:t>
              </a:r>
            </a:p>
          </p:txBody>
        </p:sp>
        <p:pic>
          <p:nvPicPr>
            <p:cNvPr id="15" name="Kuva 14" descr="C:\Users\mmylly\AppData\Local\Microsoft\Windows\INetCache\Content.Word\IMG_20220121_123603.jpg">
              <a:extLst>
                <a:ext uri="{FF2B5EF4-FFF2-40B4-BE49-F238E27FC236}">
                  <a16:creationId xmlns:a16="http://schemas.microsoft.com/office/drawing/2014/main" id="{6EE183C1-6E75-9FC1-0C18-62441F80F9F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145" y="1397922"/>
              <a:ext cx="3294225" cy="4216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1A82702-7D32-2D34-F575-BCC37107F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6849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Ulkoverhouksen asentaminen</a:t>
            </a:r>
          </a:p>
        </p:txBody>
      </p:sp>
    </p:spTree>
    <p:extLst>
      <p:ext uri="{BB962C8B-B14F-4D97-AF65-F5344CB8AC3E}">
        <p14:creationId xmlns:p14="http://schemas.microsoft.com/office/powerpoint/2010/main" val="91734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3482138-A359-209A-E1AA-F4363765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Tuuletusrakorimojen asentaminen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A3704E6-0042-5A26-03BB-C8F64CE7D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Ulkoverhouksen asentaminen aloitetaan tuuletusrakorimojen kiinnittämisellä.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Rimoitusvälinä on 600 mm. Mikäli käytetään vaakalaudoitusta, yksi pystyyn asennettu rimoitus riittää.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Pystylaudoitusta käytettäessä tarvitaan kaksi rimoituskerrosta; alempi pystyrimoituskerros toimii tuuletusvälinä ja sen päälle tuleva vaakarimoitus ulkoverhouslautojen kiinnitysrimoina.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Rankarakenteisissa elementeissä rimat kiinnitetään runkoon naulaamalla ne tuulensuojalevyn läpi.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B8FDFF6-AEF0-E315-194C-056F24C2C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0791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08254-B15E-01E9-301F-FCFB34C31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Ulkoverhouksen tuulettuminen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D31D622-7B45-8E74-AF96-6A4DB2187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Julkisivuverhous tulee aina tehdä taustaltaan tuulettuvaksi, millä mahdollistetaan sen riittävä kuivuminen mahdollisen kostumisen jälkeen.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Puuverhouksen kiinnitysalustan on myös oltava riittävän tukeva, jotta vältytään julkisivuverhouksen haitaliselta vääntymiseltä.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Vaakalaudoituksessa riman pitää olla vähintään ulkoverhouslaudan paksuinen, mielellään jopa 32 mm.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Pystylaudoituksen alla on vaakarimoituksen oltava vähintään ulkoverhouslaudan ja tuulensuojalevyä vasten tulevan pystyriman vähintään 22 mm:n vahvuinen.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AEE02CB-9513-4A35-79F1-246691E01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880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29E6155-F434-3751-D293-EC2AC7453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Ulkoverhouksen kiinnittäminen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9F17A7E-2B2B-4BDC-2768-F86B8541B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Puuverhouksen kiinnityksessä on käytettävä ruostumattomia tai kuumasinkittyjä kiinnikkeitä.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Kiinnikkeet eivät saa olla liian paksuja, jotta ne eivät halkaise kiinnitettävää verhousta.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Naulauksen aiheuttaman lautojen halkeilun välttämiseksi naulausta ei saa tehdä 70 mm lähempää laudan päätä.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AFF67D-EFA8-787B-C36D-B66261FF6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7250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77D28A-67E2-B59D-44A3-FAC9EE83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Puuverhoukset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116E2B6-798F-5C72-D844-B1EC5246C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Puuverhoukset voidaan tehdä joko vaaka- tai pystyverhoiluna.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Ulkoverhousten asennuksessa on otettava huomioon siihen liittyvät elementit.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Vaakaverhoilluissa elementeissä vierekkäisten elementtien lautarivien täytyy lähteä samalta korkeudelta.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Myös kerroksittain (päällekkäin) asennettavissa elementeissä tulee huomioida ulkoverhouslautojen saumakohdat.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Pystylaudoitetuissa elementeissä tulee huomioida elementtien saumojen liittyminen siten, että laudat voidaan asentaa niihin kokonaisina. 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1DCAFDE-340D-4711-4513-174AAFD0A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4723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8E2B6B-F918-01FA-183D-EE69176D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Pystyulkoverhous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D731AFFD-4A14-2EBA-52EC-8FAFACA0F0A1}"/>
              </a:ext>
            </a:extLst>
          </p:cNvPr>
          <p:cNvGrpSpPr>
            <a:grpSpLocks noChangeAspect="1"/>
          </p:cNvGrpSpPr>
          <p:nvPr/>
        </p:nvGrpSpPr>
        <p:grpSpPr>
          <a:xfrm>
            <a:off x="1179638" y="1567542"/>
            <a:ext cx="10508778" cy="4796681"/>
            <a:chOff x="633498" y="1318260"/>
            <a:chExt cx="11054918" cy="5045964"/>
          </a:xfrm>
        </p:grpSpPr>
        <p:pic>
          <p:nvPicPr>
            <p:cNvPr id="6" name="Kuva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33498" y="1318260"/>
              <a:ext cx="6315942" cy="5045964"/>
            </a:xfrm>
            <a:prstGeom prst="rect">
              <a:avLst/>
            </a:prstGeom>
          </p:spPr>
        </p:pic>
        <p:sp>
          <p:nvSpPr>
            <p:cNvPr id="7" name="Tekstiruutu 356"/>
            <p:cNvSpPr txBox="1"/>
            <p:nvPr/>
          </p:nvSpPr>
          <p:spPr>
            <a:xfrm>
              <a:off x="7517129" y="1318260"/>
              <a:ext cx="4171287" cy="31605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i-FI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Kuvassa on esitetty pystyulkoverhous, joka vaatii kaksinkertaisen koolauksen: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i-FI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vaakarimoitus toimii ulkoverhouslautojen kiinnityslautana ja pystyrimoitus tuuletusrakona.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i-FI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Ulkoverhouksen alareuna on yleensä alempana kuin rungon alareuna. </a:t>
              </a:r>
              <a:endPara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FE34B59-3D88-D1EC-9C27-21C2FCC60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7880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BF85342B-0E71-1CE7-CFEB-CECEDD1C3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60" y="1567541"/>
            <a:ext cx="6082597" cy="473026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68E2B6B-F918-01FA-183D-EE69176D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Vaaka</a:t>
            </a:r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ulkoverhous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356"/>
          <p:cNvSpPr txBox="1"/>
          <p:nvPr/>
        </p:nvSpPr>
        <p:spPr>
          <a:xfrm>
            <a:off x="7723201" y="1567541"/>
            <a:ext cx="3965215" cy="43176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Kuvassa on esitetty vaakaan asennettu ulkoverhous.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Pystykoolaus toimii sekä ulkoverhouslautojen kiinnityslautana, että tuuletusrakorimoituksena.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Ulkoverhouksen alareuna on yleensä alempana kuin rungon alareuna.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Tämän johdosta ulkoverhouksesta asennetaan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alin lautarivi vasta työmaalla, jotta sen pontit eivät rikkoontuisi kuljetuksen aikana. 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9ECA6F6-F308-494E-6990-52698151D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2093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2E32C75-EAA0-42BE-DF18-7B76FDF3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Puuverhouksen pitkäaikaiskestävyys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8969784-441F-F837-D950-AA8650F93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000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Puu-ulkoverhoukselle voidaan saada huomattavan pitkä käyttöikä ja 10 – 15 vuoden huoltomaalausväli, kun noudatetaan sitä koskevia ohjeita.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000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Puu-ulkoverhouksen pitkäaikaiskestävyyden kannalta keskeistä on, että:</a:t>
            </a:r>
          </a:p>
          <a:p>
            <a:pPr marL="683895"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/>
              <a:t>ulkoverhouslauta on riittävän paksu, kuitenkin vähintään 23 mm,</a:t>
            </a:r>
          </a:p>
          <a:p>
            <a:pPr marL="683895"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/>
              <a:t>puun laatu on mahdollisimman hyvä (mieluiten kuusi tai männyn sydänpuu),</a:t>
            </a:r>
          </a:p>
          <a:p>
            <a:pPr marL="683895"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/>
              <a:t>asennettava ja pintakäsiteltävä ulkoverhouslauta on riittävän kuivaa (kosteus &lt; 18 %)  ja</a:t>
            </a:r>
          </a:p>
          <a:p>
            <a:pPr marL="683895"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/>
              <a:t>vältetään mahdollisuuksien mukaan ulkoverhouslautojen jatkoksia ja säälle alttiita verhouslautojen suojaamattomia päitä.</a:t>
            </a:r>
            <a:endParaRPr lang="fi-FI" sz="2800" dirty="0">
              <a:effectLst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D34EA0-3FDE-292B-D562-B1DACDC7B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271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90" y="327216"/>
            <a:ext cx="11541420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Elementtien valmistaminen</a:t>
            </a:r>
            <a:endParaRPr dirty="0"/>
          </a:p>
        </p:txBody>
      </p:sp>
      <p:sp>
        <p:nvSpPr>
          <p:cNvPr id="265" name="Google Shape;265;p27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B2E6F3-D3BC-870F-71A7-89B0F1AB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Nurkkalaudotukset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080C08E-00F8-549A-2A40-3F86737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6695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Rakennuksen nurkkiin voidaan lisäksi asentaa nurkkalaudat. </a:t>
            </a:r>
          </a:p>
          <a:p>
            <a:pPr marL="226695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Nurkkalaudat asennetaan pystyyn nurkan molemmille pinnoille. </a:t>
            </a:r>
          </a:p>
          <a:p>
            <a:pPr marL="226695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Nurkkalaudat peittävät lautojen päät, jolloin päiden epätasaisuudet jäävät piiloon. </a:t>
            </a:r>
          </a:p>
          <a:p>
            <a:pPr marL="226695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Lisäksi nurkkalaudat suojaavat ulkoverhouslautojen päitä, jotka ”imevät” kosteutta huomattavasti enemmän kuin lautojen lapepinta.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3685864-065C-1FD6-FE9C-E6FA7E7F0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1314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Läpiviennit</a:t>
            </a:r>
          </a:p>
        </p:txBody>
      </p:sp>
    </p:spTree>
    <p:extLst>
      <p:ext uri="{BB962C8B-B14F-4D97-AF65-F5344CB8AC3E}">
        <p14:creationId xmlns:p14="http://schemas.microsoft.com/office/powerpoint/2010/main" val="4119918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104F9FC-C60A-5122-242B-6CCF839A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LVI-asennukset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1436765-128D-3932-06EA-197DCEFD5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87623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Elementtivalmistajien tehtävä on tehdä reiät ja lävistykset LVI-asennuksia varten elementtipiirustuksen mukaisesti.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Varsinaiset LVI-asennukset tekee LVI-asennuksen ammattilainen.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LVI-asennusten jälkeen läpiviennit ja muut reiät tiivistetään suunnitelmien mukaisesti. 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Erityistä tarkkuutta tiivistyksissä pitää noudattaa ulkoseinissä, ala- ja yläpohjissa sekä osastoivissa rakenteissa.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0" y="1578048"/>
            <a:ext cx="4373217" cy="3245954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7315200" y="4979477"/>
            <a:ext cx="3333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LVIS-tekniikkaa, kuvat Puuinfo Oy </a:t>
            </a: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57921E-4D4A-6ED9-50C3-6DA2927A1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5334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AC9CEBC-D420-6016-AC43-E569E2D5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Sähköasennukset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4DEB644-CDBE-335E-01B7-CE4C1079D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Elementtivalmistajien tehtävä on tehdä reiät ja lävistykset sähköasennuksia varten elementtipiirustuksen mukaisesti.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Varsinaiset sähköasennukset tekee sähköasennuksen ammattilainen.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Sähkökaapelien reititykset tulee suunnitella siten, että palo- ja ääniteknisten levytysten lävistykset voidaan minimoida. 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Ääntä eristävissä rakennusosissa sähkörasioiden ja -kaapelien lävistysten tulee olla ääniteknisesti tiiviitä. 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/>
          <p:cNvSpPr/>
          <p:nvPr/>
        </p:nvSpPr>
        <p:spPr>
          <a:xfrm>
            <a:off x="359664" y="1578048"/>
            <a:ext cx="6955536" cy="77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129D44C-93C7-6629-975D-D7640B04D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4197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9F5F28A-856C-18D2-DF6E-9F386EB1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Palosuojaukset ja -katkot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472969D-8A26-6DE0-DCBC-895C7FA9E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0450"/>
            <a:ext cx="7175899" cy="4520173"/>
          </a:xfrm>
        </p:spPr>
        <p:txBody>
          <a:bodyPr>
            <a:normAutofit fontScale="62500" lnSpcReduction="20000"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Palosuojuksena voidaan käyttää mm. palosuojamaalausta, jos pintamateriaali pitää nostaa paloluokkaan B-s</a:t>
            </a:r>
            <a:r>
              <a:rPr lang="fi-FI" sz="3200" baseline="-250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,d</a:t>
            </a:r>
            <a:r>
              <a:rPr lang="fi-FI" sz="3200" baseline="-250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</a:t>
            </a: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Osastoivien rakenteiden läpiviennit tulee tiivistää joko palokatkomassalla, palomansetilla tai modulaarisella palokatkolla.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Palonsuojalevyjä käytetään suojaamaan kantavia ja osastoivia rakenteita.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Palosuojaeristeitä käytetään lämmöneristeenä puurakenteissa tilanteessa, jossa levyltä vaaditaan lämmöneristyksen lisäksi myös palonkestävyyttä.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Palokatkoprofiileja käytetään puukerrostalojen ulkoverhousten tuuletusraoissa.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Palo-ovi tarvitaan palo-osastointien läpikulkeville seinille.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/>
          <p:cNvSpPr/>
          <p:nvPr/>
        </p:nvSpPr>
        <p:spPr>
          <a:xfrm>
            <a:off x="359664" y="1303728"/>
            <a:ext cx="6955536" cy="1878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8498441" y="5530632"/>
            <a:ext cx="2850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Palomansetin toimintaperiaate, </a:t>
            </a:r>
            <a:b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kuva Puuinfo Oy </a:t>
            </a:r>
            <a:endParaRPr lang="fi-FI" sz="1600" dirty="0"/>
          </a:p>
        </p:txBody>
      </p:sp>
      <p:pic>
        <p:nvPicPr>
          <p:cNvPr id="8" name="Kuva 7"/>
          <p:cNvPicPr/>
          <p:nvPr/>
        </p:nvPicPr>
        <p:blipFill>
          <a:blip r:embed="rId2"/>
          <a:stretch>
            <a:fillRect/>
          </a:stretch>
        </p:blipFill>
        <p:spPr>
          <a:xfrm>
            <a:off x="8498441" y="3984181"/>
            <a:ext cx="3104769" cy="1388364"/>
          </a:xfrm>
          <a:prstGeom prst="rect">
            <a:avLst/>
          </a:prstGeom>
        </p:spPr>
      </p:pic>
      <p:pic>
        <p:nvPicPr>
          <p:cNvPr id="10" name="Kuva 9"/>
          <p:cNvPicPr/>
          <p:nvPr/>
        </p:nvPicPr>
        <p:blipFill>
          <a:blip r:embed="rId3"/>
          <a:stretch>
            <a:fillRect/>
          </a:stretch>
        </p:blipFill>
        <p:spPr>
          <a:xfrm>
            <a:off x="8518606" y="1100859"/>
            <a:ext cx="2525756" cy="1844675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8429946" y="3007604"/>
            <a:ext cx="2260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dirty="0" err="1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Modulaatinen</a:t>
            </a:r>
            <a: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palokatko,</a:t>
            </a:r>
          </a:p>
          <a:p>
            <a: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</a:rPr>
              <a:t>Kuva Palokatkoyhdistys</a:t>
            </a:r>
            <a:endParaRPr lang="fi-FI" sz="16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7479C7C-FD62-078A-0027-FEA4DF2C3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1130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Elementtien nostot ja kuljetukset</a:t>
            </a:r>
          </a:p>
        </p:txBody>
      </p:sp>
    </p:spTree>
    <p:extLst>
      <p:ext uri="{BB962C8B-B14F-4D97-AF65-F5344CB8AC3E}">
        <p14:creationId xmlns:p14="http://schemas.microsoft.com/office/powerpoint/2010/main" val="4101581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6B2D78-7665-862B-B0A9-622A9F22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Elementtien nostot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65BE586-0C97-509A-56D1-F8E3183C9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22648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Puuelementit on varusteltava tarvittavilla nostoapuvälineillä.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Rankarakenteiset elementit varustellaan usein nostoliinoilla tai päällysterakseilla, joiden nostokapasiteetti on 500-1000 kg.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Käytännössä yhdellä nostolenkillä saa nostaa vain puolet sen nostokapasiteetista, jotta nostot ovat kaikissa olosuhteissa turvallisia.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Samoja nostorakseja käytetään niin tehtaalla kuin työmaalla.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Työmaa-asennusten jälkeen nostoraksit voidaan katkaista.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Nostoraksit on asennettava elementtipiirustusten mukaisesti, jotta elementti pysyy tasapainossa nostohetkellä.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C:\Users\mmylly\AppData\Local\Microsoft\Windows\INetCache\Content.Word\IMG_20220121_1238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17" y="880611"/>
            <a:ext cx="3245485" cy="46907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7721050-A432-4AF6-842A-70BD952175B5}"/>
              </a:ext>
            </a:extLst>
          </p:cNvPr>
          <p:cNvSpPr txBox="1"/>
          <p:nvPr/>
        </p:nvSpPr>
        <p:spPr>
          <a:xfrm>
            <a:off x="7996362" y="5699648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1800" i="1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Kuva Jukkatalo Oy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8F219CE-C4FF-5547-221A-81019C982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7911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1D7E09-D262-2659-C027-C93CEF6B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Elementtien nostot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5529249-8EDE-C5E9-FD48-682CC935E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16D83308-9CDC-2EF2-31F6-86271417C1ED}"/>
              </a:ext>
            </a:extLst>
          </p:cNvPr>
          <p:cNvSpPr/>
          <p:nvPr/>
        </p:nvSpPr>
        <p:spPr>
          <a:xfrm>
            <a:off x="9244956" y="4258778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F78D8AC3-6F7B-23A7-A50E-88526FC56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719600"/>
              </p:ext>
            </p:extLst>
          </p:nvPr>
        </p:nvGraphicFramePr>
        <p:xfrm>
          <a:off x="668647" y="1593714"/>
          <a:ext cx="3761233" cy="2236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8968">
                  <a:extLst>
                    <a:ext uri="{9D8B030D-6E8A-4147-A177-3AD203B41FA5}">
                      <a16:colId xmlns:a16="http://schemas.microsoft.com/office/drawing/2014/main" val="3487699659"/>
                    </a:ext>
                  </a:extLst>
                </a:gridCol>
                <a:gridCol w="955981">
                  <a:extLst>
                    <a:ext uri="{9D8B030D-6E8A-4147-A177-3AD203B41FA5}">
                      <a16:colId xmlns:a16="http://schemas.microsoft.com/office/drawing/2014/main" val="1408909512"/>
                    </a:ext>
                  </a:extLst>
                </a:gridCol>
                <a:gridCol w="1546284">
                  <a:extLst>
                    <a:ext uri="{9D8B030D-6E8A-4147-A177-3AD203B41FA5}">
                      <a16:colId xmlns:a16="http://schemas.microsoft.com/office/drawing/2014/main" val="306443986"/>
                    </a:ext>
                  </a:extLst>
                </a:gridCol>
              </a:tblGrid>
              <a:tr h="36995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Nostokulman vaikutus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230834"/>
                  </a:ext>
                </a:extLst>
              </a:tr>
              <a:tr h="756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kulma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massa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voima/vaijeri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939485"/>
                  </a:ext>
                </a:extLst>
              </a:tr>
              <a:tr h="369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30 °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G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1,00 x G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7146256"/>
                  </a:ext>
                </a:extLst>
              </a:tr>
              <a:tr h="369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45 °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G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0,71 x G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937807"/>
                  </a:ext>
                </a:extLst>
              </a:tr>
              <a:tr h="369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60 °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G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0,58 x G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6276980"/>
                  </a:ext>
                </a:extLst>
              </a:tr>
            </a:tbl>
          </a:graphicData>
        </a:graphic>
      </p:graphicFrame>
      <p:pic>
        <p:nvPicPr>
          <p:cNvPr id="9" name="Kuva 8" descr="C:\Users\mmylly\AppData\Local\Microsoft\Windows\INetCache\Content.Outlook\08AONF55\IMG-20220208-WA0003.jpg">
            <a:extLst>
              <a:ext uri="{FF2B5EF4-FFF2-40B4-BE49-F238E27FC236}">
                <a16:creationId xmlns:a16="http://schemas.microsoft.com/office/drawing/2014/main" id="{4810F1B3-0FC5-F10F-9B47-6F436BEEF943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7" y="4258778"/>
            <a:ext cx="1994153" cy="182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uva 9" descr="C:\Users\mmylly\AppData\Local\Microsoft\Windows\INetCache\Content.Outlook\08AONF55\IMG-20220208-WA0000 (002).jpg">
            <a:extLst>
              <a:ext uri="{FF2B5EF4-FFF2-40B4-BE49-F238E27FC236}">
                <a16:creationId xmlns:a16="http://schemas.microsoft.com/office/drawing/2014/main" id="{0BC4E126-B6CE-EC40-0ED5-9A5D47CA0C31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58" y="4397525"/>
            <a:ext cx="1163769" cy="1030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iruutu 10483">
            <a:extLst>
              <a:ext uri="{FF2B5EF4-FFF2-40B4-BE49-F238E27FC236}">
                <a16:creationId xmlns:a16="http://schemas.microsoft.com/office/drawing/2014/main" id="{57CEBC50-B14F-B5DA-156B-A6556170A792}"/>
              </a:ext>
            </a:extLst>
          </p:cNvPr>
          <p:cNvSpPr txBox="1"/>
          <p:nvPr/>
        </p:nvSpPr>
        <p:spPr>
          <a:xfrm>
            <a:off x="4706829" y="1593714"/>
            <a:ext cx="4821463" cy="11976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Nostokulman vaikutus vaijeriin kohdistuvaan voimaan nostotilanteissa. Taulukon nostot on laskettu kahdella vaijerilla. 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iruutu 10491">
            <a:extLst>
              <a:ext uri="{FF2B5EF4-FFF2-40B4-BE49-F238E27FC236}">
                <a16:creationId xmlns:a16="http://schemas.microsoft.com/office/drawing/2014/main" id="{645DBA8F-9DBF-2FE4-D218-40F8F744119F}"/>
              </a:ext>
            </a:extLst>
          </p:cNvPr>
          <p:cNvSpPr txBox="1"/>
          <p:nvPr/>
        </p:nvSpPr>
        <p:spPr>
          <a:xfrm>
            <a:off x="4704413" y="3049928"/>
            <a:ext cx="4823879" cy="2791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Nostolenkkeihin ja –koukkuihin on aina oltava riittävästi varmuutta. Esimerkiksi 1000 kg:n nostoraksilla saa nostaa 500 kg:n painon (varmuuskerroin 2,0). Tarvittaessa nostorakseja laitetaan useampi samaan nostokoukkuun. Myös nostopuomeissa, siltanostureissa ja muissa nostolaitteissa on huomioitava sallitut nostokapasiteetit.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7C691AA-CADA-9DB5-7DF5-02D201A4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910" y="564543"/>
            <a:ext cx="2079572" cy="569139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4C6EB2-C40F-A591-28F9-5DECD763C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0328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9A4968B-4E25-05DB-F27A-2EB14502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Kuivaketju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4143E0E-4A62-82B0-CFF8-E4655285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Kuivaketju10 on rakennusprosessin kosteudenhallinnan toimintamalli, jolla vähennetään kosteusvaurioiden riskiä rakennuksen koko elinkaaren ajan.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Kosteusriskien hallinta perustuu ketjuun, jossa riskit torjutaan rakennusprosessin kaikissa vaiheissa ja torjunnan onnistuminen todennetaan luotettavalla tavalla.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Toimintamalli sisältää Kuivaketju10-riskilistan ja -todentamisohjeen, joissa on esitetty kymmenen keskeisintä kosteusriskiä.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Näiden kosteusriskien hallinnalla vältetään yli 80 prosenttia kosteusvaurioiden seurannaiskustannuksista. 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C07195-D614-9918-3FD6-7B0670733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724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Martti Mylly, Ammattiopisto Lappia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10.6.2022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3F28B4C-C8E4-663A-864A-DB77BE382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Puuelementit</a:t>
            </a:r>
          </a:p>
        </p:txBody>
      </p:sp>
    </p:spTree>
    <p:extLst>
      <p:ext uri="{BB962C8B-B14F-4D97-AF65-F5344CB8AC3E}">
        <p14:creationId xmlns:p14="http://schemas.microsoft.com/office/powerpoint/2010/main" val="2090687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9A82549-2EAF-E004-8360-6D4DE695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Seinäelementit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69CBD207-F93A-3723-6D7F-A4035DD2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9608" cy="4351338"/>
          </a:xfrm>
        </p:spPr>
        <p:txBody>
          <a:bodyPr/>
          <a:lstStyle/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Seinäelementit (tasoelementit) ovat rakenteita, joissa on valmiina runko, eritykset, levytykset ja ulkoverhous.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Valmiusaste vaihtelee toimittaja- ja kohdekohtaisesti.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Elementit voivat olla joko massiivipuu- tai rankarakenteisia.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633498" y="1360438"/>
            <a:ext cx="72486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uva 5" descr="C:\Users\mmylly\AppData\Local\Microsoft\Windows\INetCache\Content.Outlook\08AONF55\kuva-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17" y="1873251"/>
            <a:ext cx="3655885" cy="27064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orakulmio 1"/>
          <p:cNvSpPr/>
          <p:nvPr/>
        </p:nvSpPr>
        <p:spPr>
          <a:xfrm>
            <a:off x="7882128" y="4739069"/>
            <a:ext cx="3724656" cy="71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Seinäelementti valmiiksi pintakäsiteltynä,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Jukkatalo Oy</a:t>
            </a: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70657E-A281-6A5B-EC63-7A7D103C1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462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F58530C-62BE-E050-07AC-D3307031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Tilaelementit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AB8F941F-CB72-C4B9-4ED4-6250E0698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1576" cy="4351338"/>
          </a:xfrm>
        </p:spPr>
        <p:txBody>
          <a:bodyPr/>
          <a:lstStyle/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Tilaelementti on valmis asuntolohko, joka on vääntöjäykkä ja kuljetuksen kestävä.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Tilaelementeistä rakennettaessa rakennusaika lyhenee merkittävästi ja rakentamisen laatu paranee.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Tilaelementti on rakennuselementti, jossa on valmiiksi rakennettuna vähintään ylä- ja alapohja, sekä päätyseinät.</a:t>
            </a:r>
          </a:p>
          <a:p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8" name="Kuva 7"/>
          <p:cNvPicPr/>
          <p:nvPr/>
        </p:nvPicPr>
        <p:blipFill>
          <a:blip r:embed="rId2"/>
          <a:stretch>
            <a:fillRect/>
          </a:stretch>
        </p:blipFill>
        <p:spPr>
          <a:xfrm>
            <a:off x="6729498" y="1597840"/>
            <a:ext cx="4958919" cy="4055120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6393938" y="5652960"/>
            <a:ext cx="4972451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Tilaelementtirakenteiden valmistusta, kuva Puuinfo Oy.</a:t>
            </a: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4DBDDC-A71A-AF04-EA5F-8F9028CDC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858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1163E9-56EE-CA8E-30A9-7276962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Suurkattoelementit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0DCBDE1-B7E7-058C-37C9-5274EA05B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Suurkattoelementit ovat kattolohkoja, joissa on valmiina kantavat rakenteet ja aluskate.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Elementit toimitetaan yleensä n. 50m</a:t>
            </a:r>
            <a:r>
              <a:rPr lang="fi-FI" sz="28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:n osina, jolloin alapuoliset rakenteet saadaan nopeasti sääsuojaan.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Läpiviennit, paloluukut, kattokaivot yms. asennetaan osittain tehtaalla, jolloin vedenpitävyys voidaan varmistaa jo tehdasolosuhteissa.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Läpivientivaraukset rakennetaan elementtiin tehtaalla kuivissa ja valvotuissa olosuhteissa.</a:t>
            </a:r>
          </a:p>
          <a:p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LVI-ja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sähkövaraukset voidaan myös tehdä valmiiksi ja osittain nämä voidaan asentaa valmiiksi.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Myös kattosillat, lapetikkaat ja lumiesteet voidaan asentaa valmiiksi.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633498" y="1360438"/>
            <a:ext cx="1081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129CEE8-EF99-94C0-6FE8-4F2E092E4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185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6C00849-C012-FD06-0B43-908D7238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Kuorielementit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4FFDC601-C8FC-C2EB-9486-58F061F5C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Puurakenteiset kuorielementit ovat rankarunkoisia ja ne suunnitellaan yleensä ei-kantaviksi rakennusosiksi.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Puuelementit voivat olla vaaka- tai pystyelementtejä.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Puuelementit muodostavat kokonaisuudessaan uuden ulkoseinärakenteen, jolloin sandwich-elementtien sisäkuori ei periaatteessa osallistu ulkoseinän toimintaan.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Puuelementin ja sandwich-elementin väliin jätetään asennusvara, joka muodostetaan lämpimäksi suljetuksi ilmaväliksi. 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263D6F-27CB-ED4D-9A36-D3EC6B293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116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6" ma:contentTypeDescription="Luo uusi asiakirja." ma:contentTypeScope="" ma:versionID="6997754028527b8d8ad568fac92f9f32">
  <xsd:schema xmlns:xsd="http://www.w3.org/2001/XMLSchema" xmlns:xs="http://www.w3.org/2001/XMLSchema" xmlns:p="http://schemas.microsoft.com/office/2006/metadata/properties" xmlns:ns2="93e2402c-36e9-4cdd-8de8-0cb185c44caf" xmlns:ns3="0e53057a-6c58-4d42-a4fa-c0298214ea26" targetNamespace="http://schemas.microsoft.com/office/2006/metadata/properties" ma:root="true" ma:fieldsID="8f3b9600a7fbff9e49fd285878e84269" ns2:_="" ns3:_="">
    <xsd:import namespace="93e2402c-36e9-4cdd-8de8-0cb185c44caf"/>
    <xsd:import namespace="0e53057a-6c58-4d42-a4fa-c0298214ea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3057a-6c58-4d42-a4fa-c0298214ea2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1CE06C-BF3E-487C-8713-08BDA94228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0e53057a-6c58-4d42-a4fa-c0298214ea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http://schemas.microsoft.com/office/2006/metadata/properties"/>
    <ds:schemaRef ds:uri="0e53057a-6c58-4d42-a4fa-c0298214ea2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3e2402c-36e9-4cdd-8de8-0cb185c44ca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1669</Words>
  <Application>Microsoft Office PowerPoint</Application>
  <PresentationFormat>Laajakuva</PresentationFormat>
  <Paragraphs>264</Paragraphs>
  <Slides>38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Elementtien valmistaminen</vt:lpstr>
      <vt:lpstr>PowerPoint-esitys</vt:lpstr>
      <vt:lpstr>Puuelementit</vt:lpstr>
      <vt:lpstr>Seinäelementit</vt:lpstr>
      <vt:lpstr>Tilaelementit</vt:lpstr>
      <vt:lpstr>Suurkattoelementit</vt:lpstr>
      <vt:lpstr>Kuorielementit</vt:lpstr>
      <vt:lpstr>Runkorakenteen valmistus</vt:lpstr>
      <vt:lpstr>Runko-osien lujuusluokat</vt:lpstr>
      <vt:lpstr>Valmistusmenetelmät</vt:lpstr>
      <vt:lpstr>Runko-osat</vt:lpstr>
      <vt:lpstr>Rungon kokoaminen</vt:lpstr>
      <vt:lpstr>Ikkunan kiinnittäminen runkoon</vt:lpstr>
      <vt:lpstr>Levytykset ja eristykset</vt:lpstr>
      <vt:lpstr>Puuelementtien eristykset</vt:lpstr>
      <vt:lpstr>Höyrynsulkumuovin asennus</vt:lpstr>
      <vt:lpstr>Puuelementtien levytykset</vt:lpstr>
      <vt:lpstr>Sisäpuoliset levytykset</vt:lpstr>
      <vt:lpstr>Tuulensuojalevytykset</vt:lpstr>
      <vt:lpstr>Ulkoverhouksen asentaminen</vt:lpstr>
      <vt:lpstr>Tuuletusrakorimojen asentaminen</vt:lpstr>
      <vt:lpstr>Ulkoverhouksen tuulettuminen</vt:lpstr>
      <vt:lpstr>Ulkoverhouksen kiinnittäminen</vt:lpstr>
      <vt:lpstr>Puuverhoukset</vt:lpstr>
      <vt:lpstr>Pystyulkoverhous</vt:lpstr>
      <vt:lpstr>Vaakaulkoverhous</vt:lpstr>
      <vt:lpstr>Puuverhouksen pitkäaikaiskestävyys</vt:lpstr>
      <vt:lpstr>Nurkkalaudotukset</vt:lpstr>
      <vt:lpstr>Läpiviennit</vt:lpstr>
      <vt:lpstr>LVI-asennukset</vt:lpstr>
      <vt:lpstr>Sähköasennukset</vt:lpstr>
      <vt:lpstr>Palosuojaukset ja -katkot</vt:lpstr>
      <vt:lpstr>Elementtien nostot ja kuljetukset</vt:lpstr>
      <vt:lpstr>Elementtien nostot</vt:lpstr>
      <vt:lpstr>Elementtien nostot</vt:lpstr>
      <vt:lpstr>Kuivaketju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44</cp:revision>
  <dcterms:created xsi:type="dcterms:W3CDTF">2021-05-03T10:20:21Z</dcterms:created>
  <dcterms:modified xsi:type="dcterms:W3CDTF">2022-06-20T12:26:06Z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