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613" r:id="rId5"/>
    <p:sldId id="614" r:id="rId6"/>
    <p:sldId id="316" r:id="rId7"/>
    <p:sldId id="615" r:id="rId8"/>
    <p:sldId id="281" r:id="rId9"/>
    <p:sldId id="257" r:id="rId10"/>
    <p:sldId id="616" r:id="rId11"/>
    <p:sldId id="617" r:id="rId12"/>
    <p:sldId id="309" r:id="rId13"/>
    <p:sldId id="618" r:id="rId14"/>
    <p:sldId id="619" r:id="rId15"/>
    <p:sldId id="620" r:id="rId16"/>
    <p:sldId id="621" r:id="rId17"/>
    <p:sldId id="310" r:id="rId18"/>
    <p:sldId id="622" r:id="rId19"/>
    <p:sldId id="623" r:id="rId20"/>
    <p:sldId id="624" r:id="rId21"/>
    <p:sldId id="625" r:id="rId22"/>
    <p:sldId id="626" r:id="rId23"/>
    <p:sldId id="627" r:id="rId24"/>
    <p:sldId id="629" r:id="rId25"/>
    <p:sldId id="630" r:id="rId26"/>
    <p:sldId id="631" r:id="rId27"/>
    <p:sldId id="311" r:id="rId28"/>
    <p:sldId id="302" r:id="rId29"/>
    <p:sldId id="632" r:id="rId30"/>
    <p:sldId id="633" r:id="rId31"/>
    <p:sldId id="634" r:id="rId32"/>
    <p:sldId id="635" r:id="rId33"/>
    <p:sldId id="636" r:id="rId34"/>
    <p:sldId id="637" r:id="rId35"/>
    <p:sldId id="308" r:id="rId36"/>
    <p:sldId id="638" r:id="rId37"/>
    <p:sldId id="312" r:id="rId38"/>
    <p:sldId id="325" r:id="rId39"/>
    <p:sldId id="313" r:id="rId40"/>
    <p:sldId id="322" r:id="rId41"/>
    <p:sldId id="314" r:id="rId42"/>
    <p:sldId id="323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69043-C6FD-4807-8447-509E1E7CCC85}" v="35" dt="2022-06-20T12:25:0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4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EA769043-C6FD-4807-8447-509E1E7CCC85}"/>
    <pc:docChg chg="undo custSel addSld delSld modSld sldOrd">
      <pc:chgData name="Hilppa Iittiläinen" userId="f7572432-e0f1-4abb-81ed-7836843e2f2b" providerId="ADAL" clId="{EA769043-C6FD-4807-8447-509E1E7CCC85}" dt="2022-06-20T12:25:08.346" v="812" actId="478"/>
      <pc:docMkLst>
        <pc:docMk/>
      </pc:docMkLst>
      <pc:sldChg chg="modSp del mod">
        <pc:chgData name="Hilppa Iittiläinen" userId="f7572432-e0f1-4abb-81ed-7836843e2f2b" providerId="ADAL" clId="{EA769043-C6FD-4807-8447-509E1E7CCC85}" dt="2022-06-16T11:06:25.612" v="811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EA769043-C6FD-4807-8447-509E1E7CCC85}" dt="2022-06-16T11:06:21.364" v="809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Hilppa Iittiläinen" userId="f7572432-e0f1-4abb-81ed-7836843e2f2b" providerId="ADAL" clId="{EA769043-C6FD-4807-8447-509E1E7CCC85}" dt="2022-06-13T10:39:41.077" v="50" actId="20577"/>
        <pc:sldMkLst>
          <pc:docMk/>
          <pc:sldMk cId="1592525799" sldId="257"/>
        </pc:sldMkLst>
        <pc:spChg chg="mod">
          <ac:chgData name="Hilppa Iittiläinen" userId="f7572432-e0f1-4abb-81ed-7836843e2f2b" providerId="ADAL" clId="{EA769043-C6FD-4807-8447-509E1E7CCC85}" dt="2022-06-13T10:39:41.077" v="50" actId="20577"/>
          <ac:spMkLst>
            <pc:docMk/>
            <pc:sldMk cId="1592525799" sldId="257"/>
            <ac:spMk id="2" creationId="{7ABA3B2A-C6F6-4A8E-9AA5-B8A41DA7D1B9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0:41:29.370" v="99" actId="47"/>
        <pc:sldMkLst>
          <pc:docMk/>
          <pc:sldMk cId="241989513" sldId="259"/>
        </pc:sldMkLst>
        <pc:spChg chg="mod">
          <ac:chgData name="Hilppa Iittiläinen" userId="f7572432-e0f1-4abb-81ed-7836843e2f2b" providerId="ADAL" clId="{EA769043-C6FD-4807-8447-509E1E7CCC85}" dt="2022-06-13T10:40:56.254" v="91" actId="164"/>
          <ac:spMkLst>
            <pc:docMk/>
            <pc:sldMk cId="241989513" sldId="259"/>
            <ac:spMk id="7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0:56.254" v="91" actId="164"/>
          <ac:grpSpMkLst>
            <pc:docMk/>
            <pc:sldMk cId="241989513" sldId="259"/>
            <ac:grpSpMk id="2" creationId="{173FD864-45FD-38B4-E79C-1688E9EB6F47}"/>
          </ac:grpSpMkLst>
        </pc:grpChg>
        <pc:picChg chg="mod">
          <ac:chgData name="Hilppa Iittiläinen" userId="f7572432-e0f1-4abb-81ed-7836843e2f2b" providerId="ADAL" clId="{EA769043-C6FD-4807-8447-509E1E7CCC85}" dt="2022-06-13T10:40:56.254" v="91" actId="164"/>
          <ac:picMkLst>
            <pc:docMk/>
            <pc:sldMk cId="241989513" sldId="259"/>
            <ac:picMk id="9" creationId="{00000000-0000-0000-0000-000000000000}"/>
          </ac:picMkLst>
        </pc:picChg>
      </pc:sldChg>
      <pc:sldChg chg="modSp add mod">
        <pc:chgData name="Hilppa Iittiläinen" userId="f7572432-e0f1-4abb-81ed-7836843e2f2b" providerId="ADAL" clId="{EA769043-C6FD-4807-8447-509E1E7CCC85}" dt="2022-06-16T11:06:23.439" v="810"/>
        <pc:sldMkLst>
          <pc:docMk/>
          <pc:sldMk cId="0" sldId="281"/>
        </pc:sldMkLst>
        <pc:spChg chg="mod">
          <ac:chgData name="Hilppa Iittiläinen" userId="f7572432-e0f1-4abb-81ed-7836843e2f2b" providerId="ADAL" clId="{EA769043-C6FD-4807-8447-509E1E7CCC85}" dt="2022-06-16T11:06:23.439" v="810"/>
          <ac:spMkLst>
            <pc:docMk/>
            <pc:sldMk cId="0" sldId="281"/>
            <ac:spMk id="257" creationId="{00000000-0000-0000-0000-000000000000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0:42:24.341" v="117" actId="47"/>
        <pc:sldMkLst>
          <pc:docMk/>
          <pc:sldMk cId="1345291383" sldId="289"/>
        </pc:sldMkLst>
        <pc:spChg chg="mod">
          <ac:chgData name="Hilppa Iittiläinen" userId="f7572432-e0f1-4abb-81ed-7836843e2f2b" providerId="ADAL" clId="{EA769043-C6FD-4807-8447-509E1E7CCC85}" dt="2022-06-13T10:41:49.738" v="103" actId="164"/>
          <ac:spMkLst>
            <pc:docMk/>
            <pc:sldMk cId="1345291383" sldId="289"/>
            <ac:spMk id="7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1:49.738" v="103" actId="164"/>
          <ac:grpSpMkLst>
            <pc:docMk/>
            <pc:sldMk cId="1345291383" sldId="289"/>
            <ac:grpSpMk id="3" creationId="{9039D3A0-63F3-BB81-A836-23699158CD0F}"/>
          </ac:grpSpMkLst>
        </pc:grpChg>
        <pc:picChg chg="mod">
          <ac:chgData name="Hilppa Iittiläinen" userId="f7572432-e0f1-4abb-81ed-7836843e2f2b" providerId="ADAL" clId="{EA769043-C6FD-4807-8447-509E1E7CCC85}" dt="2022-06-13T10:41:49.738" v="103" actId="164"/>
          <ac:picMkLst>
            <pc:docMk/>
            <pc:sldMk cId="1345291383" sldId="289"/>
            <ac:picMk id="8" creationId="{00000000-0000-0000-0000-000000000000}"/>
          </ac:picMkLst>
        </pc:picChg>
      </pc:sldChg>
      <pc:sldChg chg="addSp modSp del">
        <pc:chgData name="Hilppa Iittiläinen" userId="f7572432-e0f1-4abb-81ed-7836843e2f2b" providerId="ADAL" clId="{EA769043-C6FD-4807-8447-509E1E7CCC85}" dt="2022-06-13T10:43:35.190" v="146" actId="47"/>
        <pc:sldMkLst>
          <pc:docMk/>
          <pc:sldMk cId="1338452140" sldId="290"/>
        </pc:sldMkLst>
        <pc:spChg chg="mod">
          <ac:chgData name="Hilppa Iittiläinen" userId="f7572432-e0f1-4abb-81ed-7836843e2f2b" providerId="ADAL" clId="{EA769043-C6FD-4807-8447-509E1E7CCC85}" dt="2022-06-13T10:43:16.717" v="141" actId="164"/>
          <ac:spMkLst>
            <pc:docMk/>
            <pc:sldMk cId="1338452140" sldId="290"/>
            <ac:spMk id="5" creationId="{C4236FAA-181D-4115-8D11-6D0D6686DA26}"/>
          </ac:spMkLst>
        </pc:spChg>
        <pc:grpChg chg="add mod">
          <ac:chgData name="Hilppa Iittiläinen" userId="f7572432-e0f1-4abb-81ed-7836843e2f2b" providerId="ADAL" clId="{EA769043-C6FD-4807-8447-509E1E7CCC85}" dt="2022-06-13T10:43:16.717" v="141" actId="164"/>
          <ac:grpSpMkLst>
            <pc:docMk/>
            <pc:sldMk cId="1338452140" sldId="290"/>
            <ac:grpSpMk id="2" creationId="{0DD49F79-BFAC-2496-9ED1-098F05F8630A}"/>
          </ac:grpSpMkLst>
        </pc:grpChg>
        <pc:picChg chg="mod">
          <ac:chgData name="Hilppa Iittiläinen" userId="f7572432-e0f1-4abb-81ed-7836843e2f2b" providerId="ADAL" clId="{EA769043-C6FD-4807-8447-509E1E7CCC85}" dt="2022-06-13T10:43:16.717" v="141" actId="164"/>
          <ac:picMkLst>
            <pc:docMk/>
            <pc:sldMk cId="1338452140" sldId="290"/>
            <ac:picMk id="7" creationId="{DC226282-5944-4B0D-AD53-F6B253ECAAE8}"/>
          </ac:picMkLst>
        </pc:picChg>
      </pc:sldChg>
      <pc:sldChg chg="del">
        <pc:chgData name="Hilppa Iittiläinen" userId="f7572432-e0f1-4abb-81ed-7836843e2f2b" providerId="ADAL" clId="{EA769043-C6FD-4807-8447-509E1E7CCC85}" dt="2022-06-13T10:44:42.890" v="163" actId="47"/>
        <pc:sldMkLst>
          <pc:docMk/>
          <pc:sldMk cId="2962560823" sldId="291"/>
        </pc:sldMkLst>
      </pc:sldChg>
      <pc:sldChg chg="addSp modSp del">
        <pc:chgData name="Hilppa Iittiläinen" userId="f7572432-e0f1-4abb-81ed-7836843e2f2b" providerId="ADAL" clId="{EA769043-C6FD-4807-8447-509E1E7CCC85}" dt="2022-06-13T10:45:32.408" v="179" actId="47"/>
        <pc:sldMkLst>
          <pc:docMk/>
          <pc:sldMk cId="2400285670" sldId="292"/>
        </pc:sldMkLst>
        <pc:grpChg chg="add mod">
          <ac:chgData name="Hilppa Iittiläinen" userId="f7572432-e0f1-4abb-81ed-7836843e2f2b" providerId="ADAL" clId="{EA769043-C6FD-4807-8447-509E1E7CCC85}" dt="2022-06-13T10:45:17.438" v="174" actId="164"/>
          <ac:grpSpMkLst>
            <pc:docMk/>
            <pc:sldMk cId="2400285670" sldId="292"/>
            <ac:grpSpMk id="6" creationId="{F4ACBAAA-BD58-54D8-A5F2-34E2ADBDE02A}"/>
          </ac:grpSpMkLst>
        </pc:grpChg>
        <pc:picChg chg="mod">
          <ac:chgData name="Hilppa Iittiläinen" userId="f7572432-e0f1-4abb-81ed-7836843e2f2b" providerId="ADAL" clId="{EA769043-C6FD-4807-8447-509E1E7CCC85}" dt="2022-06-13T10:45:17.438" v="174" actId="164"/>
          <ac:picMkLst>
            <pc:docMk/>
            <pc:sldMk cId="2400285670" sldId="292"/>
            <ac:picMk id="3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5:17.438" v="174" actId="164"/>
          <ac:picMkLst>
            <pc:docMk/>
            <pc:sldMk cId="2400285670" sldId="292"/>
            <ac:picMk id="5" creationId="{00000000-0000-0000-0000-000000000000}"/>
          </ac:picMkLst>
        </pc:picChg>
      </pc:sldChg>
      <pc:sldChg chg="del">
        <pc:chgData name="Hilppa Iittiläinen" userId="f7572432-e0f1-4abb-81ed-7836843e2f2b" providerId="ADAL" clId="{EA769043-C6FD-4807-8447-509E1E7CCC85}" dt="2022-06-13T10:46:13.461" v="195" actId="47"/>
        <pc:sldMkLst>
          <pc:docMk/>
          <pc:sldMk cId="3807651278" sldId="293"/>
        </pc:sldMkLst>
      </pc:sldChg>
      <pc:sldChg chg="addSp modSp del mod ord">
        <pc:chgData name="Hilppa Iittiläinen" userId="f7572432-e0f1-4abb-81ed-7836843e2f2b" providerId="ADAL" clId="{EA769043-C6FD-4807-8447-509E1E7CCC85}" dt="2022-06-13T10:47:47.622" v="248" actId="47"/>
        <pc:sldMkLst>
          <pc:docMk/>
          <pc:sldMk cId="695648785" sldId="295"/>
        </pc:sldMkLst>
        <pc:spChg chg="mod">
          <ac:chgData name="Hilppa Iittiläinen" userId="f7572432-e0f1-4abb-81ed-7836843e2f2b" providerId="ADAL" clId="{EA769043-C6FD-4807-8447-509E1E7CCC85}" dt="2022-06-13T10:47:10.050" v="237" actId="164"/>
          <ac:spMkLst>
            <pc:docMk/>
            <pc:sldMk cId="695648785" sldId="295"/>
            <ac:spMk id="5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7:10.050" v="237" actId="164"/>
          <ac:grpSpMkLst>
            <pc:docMk/>
            <pc:sldMk cId="695648785" sldId="295"/>
            <ac:grpSpMk id="2" creationId="{97C450E8-AFF2-D3CC-155C-87B9DEF1DEFB}"/>
          </ac:grpSpMkLst>
        </pc:grpChg>
        <pc:grpChg chg="add mod">
          <ac:chgData name="Hilppa Iittiläinen" userId="f7572432-e0f1-4abb-81ed-7836843e2f2b" providerId="ADAL" clId="{EA769043-C6FD-4807-8447-509E1E7CCC85}" dt="2022-06-13T10:47:22.366" v="240" actId="164"/>
          <ac:grpSpMkLst>
            <pc:docMk/>
            <pc:sldMk cId="695648785" sldId="295"/>
            <ac:grpSpMk id="6" creationId="{EB137E97-FFF0-9B52-42E3-DB8F8AA4D466}"/>
          </ac:grpSpMkLst>
        </pc:grpChg>
        <pc:picChg chg="mod">
          <ac:chgData name="Hilppa Iittiläinen" userId="f7572432-e0f1-4abb-81ed-7836843e2f2b" providerId="ADAL" clId="{EA769043-C6FD-4807-8447-509E1E7CCC85}" dt="2022-06-13T10:47:22.366" v="240" actId="164"/>
          <ac:picMkLst>
            <pc:docMk/>
            <pc:sldMk cId="695648785" sldId="295"/>
            <ac:picMk id="10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7:22.366" v="240" actId="164"/>
          <ac:picMkLst>
            <pc:docMk/>
            <pc:sldMk cId="695648785" sldId="295"/>
            <ac:picMk id="11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7:10.050" v="237" actId="164"/>
          <ac:picMkLst>
            <pc:docMk/>
            <pc:sldMk cId="695648785" sldId="295"/>
            <ac:picMk id="12" creationId="{00000000-0000-0000-0000-000000000000}"/>
          </ac:picMkLst>
        </pc:picChg>
      </pc:sldChg>
      <pc:sldChg chg="addSp modSp del">
        <pc:chgData name="Hilppa Iittiläinen" userId="f7572432-e0f1-4abb-81ed-7836843e2f2b" providerId="ADAL" clId="{EA769043-C6FD-4807-8447-509E1E7CCC85}" dt="2022-06-13T10:49:15.742" v="277" actId="47"/>
        <pc:sldMkLst>
          <pc:docMk/>
          <pc:sldMk cId="1598180202" sldId="296"/>
        </pc:sldMkLst>
        <pc:spChg chg="mod">
          <ac:chgData name="Hilppa Iittiläinen" userId="f7572432-e0f1-4abb-81ed-7836843e2f2b" providerId="ADAL" clId="{EA769043-C6FD-4807-8447-509E1E7CCC85}" dt="2022-06-13T10:48:25.843" v="270" actId="164"/>
          <ac:spMkLst>
            <pc:docMk/>
            <pc:sldMk cId="1598180202" sldId="296"/>
            <ac:spMk id="2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8:25.843" v="270" actId="164"/>
          <ac:grpSpMkLst>
            <pc:docMk/>
            <pc:sldMk cId="1598180202" sldId="296"/>
            <ac:grpSpMk id="5" creationId="{68845343-7715-F5B5-AF89-2EA1C21D987D}"/>
          </ac:grpSpMkLst>
        </pc:grpChg>
        <pc:picChg chg="mod">
          <ac:chgData name="Hilppa Iittiläinen" userId="f7572432-e0f1-4abb-81ed-7836843e2f2b" providerId="ADAL" clId="{EA769043-C6FD-4807-8447-509E1E7CCC85}" dt="2022-06-13T10:48:25.843" v="270" actId="164"/>
          <ac:picMkLst>
            <pc:docMk/>
            <pc:sldMk cId="1598180202" sldId="296"/>
            <ac:picMk id="9" creationId="{00000000-0000-0000-0000-000000000000}"/>
          </ac:picMkLst>
        </pc:picChg>
      </pc:sldChg>
      <pc:sldChg chg="del">
        <pc:chgData name="Hilppa Iittiläinen" userId="f7572432-e0f1-4abb-81ed-7836843e2f2b" providerId="ADAL" clId="{EA769043-C6FD-4807-8447-509E1E7CCC85}" dt="2022-06-13T10:50:08.567" v="316" actId="47"/>
        <pc:sldMkLst>
          <pc:docMk/>
          <pc:sldMk cId="3796512927" sldId="297"/>
        </pc:sldMkLst>
      </pc:sldChg>
      <pc:sldChg chg="addSp modSp del">
        <pc:chgData name="Hilppa Iittiläinen" userId="f7572432-e0f1-4abb-81ed-7836843e2f2b" providerId="ADAL" clId="{EA769043-C6FD-4807-8447-509E1E7CCC85}" dt="2022-06-13T10:52:00.443" v="370" actId="47"/>
        <pc:sldMkLst>
          <pc:docMk/>
          <pc:sldMk cId="1370856714" sldId="298"/>
        </pc:sldMkLst>
        <pc:grpChg chg="add mod">
          <ac:chgData name="Hilppa Iittiläinen" userId="f7572432-e0f1-4abb-81ed-7836843e2f2b" providerId="ADAL" clId="{EA769043-C6FD-4807-8447-509E1E7CCC85}" dt="2022-06-13T10:51:45.741" v="365" actId="164"/>
          <ac:grpSpMkLst>
            <pc:docMk/>
            <pc:sldMk cId="1370856714" sldId="298"/>
            <ac:grpSpMk id="3" creationId="{65D83745-D9BC-9EFD-6659-1578F7482797}"/>
          </ac:grpSpMkLst>
        </pc:grpChg>
        <pc:picChg chg="mod">
          <ac:chgData name="Hilppa Iittiläinen" userId="f7572432-e0f1-4abb-81ed-7836843e2f2b" providerId="ADAL" clId="{EA769043-C6FD-4807-8447-509E1E7CCC85}" dt="2022-06-13T10:51:45.741" v="365" actId="164"/>
          <ac:picMkLst>
            <pc:docMk/>
            <pc:sldMk cId="1370856714" sldId="298"/>
            <ac:picMk id="6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51:45.741" v="365" actId="164"/>
          <ac:picMkLst>
            <pc:docMk/>
            <pc:sldMk cId="1370856714" sldId="298"/>
            <ac:picMk id="7" creationId="{00000000-0000-0000-0000-000000000000}"/>
          </ac:picMkLst>
        </pc:picChg>
      </pc:sldChg>
      <pc:sldChg chg="delSp modSp del mod">
        <pc:chgData name="Hilppa Iittiläinen" userId="f7572432-e0f1-4abb-81ed-7836843e2f2b" providerId="ADAL" clId="{EA769043-C6FD-4807-8447-509E1E7CCC85}" dt="2022-06-13T10:55:11.807" v="458" actId="47"/>
        <pc:sldMkLst>
          <pc:docMk/>
          <pc:sldMk cId="1223969540" sldId="299"/>
        </pc:sldMkLst>
        <pc:spChg chg="del mod">
          <ac:chgData name="Hilppa Iittiläinen" userId="f7572432-e0f1-4abb-81ed-7836843e2f2b" providerId="ADAL" clId="{EA769043-C6FD-4807-8447-509E1E7CCC85}" dt="2022-06-13T10:54:56.095" v="450"/>
          <ac:spMkLst>
            <pc:docMk/>
            <pc:sldMk cId="1223969540" sldId="299"/>
            <ac:spMk id="3" creationId="{00000000-0000-0000-0000-000000000000}"/>
          </ac:spMkLst>
        </pc:spChg>
      </pc:sldChg>
      <pc:sldChg chg="addSp modSp del mod">
        <pc:chgData name="Hilppa Iittiläinen" userId="f7572432-e0f1-4abb-81ed-7836843e2f2b" providerId="ADAL" clId="{EA769043-C6FD-4807-8447-509E1E7CCC85}" dt="2022-06-13T10:59:21.287" v="512" actId="47"/>
        <pc:sldMkLst>
          <pc:docMk/>
          <pc:sldMk cId="3752549598" sldId="300"/>
        </pc:sldMkLst>
        <pc:spChg chg="add mod">
          <ac:chgData name="Hilppa Iittiläinen" userId="f7572432-e0f1-4abb-81ed-7836843e2f2b" providerId="ADAL" clId="{EA769043-C6FD-4807-8447-509E1E7CCC85}" dt="2022-06-13T10:58:38.519" v="500" actId="20577"/>
          <ac:spMkLst>
            <pc:docMk/>
            <pc:sldMk cId="3752549598" sldId="300"/>
            <ac:spMk id="8" creationId="{3D187777-1CEE-0B92-37EF-0F41BB4FB9C6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1:00:00.158" v="523" actId="47"/>
        <pc:sldMkLst>
          <pc:docMk/>
          <pc:sldMk cId="1373758832" sldId="301"/>
        </pc:sldMkLst>
        <pc:grpChg chg="add mod">
          <ac:chgData name="Hilppa Iittiläinen" userId="f7572432-e0f1-4abb-81ed-7836843e2f2b" providerId="ADAL" clId="{EA769043-C6FD-4807-8447-509E1E7CCC85}" dt="2022-06-13T10:59:34.386" v="514" actId="164"/>
          <ac:grpSpMkLst>
            <pc:docMk/>
            <pc:sldMk cId="1373758832" sldId="301"/>
            <ac:grpSpMk id="2" creationId="{8A1094F8-F133-417A-D979-34CF56758FB1}"/>
          </ac:grpSpMkLst>
        </pc:grpChg>
        <pc:picChg chg="mod">
          <ac:chgData name="Hilppa Iittiläinen" userId="f7572432-e0f1-4abb-81ed-7836843e2f2b" providerId="ADAL" clId="{EA769043-C6FD-4807-8447-509E1E7CCC85}" dt="2022-06-13T10:59:34.386" v="514" actId="164"/>
          <ac:picMkLst>
            <pc:docMk/>
            <pc:sldMk cId="1373758832" sldId="301"/>
            <ac:picMk id="3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59:34.386" v="514" actId="164"/>
          <ac:picMkLst>
            <pc:docMk/>
            <pc:sldMk cId="1373758832" sldId="301"/>
            <ac:picMk id="7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EA769043-C6FD-4807-8447-509E1E7CCC85}" dt="2022-06-13T11:00:47.132" v="548"/>
        <pc:sldMkLst>
          <pc:docMk/>
          <pc:sldMk cId="573354475" sldId="302"/>
        </pc:sldMkLst>
        <pc:spChg chg="add mod ord">
          <ac:chgData name="Hilppa Iittiläinen" userId="f7572432-e0f1-4abb-81ed-7836843e2f2b" providerId="ADAL" clId="{EA769043-C6FD-4807-8447-509E1E7CCC85}" dt="2022-06-13T11:00:41.712" v="544" actId="113"/>
          <ac:spMkLst>
            <pc:docMk/>
            <pc:sldMk cId="573354475" sldId="302"/>
            <ac:spMk id="2" creationId="{96A5D0A9-A97C-64DD-DAB7-D3D17607385E}"/>
          </ac:spMkLst>
        </pc:spChg>
        <pc:spChg chg="del mod">
          <ac:chgData name="Hilppa Iittiläinen" userId="f7572432-e0f1-4abb-81ed-7836843e2f2b" providerId="ADAL" clId="{EA769043-C6FD-4807-8447-509E1E7CCC85}" dt="2022-06-13T11:00:47.132" v="546"/>
          <ac:spMkLst>
            <pc:docMk/>
            <pc:sldMk cId="573354475" sldId="302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0:47.132" v="548"/>
          <ac:spMkLst>
            <pc:docMk/>
            <pc:sldMk cId="573354475" sldId="302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EA769043-C6FD-4807-8447-509E1E7CCC85}" dt="2022-06-13T11:00:32.814" v="540" actId="27636"/>
          <ac:spMkLst>
            <pc:docMk/>
            <pc:sldMk cId="573354475" sldId="302"/>
            <ac:spMk id="5" creationId="{785B1563-5512-F095-7982-770EFA95A735}"/>
          </ac:spMkLst>
        </pc:spChg>
        <pc:spChg chg="mod ord">
          <ac:chgData name="Hilppa Iittiläinen" userId="f7572432-e0f1-4abb-81ed-7836843e2f2b" providerId="ADAL" clId="{EA769043-C6FD-4807-8447-509E1E7CCC85}" dt="2022-06-13T11:00:20.887" v="529" actId="700"/>
          <ac:spMkLst>
            <pc:docMk/>
            <pc:sldMk cId="573354475" sldId="302"/>
            <ac:spMk id="18" creationId="{F5859289-D07A-407E-BEA8-0136A172E2C0}"/>
          </ac:spMkLst>
        </pc:spChg>
      </pc:sldChg>
      <pc:sldChg chg="del">
        <pc:chgData name="Hilppa Iittiläinen" userId="f7572432-e0f1-4abb-81ed-7836843e2f2b" providerId="ADAL" clId="{EA769043-C6FD-4807-8447-509E1E7CCC85}" dt="2022-06-13T11:01:33.208" v="562" actId="47"/>
        <pc:sldMkLst>
          <pc:docMk/>
          <pc:sldMk cId="3020478885" sldId="303"/>
        </pc:sldMkLst>
      </pc:sldChg>
      <pc:sldChg chg="del">
        <pc:chgData name="Hilppa Iittiläinen" userId="f7572432-e0f1-4abb-81ed-7836843e2f2b" providerId="ADAL" clId="{EA769043-C6FD-4807-8447-509E1E7CCC85}" dt="2022-06-13T11:02:48.109" v="591" actId="47"/>
        <pc:sldMkLst>
          <pc:docMk/>
          <pc:sldMk cId="3426192222" sldId="304"/>
        </pc:sldMkLst>
      </pc:sldChg>
      <pc:sldChg chg="del">
        <pc:chgData name="Hilppa Iittiläinen" userId="f7572432-e0f1-4abb-81ed-7836843e2f2b" providerId="ADAL" clId="{EA769043-C6FD-4807-8447-509E1E7CCC85}" dt="2022-06-13T11:03:48.131" v="614" actId="47"/>
        <pc:sldMkLst>
          <pc:docMk/>
          <pc:sldMk cId="47448899" sldId="305"/>
        </pc:sldMkLst>
      </pc:sldChg>
      <pc:sldChg chg="del">
        <pc:chgData name="Hilppa Iittiläinen" userId="f7572432-e0f1-4abb-81ed-7836843e2f2b" providerId="ADAL" clId="{EA769043-C6FD-4807-8447-509E1E7CCC85}" dt="2022-06-13T11:04:19.250" v="636" actId="47"/>
        <pc:sldMkLst>
          <pc:docMk/>
          <pc:sldMk cId="4277663404" sldId="306"/>
        </pc:sldMkLst>
      </pc:sldChg>
      <pc:sldChg chg="del">
        <pc:chgData name="Hilppa Iittiläinen" userId="f7572432-e0f1-4abb-81ed-7836843e2f2b" providerId="ADAL" clId="{EA769043-C6FD-4807-8447-509E1E7CCC85}" dt="2022-06-13T11:05:54.925" v="687" actId="47"/>
        <pc:sldMkLst>
          <pc:docMk/>
          <pc:sldMk cId="2638398144" sldId="307"/>
        </pc:sldMkLst>
      </pc:sldChg>
      <pc:sldChg chg="modSp mod">
        <pc:chgData name="Hilppa Iittiläinen" userId="f7572432-e0f1-4abb-81ed-7836843e2f2b" providerId="ADAL" clId="{EA769043-C6FD-4807-8447-509E1E7CCC85}" dt="2022-06-13T10:42:30.288" v="122" actId="20577"/>
        <pc:sldMkLst>
          <pc:docMk/>
          <pc:sldMk cId="4124736934" sldId="309"/>
        </pc:sldMkLst>
        <pc:spChg chg="mod">
          <ac:chgData name="Hilppa Iittiläinen" userId="f7572432-e0f1-4abb-81ed-7836843e2f2b" providerId="ADAL" clId="{EA769043-C6FD-4807-8447-509E1E7CCC85}" dt="2022-06-13T10:42:30.288" v="122" actId="20577"/>
          <ac:spMkLst>
            <pc:docMk/>
            <pc:sldMk cId="4124736934" sldId="309"/>
            <ac:spMk id="2" creationId="{7ABA3B2A-C6F6-4A8E-9AA5-B8A41DA7D1B9}"/>
          </ac:spMkLst>
        </pc:spChg>
      </pc:sldChg>
      <pc:sldChg chg="modSp mod">
        <pc:chgData name="Hilppa Iittiläinen" userId="f7572432-e0f1-4abb-81ed-7836843e2f2b" providerId="ADAL" clId="{EA769043-C6FD-4807-8447-509E1E7CCC85}" dt="2022-06-13T10:46:18.033" v="200" actId="20577"/>
        <pc:sldMkLst>
          <pc:docMk/>
          <pc:sldMk cId="1004463942" sldId="310"/>
        </pc:sldMkLst>
        <pc:spChg chg="mod">
          <ac:chgData name="Hilppa Iittiläinen" userId="f7572432-e0f1-4abb-81ed-7836843e2f2b" providerId="ADAL" clId="{EA769043-C6FD-4807-8447-509E1E7CCC85}" dt="2022-06-13T10:46:18.033" v="200" actId="20577"/>
          <ac:spMkLst>
            <pc:docMk/>
            <pc:sldMk cId="1004463942" sldId="310"/>
            <ac:spMk id="2" creationId="{7ABA3B2A-C6F6-4A8E-9AA5-B8A41DA7D1B9}"/>
          </ac:spMkLst>
        </pc:spChg>
      </pc:sldChg>
      <pc:sldChg chg="modSp mod">
        <pc:chgData name="Hilppa Iittiläinen" userId="f7572432-e0f1-4abb-81ed-7836843e2f2b" providerId="ADAL" clId="{EA769043-C6FD-4807-8447-509E1E7CCC85}" dt="2022-06-13T11:00:07.143" v="528" actId="20577"/>
        <pc:sldMkLst>
          <pc:docMk/>
          <pc:sldMk cId="4011232385" sldId="311"/>
        </pc:sldMkLst>
        <pc:spChg chg="mod">
          <ac:chgData name="Hilppa Iittiläinen" userId="f7572432-e0f1-4abb-81ed-7836843e2f2b" providerId="ADAL" clId="{EA769043-C6FD-4807-8447-509E1E7CCC85}" dt="2022-06-13T11:00:07.143" v="528" actId="20577"/>
          <ac:spMkLst>
            <pc:docMk/>
            <pc:sldMk cId="4011232385" sldId="311"/>
            <ac:spMk id="2" creationId="{7ABA3B2A-C6F6-4A8E-9AA5-B8A41DA7D1B9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6:22.117" v="707"/>
        <pc:sldMkLst>
          <pc:docMk/>
          <pc:sldMk cId="2119521420" sldId="312"/>
        </pc:sldMkLst>
        <pc:spChg chg="add mod ord">
          <ac:chgData name="Hilppa Iittiläinen" userId="f7572432-e0f1-4abb-81ed-7836843e2f2b" providerId="ADAL" clId="{EA769043-C6FD-4807-8447-509E1E7CCC85}" dt="2022-06-13T11:06:11.414" v="692" actId="113"/>
          <ac:spMkLst>
            <pc:docMk/>
            <pc:sldMk cId="2119521420" sldId="312"/>
            <ac:spMk id="2" creationId="{5BD16CC7-FBEC-B869-7CA9-7AEF60354B3C}"/>
          </ac:spMkLst>
        </pc:spChg>
        <pc:spChg chg="add mod ord">
          <ac:chgData name="Hilppa Iittiläinen" userId="f7572432-e0f1-4abb-81ed-7836843e2f2b" providerId="ADAL" clId="{EA769043-C6FD-4807-8447-509E1E7CCC85}" dt="2022-06-13T11:06:20.839" v="703" actId="27636"/>
          <ac:spMkLst>
            <pc:docMk/>
            <pc:sldMk cId="2119521420" sldId="312"/>
            <ac:spMk id="3" creationId="{04207D32-11FE-CE34-7994-698F57C6E2B4}"/>
          </ac:spMkLst>
        </pc:spChg>
        <pc:spChg chg="del mod">
          <ac:chgData name="Hilppa Iittiläinen" userId="f7572432-e0f1-4abb-81ed-7836843e2f2b" providerId="ADAL" clId="{EA769043-C6FD-4807-8447-509E1E7CCC85}" dt="2022-06-13T11:06:22.115" v="705"/>
          <ac:spMkLst>
            <pc:docMk/>
            <pc:sldMk cId="2119521420" sldId="312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6:22.117" v="707"/>
          <ac:spMkLst>
            <pc:docMk/>
            <pc:sldMk cId="2119521420" sldId="312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02.880" v="688" actId="700"/>
          <ac:spMkLst>
            <pc:docMk/>
            <pc:sldMk cId="2119521420" sldId="312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7:11.623" v="748"/>
        <pc:sldMkLst>
          <pc:docMk/>
          <pc:sldMk cId="3189720079" sldId="313"/>
        </pc:sldMkLst>
        <pc:spChg chg="add mod ord">
          <ac:chgData name="Hilppa Iittiläinen" userId="f7572432-e0f1-4abb-81ed-7836843e2f2b" providerId="ADAL" clId="{EA769043-C6FD-4807-8447-509E1E7CCC85}" dt="2022-06-13T11:06:58.905" v="731" actId="113"/>
          <ac:spMkLst>
            <pc:docMk/>
            <pc:sldMk cId="3189720079" sldId="313"/>
            <ac:spMk id="2" creationId="{CB4A2D0F-28D6-5A06-9DE4-7DD08B36E1DF}"/>
          </ac:spMkLst>
        </pc:spChg>
        <pc:spChg chg="add mod ord">
          <ac:chgData name="Hilppa Iittiläinen" userId="f7572432-e0f1-4abb-81ed-7836843e2f2b" providerId="ADAL" clId="{EA769043-C6FD-4807-8447-509E1E7CCC85}" dt="2022-06-13T11:07:08.604" v="744" actId="27636"/>
          <ac:spMkLst>
            <pc:docMk/>
            <pc:sldMk cId="3189720079" sldId="313"/>
            <ac:spMk id="3" creationId="{925545BB-233A-1DA3-2C22-E4CE727C5996}"/>
          </ac:spMkLst>
        </pc:spChg>
        <pc:spChg chg="del mod">
          <ac:chgData name="Hilppa Iittiläinen" userId="f7572432-e0f1-4abb-81ed-7836843e2f2b" providerId="ADAL" clId="{EA769043-C6FD-4807-8447-509E1E7CCC85}" dt="2022-06-13T11:07:11.623" v="746"/>
          <ac:spMkLst>
            <pc:docMk/>
            <pc:sldMk cId="3189720079" sldId="313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11.623" v="748"/>
          <ac:spMkLst>
            <pc:docMk/>
            <pc:sldMk cId="3189720079" sldId="313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51.187" v="727" actId="700"/>
          <ac:spMkLst>
            <pc:docMk/>
            <pc:sldMk cId="3189720079" sldId="313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7:53.104" v="788"/>
        <pc:sldMkLst>
          <pc:docMk/>
          <pc:sldMk cId="1158871589" sldId="314"/>
        </pc:sldMkLst>
        <pc:spChg chg="add mod ord">
          <ac:chgData name="Hilppa Iittiläinen" userId="f7572432-e0f1-4abb-81ed-7836843e2f2b" providerId="ADAL" clId="{EA769043-C6FD-4807-8447-509E1E7CCC85}" dt="2022-06-13T11:07:43.497" v="775" actId="113"/>
          <ac:spMkLst>
            <pc:docMk/>
            <pc:sldMk cId="1158871589" sldId="314"/>
            <ac:spMk id="2" creationId="{9AC81666-83B2-BBEE-04D0-C7D55B5BF3AF}"/>
          </ac:spMkLst>
        </pc:spChg>
        <pc:spChg chg="add mod ord">
          <ac:chgData name="Hilppa Iittiläinen" userId="f7572432-e0f1-4abb-81ed-7836843e2f2b" providerId="ADAL" clId="{EA769043-C6FD-4807-8447-509E1E7CCC85}" dt="2022-06-13T11:07:51.258" v="784" actId="27636"/>
          <ac:spMkLst>
            <pc:docMk/>
            <pc:sldMk cId="1158871589" sldId="314"/>
            <ac:spMk id="3" creationId="{6E9D6F38-A1E2-1616-8007-E8B74D6AAFDA}"/>
          </ac:spMkLst>
        </pc:spChg>
        <pc:spChg chg="del mod">
          <ac:chgData name="Hilppa Iittiläinen" userId="f7572432-e0f1-4abb-81ed-7836843e2f2b" providerId="ADAL" clId="{EA769043-C6FD-4807-8447-509E1E7CCC85}" dt="2022-06-13T11:07:53.102" v="786"/>
          <ac:spMkLst>
            <pc:docMk/>
            <pc:sldMk cId="1158871589" sldId="314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53.104" v="788"/>
          <ac:spMkLst>
            <pc:docMk/>
            <pc:sldMk cId="1158871589" sldId="314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36.401" v="771" actId="700"/>
          <ac:spMkLst>
            <pc:docMk/>
            <pc:sldMk cId="1158871589" sldId="314"/>
            <ac:spMk id="18" creationId="{F5859289-D07A-407E-BEA8-0136A172E2C0}"/>
          </ac:spMkLst>
        </pc:spChg>
      </pc:sldChg>
      <pc:sldChg chg="modSp mod">
        <pc:chgData name="Hilppa Iittiläinen" userId="f7572432-e0f1-4abb-81ed-7836843e2f2b" providerId="ADAL" clId="{EA769043-C6FD-4807-8447-509E1E7CCC85}" dt="2022-06-13T10:38:39.137" v="3" actId="20577"/>
        <pc:sldMkLst>
          <pc:docMk/>
          <pc:sldMk cId="2205352008" sldId="316"/>
        </pc:sldMkLst>
        <pc:spChg chg="mod">
          <ac:chgData name="Hilppa Iittiläinen" userId="f7572432-e0f1-4abb-81ed-7836843e2f2b" providerId="ADAL" clId="{EA769043-C6FD-4807-8447-509E1E7CCC85}" dt="2022-06-13T10:38:39.137" v="3" actId="20577"/>
          <ac:spMkLst>
            <pc:docMk/>
            <pc:sldMk cId="2205352008" sldId="316"/>
            <ac:spMk id="4" creationId="{617FD5F5-306F-4B2C-8AE9-F969866B75EA}"/>
          </ac:spMkLst>
        </pc:spChg>
      </pc:sldChg>
      <pc:sldChg chg="del">
        <pc:chgData name="Hilppa Iittiläinen" userId="f7572432-e0f1-4abb-81ed-7836843e2f2b" providerId="ADAL" clId="{EA769043-C6FD-4807-8447-509E1E7CCC85}" dt="2022-06-13T10:51:13.552" v="334" actId="47"/>
        <pc:sldMkLst>
          <pc:docMk/>
          <pc:sldMk cId="2770233690" sldId="317"/>
        </pc:sldMkLst>
      </pc:sldChg>
      <pc:sldChg chg="del">
        <pc:chgData name="Hilppa Iittiläinen" userId="f7572432-e0f1-4abb-81ed-7836843e2f2b" providerId="ADAL" clId="{EA769043-C6FD-4807-8447-509E1E7CCC85}" dt="2022-06-13T10:53:17.924" v="404" actId="47"/>
        <pc:sldMkLst>
          <pc:docMk/>
          <pc:sldMk cId="2372963438" sldId="318"/>
        </pc:sldMkLst>
      </pc:sldChg>
      <pc:sldChg chg="del">
        <pc:chgData name="Hilppa Iittiläinen" userId="f7572432-e0f1-4abb-81ed-7836843e2f2b" providerId="ADAL" clId="{EA769043-C6FD-4807-8447-509E1E7CCC85}" dt="2022-06-13T11:02:10.592" v="575" actId="47"/>
        <pc:sldMkLst>
          <pc:docMk/>
          <pc:sldMk cId="1091989138" sldId="319"/>
        </pc:sldMkLst>
      </pc:sldChg>
      <pc:sldChg chg="del">
        <pc:chgData name="Hilppa Iittiläinen" userId="f7572432-e0f1-4abb-81ed-7836843e2f2b" providerId="ADAL" clId="{EA769043-C6FD-4807-8447-509E1E7CCC85}" dt="2022-06-13T11:03:11.132" v="603" actId="47"/>
        <pc:sldMkLst>
          <pc:docMk/>
          <pc:sldMk cId="4102692319" sldId="320"/>
        </pc:sldMkLst>
      </pc:sldChg>
      <pc:sldChg chg="addSp delSp modSp mod chgLayout">
        <pc:chgData name="Hilppa Iittiläinen" userId="f7572432-e0f1-4abb-81ed-7836843e2f2b" providerId="ADAL" clId="{EA769043-C6FD-4807-8447-509E1E7CCC85}" dt="2022-06-13T11:07:33.175" v="770"/>
        <pc:sldMkLst>
          <pc:docMk/>
          <pc:sldMk cId="3950397342" sldId="322"/>
        </pc:sldMkLst>
        <pc:spChg chg="add mod ord">
          <ac:chgData name="Hilppa Iittiläinen" userId="f7572432-e0f1-4abb-81ed-7836843e2f2b" providerId="ADAL" clId="{EA769043-C6FD-4807-8447-509E1E7CCC85}" dt="2022-06-13T11:07:22.903" v="753" actId="113"/>
          <ac:spMkLst>
            <pc:docMk/>
            <pc:sldMk cId="3950397342" sldId="322"/>
            <ac:spMk id="2" creationId="{11760B1F-A7DB-F190-40BE-794C6044E22C}"/>
          </ac:spMkLst>
        </pc:spChg>
        <pc:spChg chg="add mod ord">
          <ac:chgData name="Hilppa Iittiläinen" userId="f7572432-e0f1-4abb-81ed-7836843e2f2b" providerId="ADAL" clId="{EA769043-C6FD-4807-8447-509E1E7CCC85}" dt="2022-06-13T11:07:31.632" v="766" actId="27636"/>
          <ac:spMkLst>
            <pc:docMk/>
            <pc:sldMk cId="3950397342" sldId="322"/>
            <ac:spMk id="3" creationId="{08213740-7174-F740-5663-EB3CF00F1650}"/>
          </ac:spMkLst>
        </pc:spChg>
        <pc:spChg chg="del mod">
          <ac:chgData name="Hilppa Iittiläinen" userId="f7572432-e0f1-4abb-81ed-7836843e2f2b" providerId="ADAL" clId="{EA769043-C6FD-4807-8447-509E1E7CCC85}" dt="2022-06-13T11:07:33.173" v="768"/>
          <ac:spMkLst>
            <pc:docMk/>
            <pc:sldMk cId="3950397342" sldId="322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33.175" v="770"/>
          <ac:spMkLst>
            <pc:docMk/>
            <pc:sldMk cId="3950397342" sldId="322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15.139" v="749" actId="700"/>
          <ac:spMkLst>
            <pc:docMk/>
            <pc:sldMk cId="3950397342" sldId="322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8:18.239" v="807"/>
        <pc:sldMkLst>
          <pc:docMk/>
          <pc:sldMk cId="2317297881" sldId="323"/>
        </pc:sldMkLst>
        <pc:spChg chg="add mod ord">
          <ac:chgData name="Hilppa Iittiläinen" userId="f7572432-e0f1-4abb-81ed-7836843e2f2b" providerId="ADAL" clId="{EA769043-C6FD-4807-8447-509E1E7CCC85}" dt="2022-06-13T11:08:03.164" v="793" actId="113"/>
          <ac:spMkLst>
            <pc:docMk/>
            <pc:sldMk cId="2317297881" sldId="323"/>
            <ac:spMk id="2" creationId="{9953074A-CA27-7DD5-1531-27720BBD429D}"/>
          </ac:spMkLst>
        </pc:spChg>
        <pc:spChg chg="add mod ord">
          <ac:chgData name="Hilppa Iittiläinen" userId="f7572432-e0f1-4abb-81ed-7836843e2f2b" providerId="ADAL" clId="{EA769043-C6FD-4807-8447-509E1E7CCC85}" dt="2022-06-13T11:08:16.835" v="803" actId="27636"/>
          <ac:spMkLst>
            <pc:docMk/>
            <pc:sldMk cId="2317297881" sldId="323"/>
            <ac:spMk id="3" creationId="{A43D6D77-8A73-1FD3-0D36-C71554D7A995}"/>
          </ac:spMkLst>
        </pc:spChg>
        <pc:spChg chg="del mod">
          <ac:chgData name="Hilppa Iittiläinen" userId="f7572432-e0f1-4abb-81ed-7836843e2f2b" providerId="ADAL" clId="{EA769043-C6FD-4807-8447-509E1E7CCC85}" dt="2022-06-13T11:08:18.239" v="805"/>
          <ac:spMkLst>
            <pc:docMk/>
            <pc:sldMk cId="2317297881" sldId="323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8:18.239" v="807"/>
          <ac:spMkLst>
            <pc:docMk/>
            <pc:sldMk cId="2317297881" sldId="323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56.796" v="789" actId="700"/>
          <ac:spMkLst>
            <pc:docMk/>
            <pc:sldMk cId="2317297881" sldId="323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6:45.827" v="726"/>
        <pc:sldMkLst>
          <pc:docMk/>
          <pc:sldMk cId="2432609067" sldId="325"/>
        </pc:sldMkLst>
        <pc:spChg chg="add mod ord">
          <ac:chgData name="Hilppa Iittiläinen" userId="f7572432-e0f1-4abb-81ed-7836843e2f2b" providerId="ADAL" clId="{EA769043-C6FD-4807-8447-509E1E7CCC85}" dt="2022-06-13T11:06:33.271" v="712" actId="20577"/>
          <ac:spMkLst>
            <pc:docMk/>
            <pc:sldMk cId="2432609067" sldId="325"/>
            <ac:spMk id="2" creationId="{8EDD817E-BEE5-27F7-6B6F-E04568683B7B}"/>
          </ac:spMkLst>
        </pc:spChg>
        <pc:spChg chg="add mod ord">
          <ac:chgData name="Hilppa Iittiläinen" userId="f7572432-e0f1-4abb-81ed-7836843e2f2b" providerId="ADAL" clId="{EA769043-C6FD-4807-8447-509E1E7CCC85}" dt="2022-06-13T11:06:43.853" v="722" actId="27636"/>
          <ac:spMkLst>
            <pc:docMk/>
            <pc:sldMk cId="2432609067" sldId="325"/>
            <ac:spMk id="3" creationId="{874484C5-4E46-892D-E759-AFCDACA68803}"/>
          </ac:spMkLst>
        </pc:spChg>
        <pc:spChg chg="del mod">
          <ac:chgData name="Hilppa Iittiläinen" userId="f7572432-e0f1-4abb-81ed-7836843e2f2b" providerId="ADAL" clId="{EA769043-C6FD-4807-8447-509E1E7CCC85}" dt="2022-06-13T11:06:45.826" v="724"/>
          <ac:spMkLst>
            <pc:docMk/>
            <pc:sldMk cId="2432609067" sldId="325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6:45.827" v="726"/>
          <ac:spMkLst>
            <pc:docMk/>
            <pc:sldMk cId="2432609067" sldId="325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25.981" v="708" actId="700"/>
          <ac:spMkLst>
            <pc:docMk/>
            <pc:sldMk cId="2432609067" sldId="325"/>
            <ac:spMk id="18" creationId="{F5859289-D07A-407E-BEA8-0136A172E2C0}"/>
          </ac:spMkLst>
        </pc:spChg>
      </pc:sldChg>
      <pc:sldChg chg="add">
        <pc:chgData name="Hilppa Iittiläinen" userId="f7572432-e0f1-4abb-81ed-7836843e2f2b" providerId="ADAL" clId="{EA769043-C6FD-4807-8447-509E1E7CCC85}" dt="2022-06-13T10:38:27.366" v="0"/>
        <pc:sldMkLst>
          <pc:docMk/>
          <pc:sldMk cId="0" sldId="613"/>
        </pc:sldMkLst>
      </pc:sldChg>
      <pc:sldChg chg="delSp add mod">
        <pc:chgData name="Hilppa Iittiläinen" userId="f7572432-e0f1-4abb-81ed-7836843e2f2b" providerId="ADAL" clId="{EA769043-C6FD-4807-8447-509E1E7CCC85}" dt="2022-06-20T12:25:08.346" v="812" actId="478"/>
        <pc:sldMkLst>
          <pc:docMk/>
          <pc:sldMk cId="0" sldId="614"/>
        </pc:sldMkLst>
        <pc:spChg chg="del">
          <ac:chgData name="Hilppa Iittiläinen" userId="f7572432-e0f1-4abb-81ed-7836843e2f2b" providerId="ADAL" clId="{EA769043-C6FD-4807-8447-509E1E7CCC85}" dt="2022-06-20T12:25:08.346" v="812" actId="478"/>
          <ac:spMkLst>
            <pc:docMk/>
            <pc:sldMk cId="0" sldId="614"/>
            <ac:spMk id="2" creationId="{1105E316-653E-2D22-78E8-39C28B7E698C}"/>
          </ac:spMkLst>
        </pc:spChg>
      </pc:sldChg>
      <pc:sldChg chg="modSp add mod">
        <pc:chgData name="Hilppa Iittiläinen" userId="f7572432-e0f1-4abb-81ed-7836843e2f2b" providerId="ADAL" clId="{EA769043-C6FD-4807-8447-509E1E7CCC85}" dt="2022-06-13T10:39:57.683" v="72" actId="20577"/>
        <pc:sldMkLst>
          <pc:docMk/>
          <pc:sldMk cId="3870382826" sldId="615"/>
        </pc:sldMkLst>
        <pc:spChg chg="mod">
          <ac:chgData name="Hilppa Iittiläinen" userId="f7572432-e0f1-4abb-81ed-7836843e2f2b" providerId="ADAL" clId="{EA769043-C6FD-4807-8447-509E1E7CCC85}" dt="2022-06-13T10:39:57.683" v="72" actId="20577"/>
          <ac:spMkLst>
            <pc:docMk/>
            <pc:sldMk cId="3870382826" sldId="615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EA769043-C6FD-4807-8447-509E1E7CCC85}" dt="2022-06-13T10:39:12.016" v="45" actId="20577"/>
          <ac:spMkLst>
            <pc:docMk/>
            <pc:sldMk cId="3870382826" sldId="615"/>
            <ac:spMk id="43" creationId="{DD88DD0C-A6ED-4711-904E-C56B6E4F5DD5}"/>
          </ac:spMkLst>
        </pc:spChg>
      </pc:sldChg>
      <pc:sldChg chg="addSp modSp new mod ord">
        <pc:chgData name="Hilppa Iittiläinen" userId="f7572432-e0f1-4abb-81ed-7836843e2f2b" providerId="ADAL" clId="{EA769043-C6FD-4807-8447-509E1E7CCC85}" dt="2022-06-13T10:41:22.295" v="98" actId="167"/>
        <pc:sldMkLst>
          <pc:docMk/>
          <pc:sldMk cId="3213227926" sldId="616"/>
        </pc:sldMkLst>
        <pc:spChg chg="mod">
          <ac:chgData name="Hilppa Iittiläinen" userId="f7572432-e0f1-4abb-81ed-7836843e2f2b" providerId="ADAL" clId="{EA769043-C6FD-4807-8447-509E1E7CCC85}" dt="2022-06-13T10:40:30.724" v="80" actId="113"/>
          <ac:spMkLst>
            <pc:docMk/>
            <pc:sldMk cId="3213227926" sldId="616"/>
            <ac:spMk id="2" creationId="{CAF4A1AF-35DE-4159-4564-106D0339D31E}"/>
          </ac:spMkLst>
        </pc:spChg>
        <pc:spChg chg="mod">
          <ac:chgData name="Hilppa Iittiläinen" userId="f7572432-e0f1-4abb-81ed-7836843e2f2b" providerId="ADAL" clId="{EA769043-C6FD-4807-8447-509E1E7CCC85}" dt="2022-06-13T10:41:17.528" v="97" actId="6549"/>
          <ac:spMkLst>
            <pc:docMk/>
            <pc:sldMk cId="3213227926" sldId="616"/>
            <ac:spMk id="3" creationId="{E7F9C070-FE4F-9F2D-F415-C71372C98DF4}"/>
          </ac:spMkLst>
        </pc:spChg>
        <pc:spChg chg="mod">
          <ac:chgData name="Hilppa Iittiläinen" userId="f7572432-e0f1-4abb-81ed-7836843e2f2b" providerId="ADAL" clId="{EA769043-C6FD-4807-8447-509E1E7CCC85}" dt="2022-06-13T10:41:01.365" v="92"/>
          <ac:spMkLst>
            <pc:docMk/>
            <pc:sldMk cId="3213227926" sldId="616"/>
            <ac:spMk id="7" creationId="{094E3CD7-A9D1-0F9D-CCEF-3C5C0183BE54}"/>
          </ac:spMkLst>
        </pc:spChg>
        <pc:grpChg chg="add mod ord">
          <ac:chgData name="Hilppa Iittiläinen" userId="f7572432-e0f1-4abb-81ed-7836843e2f2b" providerId="ADAL" clId="{EA769043-C6FD-4807-8447-509E1E7CCC85}" dt="2022-06-13T10:41:22.295" v="98" actId="167"/>
          <ac:grpSpMkLst>
            <pc:docMk/>
            <pc:sldMk cId="3213227926" sldId="616"/>
            <ac:grpSpMk id="5" creationId="{7514A369-583F-7202-92B3-9001EFCFD735}"/>
          </ac:grpSpMkLst>
        </pc:grpChg>
        <pc:picChg chg="mod">
          <ac:chgData name="Hilppa Iittiläinen" userId="f7572432-e0f1-4abb-81ed-7836843e2f2b" providerId="ADAL" clId="{EA769043-C6FD-4807-8447-509E1E7CCC85}" dt="2022-06-13T10:41:01.365" v="92"/>
          <ac:picMkLst>
            <pc:docMk/>
            <pc:sldMk cId="3213227926" sldId="616"/>
            <ac:picMk id="6" creationId="{38D09F99-70A2-368F-5A27-E81DEB5771E0}"/>
          </ac:picMkLst>
        </pc:picChg>
      </pc:sldChg>
      <pc:sldChg chg="new del">
        <pc:chgData name="Hilppa Iittiläinen" userId="f7572432-e0f1-4abb-81ed-7836843e2f2b" providerId="ADAL" clId="{EA769043-C6FD-4807-8447-509E1E7CCC85}" dt="2022-06-13T10:40:10.686" v="74" actId="680"/>
        <pc:sldMkLst>
          <pc:docMk/>
          <pc:sldMk cId="3853029729" sldId="616"/>
        </pc:sldMkLst>
      </pc:sldChg>
      <pc:sldChg chg="addSp delSp modSp add mod">
        <pc:chgData name="Hilppa Iittiläinen" userId="f7572432-e0f1-4abb-81ed-7836843e2f2b" providerId="ADAL" clId="{EA769043-C6FD-4807-8447-509E1E7CCC85}" dt="2022-06-13T10:42:15.211" v="116" actId="27636"/>
        <pc:sldMkLst>
          <pc:docMk/>
          <pc:sldMk cId="3277068765" sldId="617"/>
        </pc:sldMkLst>
        <pc:spChg chg="mod">
          <ac:chgData name="Hilppa Iittiläinen" userId="f7572432-e0f1-4abb-81ed-7836843e2f2b" providerId="ADAL" clId="{EA769043-C6FD-4807-8447-509E1E7CCC85}" dt="2022-06-13T10:41:43.890" v="102" actId="113"/>
          <ac:spMkLst>
            <pc:docMk/>
            <pc:sldMk cId="3277068765" sldId="617"/>
            <ac:spMk id="2" creationId="{CAF4A1AF-35DE-4159-4564-106D0339D31E}"/>
          </ac:spMkLst>
        </pc:spChg>
        <pc:spChg chg="mod">
          <ac:chgData name="Hilppa Iittiläinen" userId="f7572432-e0f1-4abb-81ed-7836843e2f2b" providerId="ADAL" clId="{EA769043-C6FD-4807-8447-509E1E7CCC85}" dt="2022-06-13T10:42:15.211" v="116" actId="27636"/>
          <ac:spMkLst>
            <pc:docMk/>
            <pc:sldMk cId="3277068765" sldId="617"/>
            <ac:spMk id="3" creationId="{E7F9C070-FE4F-9F2D-F415-C71372C98DF4}"/>
          </ac:spMkLst>
        </pc:spChg>
        <pc:spChg chg="mod">
          <ac:chgData name="Hilppa Iittiläinen" userId="f7572432-e0f1-4abb-81ed-7836843e2f2b" providerId="ADAL" clId="{EA769043-C6FD-4807-8447-509E1E7CCC85}" dt="2022-06-13T10:41:52.546" v="104"/>
          <ac:spMkLst>
            <pc:docMk/>
            <pc:sldMk cId="3277068765" sldId="617"/>
            <ac:spMk id="9" creationId="{466BA820-516B-A4F4-2BED-C524D3860A06}"/>
          </ac:spMkLst>
        </pc:spChg>
        <pc:spChg chg="mod">
          <ac:chgData name="Hilppa Iittiläinen" userId="f7572432-e0f1-4abb-81ed-7836843e2f2b" providerId="ADAL" clId="{EA769043-C6FD-4807-8447-509E1E7CCC85}" dt="2022-06-13T10:41:59.335" v="107"/>
          <ac:spMkLst>
            <pc:docMk/>
            <pc:sldMk cId="3277068765" sldId="617"/>
            <ac:spMk id="12" creationId="{2190AE61-BC0F-D9E7-96A1-62AF5144D3BB}"/>
          </ac:spMkLst>
        </pc:spChg>
        <pc:grpChg chg="del">
          <ac:chgData name="Hilppa Iittiläinen" userId="f7572432-e0f1-4abb-81ed-7836843e2f2b" providerId="ADAL" clId="{EA769043-C6FD-4807-8447-509E1E7CCC85}" dt="2022-06-13T10:41:58.272" v="106" actId="478"/>
          <ac:grpSpMkLst>
            <pc:docMk/>
            <pc:sldMk cId="3277068765" sldId="617"/>
            <ac:grpSpMk id="5" creationId="{7514A369-583F-7202-92B3-9001EFCFD735}"/>
          </ac:grpSpMkLst>
        </pc:grpChg>
        <pc:grpChg chg="add del mod">
          <ac:chgData name="Hilppa Iittiläinen" userId="f7572432-e0f1-4abb-81ed-7836843e2f2b" providerId="ADAL" clId="{EA769043-C6FD-4807-8447-509E1E7CCC85}" dt="2022-06-13T10:41:56.797" v="105"/>
          <ac:grpSpMkLst>
            <pc:docMk/>
            <pc:sldMk cId="3277068765" sldId="617"/>
            <ac:grpSpMk id="8" creationId="{4654E93B-04CB-0A9E-8152-E9F75A48186E}"/>
          </ac:grpSpMkLst>
        </pc:grpChg>
        <pc:grpChg chg="add mod">
          <ac:chgData name="Hilppa Iittiläinen" userId="f7572432-e0f1-4abb-81ed-7836843e2f2b" providerId="ADAL" clId="{EA769043-C6FD-4807-8447-509E1E7CCC85}" dt="2022-06-13T10:42:02.198" v="108" actId="1076"/>
          <ac:grpSpMkLst>
            <pc:docMk/>
            <pc:sldMk cId="3277068765" sldId="617"/>
            <ac:grpSpMk id="11" creationId="{E0CD0835-104E-6884-DFD2-55C6C0F815D6}"/>
          </ac:grpSpMkLst>
        </pc:grpChg>
        <pc:picChg chg="mod">
          <ac:chgData name="Hilppa Iittiläinen" userId="f7572432-e0f1-4abb-81ed-7836843e2f2b" providerId="ADAL" clId="{EA769043-C6FD-4807-8447-509E1E7CCC85}" dt="2022-06-13T10:41:52.546" v="104"/>
          <ac:picMkLst>
            <pc:docMk/>
            <pc:sldMk cId="3277068765" sldId="617"/>
            <ac:picMk id="10" creationId="{66FFC10B-D9DD-B6BF-46F7-21222B526971}"/>
          </ac:picMkLst>
        </pc:picChg>
        <pc:picChg chg="mod">
          <ac:chgData name="Hilppa Iittiläinen" userId="f7572432-e0f1-4abb-81ed-7836843e2f2b" providerId="ADAL" clId="{EA769043-C6FD-4807-8447-509E1E7CCC85}" dt="2022-06-13T10:41:59.335" v="107"/>
          <ac:picMkLst>
            <pc:docMk/>
            <pc:sldMk cId="3277068765" sldId="617"/>
            <ac:picMk id="13" creationId="{CB64F92C-2204-718F-BE7D-BE939A54BD83}"/>
          </ac:picMkLst>
        </pc:picChg>
      </pc:sldChg>
      <pc:sldChg chg="addSp modSp new mod ord">
        <pc:chgData name="Hilppa Iittiläinen" userId="f7572432-e0f1-4abb-81ed-7836843e2f2b" providerId="ADAL" clId="{EA769043-C6FD-4807-8447-509E1E7CCC85}" dt="2022-06-13T10:43:28.128" v="145" actId="27636"/>
        <pc:sldMkLst>
          <pc:docMk/>
          <pc:sldMk cId="3470522734" sldId="618"/>
        </pc:sldMkLst>
        <pc:spChg chg="mod">
          <ac:chgData name="Hilppa Iittiläinen" userId="f7572432-e0f1-4abb-81ed-7836843e2f2b" providerId="ADAL" clId="{EA769043-C6FD-4807-8447-509E1E7CCC85}" dt="2022-06-13T10:43:00.618" v="138" actId="113"/>
          <ac:spMkLst>
            <pc:docMk/>
            <pc:sldMk cId="3470522734" sldId="618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3:28.128" v="145" actId="27636"/>
          <ac:spMkLst>
            <pc:docMk/>
            <pc:sldMk cId="3470522734" sldId="618"/>
            <ac:spMk id="3" creationId="{E4C47B24-91F9-4A24-63D5-7A9902C9850C}"/>
          </ac:spMkLst>
        </pc:spChg>
        <pc:spChg chg="mod">
          <ac:chgData name="Hilppa Iittiläinen" userId="f7572432-e0f1-4abb-81ed-7836843e2f2b" providerId="ADAL" clId="{EA769043-C6FD-4807-8447-509E1E7CCC85}" dt="2022-06-13T10:43:21.269" v="142"/>
          <ac:spMkLst>
            <pc:docMk/>
            <pc:sldMk cId="3470522734" sldId="618"/>
            <ac:spMk id="6" creationId="{97C68744-1A54-0D16-CEDD-8300A195A443}"/>
          </ac:spMkLst>
        </pc:spChg>
        <pc:grpChg chg="add mod">
          <ac:chgData name="Hilppa Iittiläinen" userId="f7572432-e0f1-4abb-81ed-7836843e2f2b" providerId="ADAL" clId="{EA769043-C6FD-4807-8447-509E1E7CCC85}" dt="2022-06-13T10:43:24.149" v="143" actId="1076"/>
          <ac:grpSpMkLst>
            <pc:docMk/>
            <pc:sldMk cId="3470522734" sldId="618"/>
            <ac:grpSpMk id="5" creationId="{19B91AEA-AFD1-C5C8-87C3-7F23F1BD6D02}"/>
          </ac:grpSpMkLst>
        </pc:grpChg>
        <pc:picChg chg="mod">
          <ac:chgData name="Hilppa Iittiläinen" userId="f7572432-e0f1-4abb-81ed-7836843e2f2b" providerId="ADAL" clId="{EA769043-C6FD-4807-8447-509E1E7CCC85}" dt="2022-06-13T10:43:21.269" v="142"/>
          <ac:picMkLst>
            <pc:docMk/>
            <pc:sldMk cId="3470522734" sldId="618"/>
            <ac:picMk id="7" creationId="{9C3FEB59-26D2-02F8-CAC1-8C8C47D07C95}"/>
          </ac:picMkLst>
        </pc:picChg>
      </pc:sldChg>
      <pc:sldChg chg="delSp modSp add mod">
        <pc:chgData name="Hilppa Iittiläinen" userId="f7572432-e0f1-4abb-81ed-7836843e2f2b" providerId="ADAL" clId="{EA769043-C6FD-4807-8447-509E1E7CCC85}" dt="2022-06-13T10:44:39.505" v="162" actId="14100"/>
        <pc:sldMkLst>
          <pc:docMk/>
          <pc:sldMk cId="900897045" sldId="619"/>
        </pc:sldMkLst>
        <pc:spChg chg="mod">
          <ac:chgData name="Hilppa Iittiläinen" userId="f7572432-e0f1-4abb-81ed-7836843e2f2b" providerId="ADAL" clId="{EA769043-C6FD-4807-8447-509E1E7CCC85}" dt="2022-06-13T10:43:46.799" v="149" actId="113"/>
          <ac:spMkLst>
            <pc:docMk/>
            <pc:sldMk cId="900897045" sldId="619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4:39.505" v="162" actId="14100"/>
          <ac:spMkLst>
            <pc:docMk/>
            <pc:sldMk cId="900897045" sldId="619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3:56.203" v="151" actId="478"/>
          <ac:grpSpMkLst>
            <pc:docMk/>
            <pc:sldMk cId="900897045" sldId="619"/>
            <ac:grpSpMk id="5" creationId="{19B91AEA-AFD1-C5C8-87C3-7F23F1BD6D02}"/>
          </ac:grpSpMkLst>
        </pc:grpChg>
      </pc:sldChg>
      <pc:sldChg chg="addSp delSp modSp add mod ord">
        <pc:chgData name="Hilppa Iittiläinen" userId="f7572432-e0f1-4abb-81ed-7836843e2f2b" providerId="ADAL" clId="{EA769043-C6FD-4807-8447-509E1E7CCC85}" dt="2022-06-13T10:45:29.380" v="178" actId="14100"/>
        <pc:sldMkLst>
          <pc:docMk/>
          <pc:sldMk cId="3710657903" sldId="620"/>
        </pc:sldMkLst>
        <pc:spChg chg="mod">
          <ac:chgData name="Hilppa Iittiläinen" userId="f7572432-e0f1-4abb-81ed-7836843e2f2b" providerId="ADAL" clId="{EA769043-C6FD-4807-8447-509E1E7CCC85}" dt="2022-06-13T10:45:00.291" v="168" actId="113"/>
          <ac:spMkLst>
            <pc:docMk/>
            <pc:sldMk cId="3710657903" sldId="620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5:29.380" v="178" actId="14100"/>
          <ac:spMkLst>
            <pc:docMk/>
            <pc:sldMk cId="3710657903" sldId="620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5:20.867" v="175" actId="478"/>
          <ac:grpSpMkLst>
            <pc:docMk/>
            <pc:sldMk cId="3710657903" sldId="620"/>
            <ac:grpSpMk id="5" creationId="{19B91AEA-AFD1-C5C8-87C3-7F23F1BD6D02}"/>
          </ac:grpSpMkLst>
        </pc:grpChg>
        <pc:grpChg chg="add mod">
          <ac:chgData name="Hilppa Iittiläinen" userId="f7572432-e0f1-4abb-81ed-7836843e2f2b" providerId="ADAL" clId="{EA769043-C6FD-4807-8447-509E1E7CCC85}" dt="2022-06-13T10:45:26.188" v="177" actId="1076"/>
          <ac:grpSpMkLst>
            <pc:docMk/>
            <pc:sldMk cId="3710657903" sldId="620"/>
            <ac:grpSpMk id="8" creationId="{A0A961A0-B4FE-2CBD-129B-575EC06E7CF3}"/>
          </ac:grpSpMkLst>
        </pc:grpChg>
        <pc:picChg chg="mod">
          <ac:chgData name="Hilppa Iittiläinen" userId="f7572432-e0f1-4abb-81ed-7836843e2f2b" providerId="ADAL" clId="{EA769043-C6FD-4807-8447-509E1E7CCC85}" dt="2022-06-13T10:45:21.349" v="176"/>
          <ac:picMkLst>
            <pc:docMk/>
            <pc:sldMk cId="3710657903" sldId="620"/>
            <ac:picMk id="9" creationId="{A5462304-2E50-F3CB-D89C-E915F9819E39}"/>
          </ac:picMkLst>
        </pc:picChg>
        <pc:picChg chg="mod">
          <ac:chgData name="Hilppa Iittiläinen" userId="f7572432-e0f1-4abb-81ed-7836843e2f2b" providerId="ADAL" clId="{EA769043-C6FD-4807-8447-509E1E7CCC85}" dt="2022-06-13T10:45:21.349" v="176"/>
          <ac:picMkLst>
            <pc:docMk/>
            <pc:sldMk cId="3710657903" sldId="620"/>
            <ac:picMk id="10" creationId="{94CFB329-C65F-51A4-A57B-FD17D675067E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46:11.162" v="194" actId="1076"/>
        <pc:sldMkLst>
          <pc:docMk/>
          <pc:sldMk cId="3549831661" sldId="621"/>
        </pc:sldMkLst>
        <pc:spChg chg="mod">
          <ac:chgData name="Hilppa Iittiläinen" userId="f7572432-e0f1-4abb-81ed-7836843e2f2b" providerId="ADAL" clId="{EA769043-C6FD-4807-8447-509E1E7CCC85}" dt="2022-06-13T10:45:45.650" v="182" actId="113"/>
          <ac:spMkLst>
            <pc:docMk/>
            <pc:sldMk cId="3549831661" sldId="621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6:09.329" v="193" actId="27636"/>
          <ac:spMkLst>
            <pc:docMk/>
            <pc:sldMk cId="3549831661" sldId="621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5:51.370" v="183" actId="478"/>
          <ac:grpSpMkLst>
            <pc:docMk/>
            <pc:sldMk cId="3549831661" sldId="621"/>
            <ac:grpSpMk id="8" creationId="{A0A961A0-B4FE-2CBD-129B-575EC06E7CF3}"/>
          </ac:grpSpMkLst>
        </pc:grpChg>
        <pc:picChg chg="add mod">
          <ac:chgData name="Hilppa Iittiläinen" userId="f7572432-e0f1-4abb-81ed-7836843e2f2b" providerId="ADAL" clId="{EA769043-C6FD-4807-8447-509E1E7CCC85}" dt="2022-06-13T10:46:11.162" v="194" actId="1076"/>
          <ac:picMkLst>
            <pc:docMk/>
            <pc:sldMk cId="3549831661" sldId="621"/>
            <ac:picMk id="11" creationId="{54DEE5CF-B594-F51F-8778-0F975102C94D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47:41.577" v="247" actId="255"/>
        <pc:sldMkLst>
          <pc:docMk/>
          <pc:sldMk cId="93909629" sldId="622"/>
        </pc:sldMkLst>
        <pc:spChg chg="mod">
          <ac:chgData name="Hilppa Iittiläinen" userId="f7572432-e0f1-4abb-81ed-7836843e2f2b" providerId="ADAL" clId="{EA769043-C6FD-4807-8447-509E1E7CCC85}" dt="2022-06-13T10:46:38.656" v="229" actId="20577"/>
          <ac:spMkLst>
            <pc:docMk/>
            <pc:sldMk cId="93909629" sldId="622"/>
            <ac:spMk id="2" creationId="{9EA805D6-F2BE-C614-3264-16534EF73A80}"/>
          </ac:spMkLst>
        </pc:spChg>
        <pc:spChg chg="mod">
          <ac:chgData name="Hilppa Iittiläinen" userId="f7572432-e0f1-4abb-81ed-7836843e2f2b" providerId="ADAL" clId="{EA769043-C6FD-4807-8447-509E1E7CCC85}" dt="2022-06-13T10:47:41.577" v="247" actId="255"/>
          <ac:spMkLst>
            <pc:docMk/>
            <pc:sldMk cId="93909629" sldId="622"/>
            <ac:spMk id="3" creationId="{39E483F5-7051-7FE7-C8F8-3617F87D6CC0}"/>
          </ac:spMkLst>
        </pc:spChg>
        <pc:spChg chg="mod">
          <ac:chgData name="Hilppa Iittiläinen" userId="f7572432-e0f1-4abb-81ed-7836843e2f2b" providerId="ADAL" clId="{EA769043-C6FD-4807-8447-509E1E7CCC85}" dt="2022-06-13T10:47:13.170" v="238"/>
          <ac:spMkLst>
            <pc:docMk/>
            <pc:sldMk cId="93909629" sldId="622"/>
            <ac:spMk id="7" creationId="{364447F7-D9F6-6649-3D51-18F4313A31B9}"/>
          </ac:spMkLst>
        </pc:spChg>
        <pc:grpChg chg="add mod">
          <ac:chgData name="Hilppa Iittiläinen" userId="f7572432-e0f1-4abb-81ed-7836843e2f2b" providerId="ADAL" clId="{EA769043-C6FD-4807-8447-509E1E7CCC85}" dt="2022-06-13T10:47:16.608" v="239" actId="1076"/>
          <ac:grpSpMkLst>
            <pc:docMk/>
            <pc:sldMk cId="93909629" sldId="622"/>
            <ac:grpSpMk id="5" creationId="{5EF780D4-4BA3-F1D2-675F-5DD08B990948}"/>
          </ac:grpSpMkLst>
        </pc:grpChg>
        <pc:grpChg chg="add mod">
          <ac:chgData name="Hilppa Iittiläinen" userId="f7572432-e0f1-4abb-81ed-7836843e2f2b" providerId="ADAL" clId="{EA769043-C6FD-4807-8447-509E1E7CCC85}" dt="2022-06-13T10:47:28.154" v="242" actId="1076"/>
          <ac:grpSpMkLst>
            <pc:docMk/>
            <pc:sldMk cId="93909629" sldId="622"/>
            <ac:grpSpMk id="8" creationId="{35517746-8B82-9B89-DF75-DFD6645AADC2}"/>
          </ac:grpSpMkLst>
        </pc:grpChg>
        <pc:picChg chg="mod">
          <ac:chgData name="Hilppa Iittiläinen" userId="f7572432-e0f1-4abb-81ed-7836843e2f2b" providerId="ADAL" clId="{EA769043-C6FD-4807-8447-509E1E7CCC85}" dt="2022-06-13T10:47:13.170" v="238"/>
          <ac:picMkLst>
            <pc:docMk/>
            <pc:sldMk cId="93909629" sldId="622"/>
            <ac:picMk id="6" creationId="{40D923E2-AECA-A719-1C95-09FFAD407BB1}"/>
          </ac:picMkLst>
        </pc:picChg>
        <pc:picChg chg="mod">
          <ac:chgData name="Hilppa Iittiläinen" userId="f7572432-e0f1-4abb-81ed-7836843e2f2b" providerId="ADAL" clId="{EA769043-C6FD-4807-8447-509E1E7CCC85}" dt="2022-06-13T10:47:25.196" v="241"/>
          <ac:picMkLst>
            <pc:docMk/>
            <pc:sldMk cId="93909629" sldId="622"/>
            <ac:picMk id="9" creationId="{933F8E16-783F-CE1B-0349-0A9D53DAB0F0}"/>
          </ac:picMkLst>
        </pc:picChg>
        <pc:picChg chg="mod">
          <ac:chgData name="Hilppa Iittiläinen" userId="f7572432-e0f1-4abb-81ed-7836843e2f2b" providerId="ADAL" clId="{EA769043-C6FD-4807-8447-509E1E7CCC85}" dt="2022-06-13T10:47:25.196" v="241"/>
          <ac:picMkLst>
            <pc:docMk/>
            <pc:sldMk cId="93909629" sldId="622"/>
            <ac:picMk id="10" creationId="{19E0C394-2477-C53C-CC1A-A109C5999658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49:13.103" v="276" actId="14100"/>
        <pc:sldMkLst>
          <pc:docMk/>
          <pc:sldMk cId="183967839" sldId="623"/>
        </pc:sldMkLst>
        <pc:spChg chg="mod">
          <ac:chgData name="Hilppa Iittiläinen" userId="f7572432-e0f1-4abb-81ed-7836843e2f2b" providerId="ADAL" clId="{EA769043-C6FD-4807-8447-509E1E7CCC85}" dt="2022-06-13T10:48:19.279" v="269" actId="20577"/>
          <ac:spMkLst>
            <pc:docMk/>
            <pc:sldMk cId="183967839" sldId="623"/>
            <ac:spMk id="2" creationId="{395DD3B8-F704-288A-3975-C0ECAE9EBBC0}"/>
          </ac:spMkLst>
        </pc:spChg>
        <pc:spChg chg="mod">
          <ac:chgData name="Hilppa Iittiläinen" userId="f7572432-e0f1-4abb-81ed-7836843e2f2b" providerId="ADAL" clId="{EA769043-C6FD-4807-8447-509E1E7CCC85}" dt="2022-06-13T10:49:13.103" v="276" actId="14100"/>
          <ac:spMkLst>
            <pc:docMk/>
            <pc:sldMk cId="183967839" sldId="623"/>
            <ac:spMk id="3" creationId="{8BA38DB2-3937-D622-043F-FE1746498235}"/>
          </ac:spMkLst>
        </pc:spChg>
        <pc:spChg chg="mod">
          <ac:chgData name="Hilppa Iittiläinen" userId="f7572432-e0f1-4abb-81ed-7836843e2f2b" providerId="ADAL" clId="{EA769043-C6FD-4807-8447-509E1E7CCC85}" dt="2022-06-13T10:48:28.456" v="271"/>
          <ac:spMkLst>
            <pc:docMk/>
            <pc:sldMk cId="183967839" sldId="623"/>
            <ac:spMk id="7" creationId="{C91ED221-A7B5-83DD-EBC1-AACCE484F5C5}"/>
          </ac:spMkLst>
        </pc:spChg>
        <pc:grpChg chg="add mod">
          <ac:chgData name="Hilppa Iittiläinen" userId="f7572432-e0f1-4abb-81ed-7836843e2f2b" providerId="ADAL" clId="{EA769043-C6FD-4807-8447-509E1E7CCC85}" dt="2022-06-13T10:48:32.508" v="272" actId="1076"/>
          <ac:grpSpMkLst>
            <pc:docMk/>
            <pc:sldMk cId="183967839" sldId="623"/>
            <ac:grpSpMk id="5" creationId="{D8913BE5-EA5F-7319-5C8D-B826587687FD}"/>
          </ac:grpSpMkLst>
        </pc:grpChg>
        <pc:picChg chg="mod">
          <ac:chgData name="Hilppa Iittiläinen" userId="f7572432-e0f1-4abb-81ed-7836843e2f2b" providerId="ADAL" clId="{EA769043-C6FD-4807-8447-509E1E7CCC85}" dt="2022-06-13T10:48:28.456" v="271"/>
          <ac:picMkLst>
            <pc:docMk/>
            <pc:sldMk cId="183967839" sldId="623"/>
            <ac:picMk id="6" creationId="{46A07851-C4E5-FDDA-A237-B6336B90F7AB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50:04.357" v="315" actId="1076"/>
        <pc:sldMkLst>
          <pc:docMk/>
          <pc:sldMk cId="538288410" sldId="624"/>
        </pc:sldMkLst>
        <pc:spChg chg="mod">
          <ac:chgData name="Hilppa Iittiläinen" userId="f7572432-e0f1-4abb-81ed-7836843e2f2b" providerId="ADAL" clId="{EA769043-C6FD-4807-8447-509E1E7CCC85}" dt="2022-06-13T10:49:28.103" v="300" actId="20577"/>
          <ac:spMkLst>
            <pc:docMk/>
            <pc:sldMk cId="538288410" sldId="624"/>
            <ac:spMk id="2" creationId="{4F83BA81-F553-F198-DF15-015B5C048974}"/>
          </ac:spMkLst>
        </pc:spChg>
        <pc:spChg chg="mod">
          <ac:chgData name="Hilppa Iittiläinen" userId="f7572432-e0f1-4abb-81ed-7836843e2f2b" providerId="ADAL" clId="{EA769043-C6FD-4807-8447-509E1E7CCC85}" dt="2022-06-13T10:49:54.774" v="314" actId="27636"/>
          <ac:spMkLst>
            <pc:docMk/>
            <pc:sldMk cId="538288410" sldId="624"/>
            <ac:spMk id="3" creationId="{F44E2A5E-C6AF-2C98-1402-DA8419026035}"/>
          </ac:spMkLst>
        </pc:spChg>
        <pc:picChg chg="add mod">
          <ac:chgData name="Hilppa Iittiläinen" userId="f7572432-e0f1-4abb-81ed-7836843e2f2b" providerId="ADAL" clId="{EA769043-C6FD-4807-8447-509E1E7CCC85}" dt="2022-06-13T10:50:04.357" v="315" actId="1076"/>
          <ac:picMkLst>
            <pc:docMk/>
            <pc:sldMk cId="538288410" sldId="624"/>
            <ac:picMk id="5" creationId="{759A33E4-33F6-2316-FD70-04644D1905DC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51:08.058" v="333" actId="478"/>
        <pc:sldMkLst>
          <pc:docMk/>
          <pc:sldMk cId="665328904" sldId="625"/>
        </pc:sldMkLst>
        <pc:spChg chg="mod">
          <ac:chgData name="Hilppa Iittiläinen" userId="f7572432-e0f1-4abb-81ed-7836843e2f2b" providerId="ADAL" clId="{EA769043-C6FD-4807-8447-509E1E7CCC85}" dt="2022-06-13T10:50:30.430" v="325" actId="27636"/>
          <ac:spMkLst>
            <pc:docMk/>
            <pc:sldMk cId="665328904" sldId="625"/>
            <ac:spMk id="3" creationId="{F44E2A5E-C6AF-2C98-1402-DA8419026035}"/>
          </ac:spMkLst>
        </pc:spChg>
        <pc:picChg chg="del">
          <ac:chgData name="Hilppa Iittiläinen" userId="f7572432-e0f1-4abb-81ed-7836843e2f2b" providerId="ADAL" clId="{EA769043-C6FD-4807-8447-509E1E7CCC85}" dt="2022-06-13T10:51:08.058" v="333" actId="478"/>
          <ac:picMkLst>
            <pc:docMk/>
            <pc:sldMk cId="665328904" sldId="625"/>
            <ac:picMk id="5" creationId="{759A33E4-33F6-2316-FD70-04644D1905DC}"/>
          </ac:picMkLst>
        </pc:picChg>
        <pc:picChg chg="add mod ord">
          <ac:chgData name="Hilppa Iittiläinen" userId="f7572432-e0f1-4abb-81ed-7836843e2f2b" providerId="ADAL" clId="{EA769043-C6FD-4807-8447-509E1E7CCC85}" dt="2022-06-13T10:51:06.627" v="332" actId="167"/>
          <ac:picMkLst>
            <pc:docMk/>
            <pc:sldMk cId="665328904" sldId="625"/>
            <ac:picMk id="6" creationId="{C0CA9289-698A-719E-0115-0AA953EFFC6D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51:56.951" v="369" actId="1076"/>
        <pc:sldMkLst>
          <pc:docMk/>
          <pc:sldMk cId="3302014693" sldId="626"/>
        </pc:sldMkLst>
        <pc:spChg chg="mod">
          <ac:chgData name="Hilppa Iittiläinen" userId="f7572432-e0f1-4abb-81ed-7836843e2f2b" providerId="ADAL" clId="{EA769043-C6FD-4807-8447-509E1E7CCC85}" dt="2022-06-13T10:51:30.602" v="356" actId="20577"/>
          <ac:spMkLst>
            <pc:docMk/>
            <pc:sldMk cId="3302014693" sldId="626"/>
            <ac:spMk id="2" creationId="{10474F76-B7E7-C325-1B1B-52DB1413B73E}"/>
          </ac:spMkLst>
        </pc:spChg>
        <pc:spChg chg="mod">
          <ac:chgData name="Hilppa Iittiläinen" userId="f7572432-e0f1-4abb-81ed-7836843e2f2b" providerId="ADAL" clId="{EA769043-C6FD-4807-8447-509E1E7CCC85}" dt="2022-06-13T10:51:52.896" v="368" actId="27636"/>
          <ac:spMkLst>
            <pc:docMk/>
            <pc:sldMk cId="3302014693" sldId="626"/>
            <ac:spMk id="3" creationId="{C7998D28-157B-8114-1B40-3F1DBA88A4AA}"/>
          </ac:spMkLst>
        </pc:spChg>
        <pc:grpChg chg="add mod">
          <ac:chgData name="Hilppa Iittiläinen" userId="f7572432-e0f1-4abb-81ed-7836843e2f2b" providerId="ADAL" clId="{EA769043-C6FD-4807-8447-509E1E7CCC85}" dt="2022-06-13T10:51:56.951" v="369" actId="1076"/>
          <ac:grpSpMkLst>
            <pc:docMk/>
            <pc:sldMk cId="3302014693" sldId="626"/>
            <ac:grpSpMk id="5" creationId="{6DEDC28B-C162-AE32-8AE3-7FC61C6B3F1E}"/>
          </ac:grpSpMkLst>
        </pc:grpChg>
        <pc:picChg chg="mod">
          <ac:chgData name="Hilppa Iittiläinen" userId="f7572432-e0f1-4abb-81ed-7836843e2f2b" providerId="ADAL" clId="{EA769043-C6FD-4807-8447-509E1E7CCC85}" dt="2022-06-13T10:51:48.354" v="366"/>
          <ac:picMkLst>
            <pc:docMk/>
            <pc:sldMk cId="3302014693" sldId="626"/>
            <ac:picMk id="6" creationId="{5D053CDC-A553-37AC-3163-6ED7EEAA97AB}"/>
          </ac:picMkLst>
        </pc:picChg>
        <pc:picChg chg="mod">
          <ac:chgData name="Hilppa Iittiläinen" userId="f7572432-e0f1-4abb-81ed-7836843e2f2b" providerId="ADAL" clId="{EA769043-C6FD-4807-8447-509E1E7CCC85}" dt="2022-06-13T10:51:48.354" v="366"/>
          <ac:picMkLst>
            <pc:docMk/>
            <pc:sldMk cId="3302014693" sldId="626"/>
            <ac:picMk id="7" creationId="{883EE83F-89CD-AB7A-37DC-1AC5A22A93B8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0:53:07.352" v="403" actId="27636"/>
        <pc:sldMkLst>
          <pc:docMk/>
          <pc:sldMk cId="1523538429" sldId="627"/>
        </pc:sldMkLst>
        <pc:spChg chg="mod">
          <ac:chgData name="Hilppa Iittiläinen" userId="f7572432-e0f1-4abb-81ed-7836843e2f2b" providerId="ADAL" clId="{EA769043-C6FD-4807-8447-509E1E7CCC85}" dt="2022-06-13T10:53:07.352" v="403" actId="27636"/>
          <ac:spMkLst>
            <pc:docMk/>
            <pc:sldMk cId="1523538429" sldId="627"/>
            <ac:spMk id="3" creationId="{C7998D28-157B-8114-1B40-3F1DBA88A4AA}"/>
          </ac:spMkLst>
        </pc:spChg>
      </pc:sldChg>
      <pc:sldChg chg="modSp new del mod">
        <pc:chgData name="Hilppa Iittiläinen" userId="f7572432-e0f1-4abb-81ed-7836843e2f2b" providerId="ADAL" clId="{EA769043-C6FD-4807-8447-509E1E7CCC85}" dt="2022-06-13T10:58:06.170" v="487" actId="47"/>
        <pc:sldMkLst>
          <pc:docMk/>
          <pc:sldMk cId="1113473669" sldId="628"/>
        </pc:sldMkLst>
        <pc:spChg chg="mod">
          <ac:chgData name="Hilppa Iittiläinen" userId="f7572432-e0f1-4abb-81ed-7836843e2f2b" providerId="ADAL" clId="{EA769043-C6FD-4807-8447-509E1E7CCC85}" dt="2022-06-13T10:53:33.039" v="408" actId="20577"/>
          <ac:spMkLst>
            <pc:docMk/>
            <pc:sldMk cId="1113473669" sldId="628"/>
            <ac:spMk id="2" creationId="{630C145B-966B-D645-2CC9-1998A3B4F018}"/>
          </ac:spMkLst>
        </pc:spChg>
        <pc:spChg chg="mod">
          <ac:chgData name="Hilppa Iittiläinen" userId="f7572432-e0f1-4abb-81ed-7836843e2f2b" providerId="ADAL" clId="{EA769043-C6FD-4807-8447-509E1E7CCC85}" dt="2022-06-13T10:56:47.034" v="476" actId="948"/>
          <ac:spMkLst>
            <pc:docMk/>
            <pc:sldMk cId="1113473669" sldId="628"/>
            <ac:spMk id="3" creationId="{10A015ED-DCAF-DFDF-9866-2C25D859B9E0}"/>
          </ac:spMkLst>
        </pc:spChg>
      </pc:sldChg>
      <pc:sldChg chg="modSp new mod">
        <pc:chgData name="Hilppa Iittiläinen" userId="f7572432-e0f1-4abb-81ed-7836843e2f2b" providerId="ADAL" clId="{EA769043-C6FD-4807-8447-509E1E7CCC85}" dt="2022-06-13T10:58:02.379" v="486"/>
        <pc:sldMkLst>
          <pc:docMk/>
          <pc:sldMk cId="1186815686" sldId="629"/>
        </pc:sldMkLst>
        <pc:spChg chg="mod">
          <ac:chgData name="Hilppa Iittiläinen" userId="f7572432-e0f1-4abb-81ed-7836843e2f2b" providerId="ADAL" clId="{EA769043-C6FD-4807-8447-509E1E7CCC85}" dt="2022-06-13T10:58:02.379" v="486"/>
          <ac:spMkLst>
            <pc:docMk/>
            <pc:sldMk cId="1186815686" sldId="629"/>
            <ac:spMk id="2" creationId="{5133D409-4D06-163C-E89E-1748ADAE198F}"/>
          </ac:spMkLst>
        </pc:spChg>
        <pc:spChg chg="mod">
          <ac:chgData name="Hilppa Iittiläinen" userId="f7572432-e0f1-4abb-81ed-7836843e2f2b" providerId="ADAL" clId="{EA769043-C6FD-4807-8447-509E1E7CCC85}" dt="2022-06-13T10:57:55.453" v="485" actId="27636"/>
          <ac:spMkLst>
            <pc:docMk/>
            <pc:sldMk cId="1186815686" sldId="629"/>
            <ac:spMk id="3" creationId="{265FE775-96BA-0884-7B47-65E7BA2D0982}"/>
          </ac:spMkLst>
        </pc:spChg>
      </pc:sldChg>
      <pc:sldChg chg="addSp modSp new mod">
        <pc:chgData name="Hilppa Iittiläinen" userId="f7572432-e0f1-4abb-81ed-7836843e2f2b" providerId="ADAL" clId="{EA769043-C6FD-4807-8447-509E1E7CCC85}" dt="2022-06-13T10:59:16.805" v="511" actId="1076"/>
        <pc:sldMkLst>
          <pc:docMk/>
          <pc:sldMk cId="3070502003" sldId="630"/>
        </pc:sldMkLst>
        <pc:spChg chg="mod">
          <ac:chgData name="Hilppa Iittiläinen" userId="f7572432-e0f1-4abb-81ed-7836843e2f2b" providerId="ADAL" clId="{EA769043-C6FD-4807-8447-509E1E7CCC85}" dt="2022-06-13T10:58:22.787" v="491" actId="113"/>
          <ac:spMkLst>
            <pc:docMk/>
            <pc:sldMk cId="3070502003" sldId="630"/>
            <ac:spMk id="2" creationId="{46882881-CDC7-06E9-0025-37398E79EA4A}"/>
          </ac:spMkLst>
        </pc:spChg>
        <pc:spChg chg="mod">
          <ac:chgData name="Hilppa Iittiläinen" userId="f7572432-e0f1-4abb-81ed-7836843e2f2b" providerId="ADAL" clId="{EA769043-C6FD-4807-8447-509E1E7CCC85}" dt="2022-06-13T10:58:52.444" v="503" actId="27636"/>
          <ac:spMkLst>
            <pc:docMk/>
            <pc:sldMk cId="3070502003" sldId="630"/>
            <ac:spMk id="3" creationId="{829882DB-EC07-35E7-FE72-22FA2FF050A3}"/>
          </ac:spMkLst>
        </pc:spChg>
        <pc:picChg chg="add mod">
          <ac:chgData name="Hilppa Iittiläinen" userId="f7572432-e0f1-4abb-81ed-7836843e2f2b" providerId="ADAL" clId="{EA769043-C6FD-4807-8447-509E1E7CCC85}" dt="2022-06-13T10:59:16.805" v="511" actId="1076"/>
          <ac:picMkLst>
            <pc:docMk/>
            <pc:sldMk cId="3070502003" sldId="630"/>
            <ac:picMk id="5" creationId="{3243CF45-CFA8-2625-DC82-6FF80D02359B}"/>
          </ac:picMkLst>
        </pc:picChg>
        <pc:picChg chg="add mod">
          <ac:chgData name="Hilppa Iittiläinen" userId="f7572432-e0f1-4abb-81ed-7836843e2f2b" providerId="ADAL" clId="{EA769043-C6FD-4807-8447-509E1E7CCC85}" dt="2022-06-13T10:59:15.028" v="510" actId="14100"/>
          <ac:picMkLst>
            <pc:docMk/>
            <pc:sldMk cId="3070502003" sldId="630"/>
            <ac:picMk id="6" creationId="{ED15751C-5708-43D7-C27D-E6EF35774E7B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59:57.587" v="522" actId="1076"/>
        <pc:sldMkLst>
          <pc:docMk/>
          <pc:sldMk cId="819505887" sldId="631"/>
        </pc:sldMkLst>
        <pc:spChg chg="del">
          <ac:chgData name="Hilppa Iittiläinen" userId="f7572432-e0f1-4abb-81ed-7836843e2f2b" providerId="ADAL" clId="{EA769043-C6FD-4807-8447-509E1E7CCC85}" dt="2022-06-13T10:59:37.894" v="515" actId="478"/>
          <ac:spMkLst>
            <pc:docMk/>
            <pc:sldMk cId="819505887" sldId="631"/>
            <ac:spMk id="3" creationId="{829882DB-EC07-35E7-FE72-22FA2FF050A3}"/>
          </ac:spMkLst>
        </pc:spChg>
        <pc:spChg chg="add mod">
          <ac:chgData name="Hilppa Iittiläinen" userId="f7572432-e0f1-4abb-81ed-7836843e2f2b" providerId="ADAL" clId="{EA769043-C6FD-4807-8447-509E1E7CCC85}" dt="2022-06-13T10:59:37.894" v="515" actId="478"/>
          <ac:spMkLst>
            <pc:docMk/>
            <pc:sldMk cId="819505887" sldId="631"/>
            <ac:spMk id="8" creationId="{27A7C151-9C14-A80C-3DAD-B4E8FC8956E0}"/>
          </ac:spMkLst>
        </pc:spChg>
        <pc:grpChg chg="add mod">
          <ac:chgData name="Hilppa Iittiläinen" userId="f7572432-e0f1-4abb-81ed-7836843e2f2b" providerId="ADAL" clId="{EA769043-C6FD-4807-8447-509E1E7CCC85}" dt="2022-06-13T10:59:57.587" v="522" actId="1076"/>
          <ac:grpSpMkLst>
            <pc:docMk/>
            <pc:sldMk cId="819505887" sldId="631"/>
            <ac:grpSpMk id="11" creationId="{6692FBB4-B600-B09F-35F3-C7A88B5E6853}"/>
          </ac:grpSpMkLst>
        </pc:grpChg>
        <pc:picChg chg="del">
          <ac:chgData name="Hilppa Iittiläinen" userId="f7572432-e0f1-4abb-81ed-7836843e2f2b" providerId="ADAL" clId="{EA769043-C6FD-4807-8447-509E1E7CCC85}" dt="2022-06-13T10:59:39.822" v="516" actId="478"/>
          <ac:picMkLst>
            <pc:docMk/>
            <pc:sldMk cId="819505887" sldId="631"/>
            <ac:picMk id="5" creationId="{3243CF45-CFA8-2625-DC82-6FF80D02359B}"/>
          </ac:picMkLst>
        </pc:picChg>
        <pc:picChg chg="del">
          <ac:chgData name="Hilppa Iittiläinen" userId="f7572432-e0f1-4abb-81ed-7836843e2f2b" providerId="ADAL" clId="{EA769043-C6FD-4807-8447-509E1E7CCC85}" dt="2022-06-13T10:59:40.826" v="517" actId="478"/>
          <ac:picMkLst>
            <pc:docMk/>
            <pc:sldMk cId="819505887" sldId="631"/>
            <ac:picMk id="6" creationId="{ED15751C-5708-43D7-C27D-E6EF35774E7B}"/>
          </ac:picMkLst>
        </pc:picChg>
        <pc:picChg chg="add del mod">
          <ac:chgData name="Hilppa Iittiläinen" userId="f7572432-e0f1-4abb-81ed-7836843e2f2b" providerId="ADAL" clId="{EA769043-C6FD-4807-8447-509E1E7CCC85}" dt="2022-06-13T10:59:51.042" v="519" actId="478"/>
          <ac:picMkLst>
            <pc:docMk/>
            <pc:sldMk cId="819505887" sldId="631"/>
            <ac:picMk id="9" creationId="{8526469B-9DF2-4D3C-7026-1482C48818AD}"/>
          </ac:picMkLst>
        </pc:picChg>
        <pc:picChg chg="add del mod">
          <ac:chgData name="Hilppa Iittiläinen" userId="f7572432-e0f1-4abb-81ed-7836843e2f2b" providerId="ADAL" clId="{EA769043-C6FD-4807-8447-509E1E7CCC85}" dt="2022-06-13T10:59:51.646" v="520" actId="478"/>
          <ac:picMkLst>
            <pc:docMk/>
            <pc:sldMk cId="819505887" sldId="631"/>
            <ac:picMk id="10" creationId="{4985FBAA-CA4C-C95F-77C2-4F9B3E23CF67}"/>
          </ac:picMkLst>
        </pc:picChg>
        <pc:picChg chg="mod">
          <ac:chgData name="Hilppa Iittiläinen" userId="f7572432-e0f1-4abb-81ed-7836843e2f2b" providerId="ADAL" clId="{EA769043-C6FD-4807-8447-509E1E7CCC85}" dt="2022-06-13T10:59:52.988" v="521"/>
          <ac:picMkLst>
            <pc:docMk/>
            <pc:sldMk cId="819505887" sldId="631"/>
            <ac:picMk id="12" creationId="{17A1293B-8E0E-016C-6731-D27AD0A892D4}"/>
          </ac:picMkLst>
        </pc:picChg>
        <pc:picChg chg="mod">
          <ac:chgData name="Hilppa Iittiläinen" userId="f7572432-e0f1-4abb-81ed-7836843e2f2b" providerId="ADAL" clId="{EA769043-C6FD-4807-8447-509E1E7CCC85}" dt="2022-06-13T10:59:52.988" v="521"/>
          <ac:picMkLst>
            <pc:docMk/>
            <pc:sldMk cId="819505887" sldId="631"/>
            <ac:picMk id="13" creationId="{E83B0BB0-5B8A-99C3-CDA6-8C30BF370C1F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1:01:39.780" v="564" actId="27636"/>
        <pc:sldMkLst>
          <pc:docMk/>
          <pc:sldMk cId="826484078" sldId="632"/>
        </pc:sldMkLst>
        <pc:spChg chg="mod">
          <ac:chgData name="Hilppa Iittiläinen" userId="f7572432-e0f1-4abb-81ed-7836843e2f2b" providerId="ADAL" clId="{EA769043-C6FD-4807-8447-509E1E7CCC85}" dt="2022-06-13T11:01:00.738" v="552" actId="20577"/>
          <ac:spMkLst>
            <pc:docMk/>
            <pc:sldMk cId="826484078" sldId="632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1:39.780" v="564" actId="27636"/>
          <ac:spMkLst>
            <pc:docMk/>
            <pc:sldMk cId="826484078" sldId="632"/>
            <ac:spMk id="3" creationId="{83FB10EA-BF9F-5713-FF66-9DB1A1ACC40D}"/>
          </ac:spMkLst>
        </pc:spChg>
        <pc:picChg chg="add mod">
          <ac:chgData name="Hilppa Iittiläinen" userId="f7572432-e0f1-4abb-81ed-7836843e2f2b" providerId="ADAL" clId="{EA769043-C6FD-4807-8447-509E1E7CCC85}" dt="2022-06-13T11:01:20.197" v="558" actId="1076"/>
          <ac:picMkLst>
            <pc:docMk/>
            <pc:sldMk cId="826484078" sldId="632"/>
            <ac:picMk id="5" creationId="{F89B4965-4F64-7DD4-4F72-EC2C645D55A9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1:02:06.861" v="574" actId="27636"/>
        <pc:sldMkLst>
          <pc:docMk/>
          <pc:sldMk cId="2311082882" sldId="633"/>
        </pc:sldMkLst>
        <pc:spChg chg="mod">
          <ac:chgData name="Hilppa Iittiläinen" userId="f7572432-e0f1-4abb-81ed-7836843e2f2b" providerId="ADAL" clId="{EA769043-C6FD-4807-8447-509E1E7CCC85}" dt="2022-06-13T11:01:54.344" v="567" actId="113"/>
          <ac:spMkLst>
            <pc:docMk/>
            <pc:sldMk cId="2311082882" sldId="633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2:06.861" v="574" actId="27636"/>
          <ac:spMkLst>
            <pc:docMk/>
            <pc:sldMk cId="2311082882" sldId="633"/>
            <ac:spMk id="3" creationId="{83FB10EA-BF9F-5713-FF66-9DB1A1ACC40D}"/>
          </ac:spMkLst>
        </pc:spChg>
      </pc:sldChg>
      <pc:sldChg chg="addSp delSp modSp add mod">
        <pc:chgData name="Hilppa Iittiläinen" userId="f7572432-e0f1-4abb-81ed-7836843e2f2b" providerId="ADAL" clId="{EA769043-C6FD-4807-8447-509E1E7CCC85}" dt="2022-06-13T11:02:44.704" v="590" actId="27636"/>
        <pc:sldMkLst>
          <pc:docMk/>
          <pc:sldMk cId="3907374133" sldId="634"/>
        </pc:sldMkLst>
        <pc:spChg chg="mod">
          <ac:chgData name="Hilppa Iittiläinen" userId="f7572432-e0f1-4abb-81ed-7836843e2f2b" providerId="ADAL" clId="{EA769043-C6FD-4807-8447-509E1E7CCC85}" dt="2022-06-13T11:02:21.719" v="578" actId="113"/>
          <ac:spMkLst>
            <pc:docMk/>
            <pc:sldMk cId="3907374133" sldId="634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2:44.704" v="590" actId="27636"/>
          <ac:spMkLst>
            <pc:docMk/>
            <pc:sldMk cId="3907374133" sldId="634"/>
            <ac:spMk id="3" creationId="{83FB10EA-BF9F-5713-FF66-9DB1A1ACC40D}"/>
          </ac:spMkLst>
        </pc:spChg>
        <pc:picChg chg="del">
          <ac:chgData name="Hilppa Iittiläinen" userId="f7572432-e0f1-4abb-81ed-7836843e2f2b" providerId="ADAL" clId="{EA769043-C6FD-4807-8447-509E1E7CCC85}" dt="2022-06-13T11:02:26.817" v="579" actId="478"/>
          <ac:picMkLst>
            <pc:docMk/>
            <pc:sldMk cId="3907374133" sldId="634"/>
            <ac:picMk id="5" creationId="{F89B4965-4F64-7DD4-4F72-EC2C645D55A9}"/>
          </ac:picMkLst>
        </pc:picChg>
        <pc:picChg chg="add mod">
          <ac:chgData name="Hilppa Iittiläinen" userId="f7572432-e0f1-4abb-81ed-7836843e2f2b" providerId="ADAL" clId="{EA769043-C6FD-4807-8447-509E1E7CCC85}" dt="2022-06-13T11:02:33.926" v="582" actId="1076"/>
          <ac:picMkLst>
            <pc:docMk/>
            <pc:sldMk cId="3907374133" sldId="634"/>
            <ac:picMk id="6" creationId="{9E97AACB-CD46-340A-E089-8CE4AA1664C6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1:03:07.954" v="602" actId="27636"/>
        <pc:sldMkLst>
          <pc:docMk/>
          <pc:sldMk cId="2003165866" sldId="635"/>
        </pc:sldMkLst>
        <pc:spChg chg="mod">
          <ac:chgData name="Hilppa Iittiläinen" userId="f7572432-e0f1-4abb-81ed-7836843e2f2b" providerId="ADAL" clId="{EA769043-C6FD-4807-8447-509E1E7CCC85}" dt="2022-06-13T11:03:07.954" v="602" actId="27636"/>
          <ac:spMkLst>
            <pc:docMk/>
            <pc:sldMk cId="2003165866" sldId="635"/>
            <ac:spMk id="3" creationId="{83FB10EA-BF9F-5713-FF66-9DB1A1ACC40D}"/>
          </ac:spMkLst>
        </pc:spChg>
      </pc:sldChg>
      <pc:sldChg chg="addSp delSp modSp add mod">
        <pc:chgData name="Hilppa Iittiläinen" userId="f7572432-e0f1-4abb-81ed-7836843e2f2b" providerId="ADAL" clId="{EA769043-C6FD-4807-8447-509E1E7CCC85}" dt="2022-06-13T11:03:42.767" v="613" actId="20577"/>
        <pc:sldMkLst>
          <pc:docMk/>
          <pc:sldMk cId="2205569529" sldId="636"/>
        </pc:sldMkLst>
        <pc:spChg chg="mod">
          <ac:chgData name="Hilppa Iittiläinen" userId="f7572432-e0f1-4abb-81ed-7836843e2f2b" providerId="ADAL" clId="{EA769043-C6FD-4807-8447-509E1E7CCC85}" dt="2022-06-13T11:03:42.767" v="613" actId="20577"/>
          <ac:spMkLst>
            <pc:docMk/>
            <pc:sldMk cId="2205569529" sldId="636"/>
            <ac:spMk id="3" creationId="{83FB10EA-BF9F-5713-FF66-9DB1A1ACC40D}"/>
          </ac:spMkLst>
        </pc:spChg>
        <pc:picChg chg="del">
          <ac:chgData name="Hilppa Iittiläinen" userId="f7572432-e0f1-4abb-81ed-7836843e2f2b" providerId="ADAL" clId="{EA769043-C6FD-4807-8447-509E1E7CCC85}" dt="2022-06-13T11:03:32.801" v="609" actId="478"/>
          <ac:picMkLst>
            <pc:docMk/>
            <pc:sldMk cId="2205569529" sldId="636"/>
            <ac:picMk id="6" creationId="{9E97AACB-CD46-340A-E089-8CE4AA1664C6}"/>
          </ac:picMkLst>
        </pc:picChg>
        <pc:picChg chg="add mod">
          <ac:chgData name="Hilppa Iittiläinen" userId="f7572432-e0f1-4abb-81ed-7836843e2f2b" providerId="ADAL" clId="{EA769043-C6FD-4807-8447-509E1E7CCC85}" dt="2022-06-13T11:03:37.161" v="611" actId="1076"/>
          <ac:picMkLst>
            <pc:docMk/>
            <pc:sldMk cId="2205569529" sldId="636"/>
            <ac:picMk id="7" creationId="{3C2EC68B-4A21-57A1-D22D-EFD02673C413}"/>
          </ac:picMkLst>
        </pc:picChg>
      </pc:sldChg>
      <pc:sldChg chg="modSp new mod">
        <pc:chgData name="Hilppa Iittiläinen" userId="f7572432-e0f1-4abb-81ed-7836843e2f2b" providerId="ADAL" clId="{EA769043-C6FD-4807-8447-509E1E7CCC85}" dt="2022-06-13T11:04:16.470" v="635" actId="27636"/>
        <pc:sldMkLst>
          <pc:docMk/>
          <pc:sldMk cId="1566220478" sldId="637"/>
        </pc:sldMkLst>
        <pc:spChg chg="mod">
          <ac:chgData name="Hilppa Iittiläinen" userId="f7572432-e0f1-4abb-81ed-7836843e2f2b" providerId="ADAL" clId="{EA769043-C6FD-4807-8447-509E1E7CCC85}" dt="2022-06-13T11:04:02.518" v="623" actId="20577"/>
          <ac:spMkLst>
            <pc:docMk/>
            <pc:sldMk cId="1566220478" sldId="637"/>
            <ac:spMk id="2" creationId="{AEB5339D-40A4-D97C-695D-58949933972F}"/>
          </ac:spMkLst>
        </pc:spChg>
        <pc:spChg chg="mod">
          <ac:chgData name="Hilppa Iittiläinen" userId="f7572432-e0f1-4abb-81ed-7836843e2f2b" providerId="ADAL" clId="{EA769043-C6FD-4807-8447-509E1E7CCC85}" dt="2022-06-13T11:04:16.470" v="635" actId="27636"/>
          <ac:spMkLst>
            <pc:docMk/>
            <pc:sldMk cId="1566220478" sldId="637"/>
            <ac:spMk id="3" creationId="{723CFB44-F717-5645-1697-3452FB7E83C7}"/>
          </ac:spMkLst>
        </pc:spChg>
      </pc:sldChg>
      <pc:sldChg chg="new del">
        <pc:chgData name="Hilppa Iittiläinen" userId="f7572432-e0f1-4abb-81ed-7836843e2f2b" providerId="ADAL" clId="{EA769043-C6FD-4807-8447-509E1E7CCC85}" dt="2022-06-13T11:04:28.782" v="638" actId="47"/>
        <pc:sldMkLst>
          <pc:docMk/>
          <pc:sldMk cId="737283235" sldId="638"/>
        </pc:sldMkLst>
      </pc:sldChg>
      <pc:sldChg chg="addSp delSp modSp new mod modClrScheme chgLayout">
        <pc:chgData name="Hilppa Iittiläinen" userId="f7572432-e0f1-4abb-81ed-7836843e2f2b" providerId="ADAL" clId="{EA769043-C6FD-4807-8447-509E1E7CCC85}" dt="2022-06-13T11:05:47.153" v="686" actId="27636"/>
        <pc:sldMkLst>
          <pc:docMk/>
          <pc:sldMk cId="2337233082" sldId="638"/>
        </pc:sldMkLst>
        <pc:spChg chg="del 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2" creationId="{0D3DCA42-CA3F-0A54-919C-7E30F9079A48}"/>
          </ac:spMkLst>
        </pc:spChg>
        <pc:spChg chg="del 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3" creationId="{56519465-90F1-814E-189C-0795ECA1EB66}"/>
          </ac:spMkLst>
        </pc:spChg>
        <pc:spChg chg="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4" creationId="{8C2FD747-B088-AA88-B3D0-BE55E5E0763D}"/>
          </ac:spMkLst>
        </pc:spChg>
        <pc:spChg chg="add mod ord">
          <ac:chgData name="Hilppa Iittiläinen" userId="f7572432-e0f1-4abb-81ed-7836843e2f2b" providerId="ADAL" clId="{EA769043-C6FD-4807-8447-509E1E7CCC85}" dt="2022-06-13T11:04:45.653" v="667" actId="20577"/>
          <ac:spMkLst>
            <pc:docMk/>
            <pc:sldMk cId="2337233082" sldId="638"/>
            <ac:spMk id="5" creationId="{6D739224-9A3A-8439-8CB3-9CC229A3EE76}"/>
          </ac:spMkLst>
        </pc:spChg>
        <pc:spChg chg="add mod ord">
          <ac:chgData name="Hilppa Iittiläinen" userId="f7572432-e0f1-4abb-81ed-7836843e2f2b" providerId="ADAL" clId="{EA769043-C6FD-4807-8447-509E1E7CCC85}" dt="2022-06-13T11:05:47.153" v="686" actId="27636"/>
          <ac:spMkLst>
            <pc:docMk/>
            <pc:sldMk cId="2337233082" sldId="638"/>
            <ac:spMk id="6" creationId="{9B07D3CC-6411-C939-BDA0-F21495DEBAB3}"/>
          </ac:spMkLst>
        </pc:spChg>
        <pc:spChg chg="add mod ord">
          <ac:chgData name="Hilppa Iittiläinen" userId="f7572432-e0f1-4abb-81ed-7836843e2f2b" providerId="ADAL" clId="{EA769043-C6FD-4807-8447-509E1E7CCC85}" dt="2022-06-13T11:05:41.655" v="682" actId="27636"/>
          <ac:spMkLst>
            <pc:docMk/>
            <pc:sldMk cId="2337233082" sldId="638"/>
            <ac:spMk id="7" creationId="{C08FC449-4182-5026-4F46-92BA3425B9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Teollinen esivalmistaminen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665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laatulajittelu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2909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Suomen sahatavaran tuotannosta on noin puolet mäntyä ja puolet kuusta.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laatuluokituksessa ulkonäkö ratkaisee laatuluokan.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Oksien koko, määrä ja sijoittuminen ovat laatuluokittelun tärkeimmät kriteerit.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Muita laatuluokituksessa tarkkailtavia tekijöitä ovat esimerkiksi halkeamat, vajaasärmäisyys, pihkakolot, kaarnarosot, kaarnakorot, vinosyisyys, latvamurtuma, lyly, muotoviat, värinmuutokset sekä sahatavaran käsittelystä johtuvat viat.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Sahatavarakappaleen laatulajittelu tehdään seuraavilla periaatteilla: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kaikki sivut tarkastellaan erikseen,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laatu määritellään pintalappeen ja molempien syrjien perusteella ja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sydänlape saa olla yhtä laatuluokkaa huonompi.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9B91AEA-AFD1-C5C8-87C3-7F23F1BD6D02}"/>
              </a:ext>
            </a:extLst>
          </p:cNvPr>
          <p:cNvGrpSpPr/>
          <p:nvPr/>
        </p:nvGrpSpPr>
        <p:grpSpPr>
          <a:xfrm>
            <a:off x="9796341" y="1825625"/>
            <a:ext cx="1956923" cy="3340294"/>
            <a:chOff x="8963922" y="1465956"/>
            <a:chExt cx="1956923" cy="3340294"/>
          </a:xfrm>
        </p:grpSpPr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7C68744-1A54-0D16-CEDD-8300A195A443}"/>
                </a:ext>
              </a:extLst>
            </p:cNvPr>
            <p:cNvSpPr txBox="1"/>
            <p:nvPr/>
          </p:nvSpPr>
          <p:spPr>
            <a:xfrm>
              <a:off x="8963922" y="4436918"/>
              <a:ext cx="195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Kuva Puuinfo Oy</a:t>
              </a:r>
            </a:p>
          </p:txBody>
        </p:sp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9C3FEB59-26D2-02F8-CAC1-8C8C47D0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5494" y="1465956"/>
              <a:ext cx="1955351" cy="2798921"/>
            </a:xfrm>
            <a:prstGeom prst="rect">
              <a:avLst/>
            </a:prstGeom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9A8E6D-27BB-07D5-2E6A-E1B1DE52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52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lujuuslajittelu ja CE-merkinnät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74236" cy="4499501"/>
          </a:xfrm>
        </p:spPr>
        <p:txBody>
          <a:bodyPr>
            <a:normAutofit fontScale="77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Lujuuslajittelu on tehtävä siitä valmistettavien tuotestandardien mukaisesti. Jos esimerkiksi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CLT:n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valmistukseen käytettävä sahatavara on sormijatkettua, ohjaa tätä tuotestandardi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FprEN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16351:2015 (E).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Lamellien lajittelusta vastaavalla henkilöllä tulee olla voimassa oleva INSTA 142 LT- lujuuslajitteluoikeus. INSTA 142 noudattaa eurooppalaisen standardin EN 1912 ja EN 14081 – 1 mukaisia lajittelumenettelyohjeita.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 määrittelee visuaaliset lujuusluokat, jotka on nimetty laskevassa lujuusjärjestyksessä T3 – T2 – T1. Arvot vastaavat taivutuslujuuden ominaisia arvoja </a:t>
            </a:r>
            <a:b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N/mm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24 N/ 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 18 N/mm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Standardin EN 338 mukaan havupuusahatavara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lujuuslajitellaan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taulukon mukaisiin lujuusluokkiin. Lujuusluokat C14…C30 voidaan lajitella joko visuaalisesti tai koneellisesti ja lujuusluokat C35…C50 vain koneellisesti.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6F2F3F-E1CD-A9C4-60FB-393F5FEA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8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Lujuuslajitellun sahatavaran leimaus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37364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Lujuuslajiteltu sahatavara, teollisesti valmistetut elementit ja sormijatkettu sahatavara tulee leimata siten, että jokaisessa lujuuslajitellussa sahatavarakappaleessa tai paketissa on leima.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Leimausvaatimus koskee myös kaikkia visuaalisesti lajiteltuja lujuusluokkia.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Koneellisesti lujuuslajiteltu rakennesahatavara on käytännössä aina leimattua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A0A961A0-B4FE-2CBD-129B-575EC06E7CF3}"/>
              </a:ext>
            </a:extLst>
          </p:cNvPr>
          <p:cNvGrpSpPr/>
          <p:nvPr/>
        </p:nvGrpSpPr>
        <p:grpSpPr>
          <a:xfrm>
            <a:off x="7310997" y="1739280"/>
            <a:ext cx="4465707" cy="3744530"/>
            <a:chOff x="7222710" y="1474419"/>
            <a:chExt cx="4465707" cy="3744530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A5462304-2E50-F3CB-D89C-E915F9819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2710" y="1474419"/>
              <a:ext cx="4465707" cy="116596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4CFB329-C65F-51A4-A57B-FD17D675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1300" y="2993716"/>
              <a:ext cx="3795089" cy="222523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14022E-9C5C-8545-70AA-CCE13A30D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65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Puutuotteiden CE-merkintä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01302" cy="4351338"/>
          </a:xfrm>
        </p:spPr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CE-merkintä on vaatimustenmukaisuusmerkintä, joka osoittaa, että rakennustuote on sitä koskevan harmonisoidun tuotestandardin mukainen ja täyttää rakennustuotedirektiivissä esitetyt olennaiset turvallisuus- ja terveellisyysvaatimukset.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CE-merkinnällä varustettua rakennustuotetta voi viedä ja myydä vapaasti Euroopan sisämarkkinoilla.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Markkinoille saatettavan CE-merkittävän tuotteen vaatimustenmukaisuus osoitetaan val­mistajan suorittamalla tehtaan sisäisellä laadunvalvonnalla sekä ilmoitetun laitoksen suorittamalla varmentamisella, tarkastuksella ja testauksella.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4DEE5CF-B594-F51F-8778-0F975102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6" y="1581433"/>
            <a:ext cx="2149027" cy="4427605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91B17A-8564-F642-D0A9-D5804FC3E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83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sormijatkaminen</a:t>
            </a:r>
          </a:p>
        </p:txBody>
      </p:sp>
    </p:spTree>
    <p:extLst>
      <p:ext uri="{BB962C8B-B14F-4D97-AF65-F5344CB8AC3E}">
        <p14:creationId xmlns:p14="http://schemas.microsoft.com/office/powerpoint/2010/main" val="10044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805D6-F2BE-C614-3264-16534EF7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sormijatkokset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E483F5-7051-7FE7-C8F8-3617F87D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8145" cy="4351338"/>
          </a:xfrm>
        </p:spPr>
        <p:txBody>
          <a:bodyPr/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Sormijatketulla rakennesahatavaralla tarkoitetaan puutavaraa, joka on jatkettu pituussuunnassaan sormijatkoksella siten, että jatkettu puutavara täyttää rakennesahatavaran määritellyt lujuusvaatimukset.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 voi olla puussa joko syrjän tai lappeen suuntaisesti.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41F921-EC7D-F90A-C93E-F6B56164E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5EF780D4-4BA3-F1D2-675F-5DD08B990948}"/>
              </a:ext>
            </a:extLst>
          </p:cNvPr>
          <p:cNvGrpSpPr/>
          <p:nvPr/>
        </p:nvGrpSpPr>
        <p:grpSpPr>
          <a:xfrm>
            <a:off x="927937" y="4026451"/>
            <a:ext cx="3324550" cy="2831549"/>
            <a:chOff x="1363065" y="3661956"/>
            <a:chExt cx="3324550" cy="2831549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40D923E2-AECA-A719-1C95-09FFAD407BB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77690" y="3661956"/>
              <a:ext cx="3209925" cy="2086610"/>
            </a:xfrm>
            <a:prstGeom prst="rect">
              <a:avLst/>
            </a:prstGeom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364447F7-D9F6-6649-3D51-18F4313A31B9}"/>
                </a:ext>
              </a:extLst>
            </p:cNvPr>
            <p:cNvSpPr/>
            <p:nvPr/>
          </p:nvSpPr>
          <p:spPr>
            <a:xfrm>
              <a:off x="1363065" y="5847174"/>
              <a:ext cx="2808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Sormijatkoksen työstöterät, </a:t>
              </a:r>
              <a:b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kuva Ammattiopisto Lappia</a:t>
              </a:r>
              <a:endParaRPr lang="fi-FI" dirty="0"/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35517746-8B82-9B89-DF75-DFD6645AADC2}"/>
              </a:ext>
            </a:extLst>
          </p:cNvPr>
          <p:cNvGrpSpPr/>
          <p:nvPr/>
        </p:nvGrpSpPr>
        <p:grpSpPr>
          <a:xfrm>
            <a:off x="8722572" y="1359699"/>
            <a:ext cx="3261271" cy="4753362"/>
            <a:chOff x="8350506" y="951973"/>
            <a:chExt cx="3261271" cy="4753362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933F8E16-783F-CE1B-0349-0A9D53DAB0F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50506" y="951973"/>
              <a:ext cx="3261271" cy="2246779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19E0C394-2477-C53C-CC1A-A109C599965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56191" y="3253266"/>
              <a:ext cx="1836042" cy="2452069"/>
            </a:xfrm>
            <a:prstGeom prst="rect">
              <a:avLst/>
            </a:prstGeom>
          </p:spPr>
        </p:pic>
      </p:grp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0806480-A7DB-6690-A402-11C05C873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0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DD3B8-F704-288A-3975-C0ECAE9E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mitat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38DB2-3937-D622-043F-FE174649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722" y="1825625"/>
            <a:ext cx="4959695" cy="4351338"/>
          </a:xfrm>
        </p:spPr>
        <p:txBody>
          <a:bodyPr/>
          <a:lstStyle/>
          <a:p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Lujuuslajitellussa sormijatkoksessa sormien työstö on tarkkaan määritetty.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447BD7-F495-1731-1D91-1338527AF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8913BE5-EA5F-7319-5C8D-B826587687FD}"/>
              </a:ext>
            </a:extLst>
          </p:cNvPr>
          <p:cNvGrpSpPr/>
          <p:nvPr/>
        </p:nvGrpSpPr>
        <p:grpSpPr>
          <a:xfrm>
            <a:off x="503583" y="1444287"/>
            <a:ext cx="6096000" cy="5353466"/>
            <a:chOff x="580223" y="1097446"/>
            <a:chExt cx="6096000" cy="5353466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46A07851-C4E5-FDDA-A237-B6336B90F7A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0223" y="1097446"/>
              <a:ext cx="6095999" cy="3068994"/>
            </a:xfrm>
            <a:prstGeom prst="rect">
              <a:avLst/>
            </a:prstGeom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C91ED221-A7B5-83DD-EBC1-AACCE484F5C5}"/>
                </a:ext>
              </a:extLst>
            </p:cNvPr>
            <p:cNvSpPr/>
            <p:nvPr/>
          </p:nvSpPr>
          <p:spPr>
            <a:xfrm>
              <a:off x="580223" y="4166440"/>
              <a:ext cx="6096000" cy="22844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sormen pituus 		p = sormien välinen etäisyys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= sormen kulma		</a:t>
              </a: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varaus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varauksen leveys kärjessä	</a:t>
              </a: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sormen leveys kärjessä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= perusaukon korkeus</a:t>
              </a:r>
              <a:endPara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171137F-8EE6-4B6C-3967-BD7196D8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6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3BA81-F553-F198-DF15-015B5C04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liimaus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E2A5E-C6AF-2C98-1402-DA841902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Liimauksen on tapahduttava välittömästi jyrsinnän jälkeen huomioiden koneen käyttöohjeet ja liiman valmistajan ohjeet.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Liimamäärä säädetään suuttimilla ja liikenopeudella jatkettavan dimension mukaan.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Puristuspaineen on oltava sellainen, että saavutetaan sormien välille hyvä pito.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Sormien pohjiin ei saa syntyä lujuutta heikentäviä halkeamia.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49B367-A4EF-84AE-797F-EACBDC7EE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Kuva 4" descr="D:\Sammonkatu valokuvat\P1010499.JPG">
            <a:extLst>
              <a:ext uri="{FF2B5EF4-FFF2-40B4-BE49-F238E27FC236}">
                <a16:creationId xmlns:a16="http://schemas.microsoft.com/office/drawing/2014/main" id="{759A33E4-33F6-2316-FD70-04644D1905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35" y="1563890"/>
            <a:ext cx="4443555" cy="46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7926C9-7A36-6103-1278-C8D6EFCC1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28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:\Sammonkatu valokuvat\P1010501.JPG">
            <a:extLst>
              <a:ext uri="{FF2B5EF4-FFF2-40B4-BE49-F238E27FC236}">
                <a16:creationId xmlns:a16="http://schemas.microsoft.com/office/drawing/2014/main" id="{C0CA9289-698A-719E-0115-0AA953EF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29" y="1563890"/>
            <a:ext cx="4507161" cy="46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83BA81-F553-F198-DF15-015B5C04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liimaus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E2A5E-C6AF-2C98-1402-DA841902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Puristusaika riippuu mm. sahatavaran dimensiosta, puun tai jatkoksen lämmityksestä, liimasta ja käsittelystä liimauksen jälkeen.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käsittelyn puristuksen jälkeen on sovittava käytettyyn kovettumistapaan.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Jatkettua tavaraa on voitava katkoa, siirtää ja paketoida rasittamatta liitosta.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49B367-A4EF-84AE-797F-EACBDC7EE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AC6F6F-5D91-42FE-BC10-192C0D6FB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32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74F76-B7E7-C325-1B1B-52DB141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Sormijatkoslinjat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998D28-157B-8114-1B40-3F1DBA88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2664" cy="4351338"/>
          </a:xfrm>
        </p:spPr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Teollisuudessa sormijatkoslinja on yleensä osana suurempaa tuotantojärjestelmää.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Esim. sahoilla sahatavara ensin sahataan, kuivataan ja vasta tämän jälkeen tavara jatketaan pidemmäksi.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Liimapalkkiteollisuudessa tavara taas ensin jatketaan, minkä jälkeen tavara siirtyy höylän kautta puristukseen.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Kyseisissä linjoissa sormijatkoslinjan osuus on kuitenkin samanlainen.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2BC966-602C-47F9-43D6-29593218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6DEDC28B-C162-AE32-8AE3-7FC61C6B3F1E}"/>
              </a:ext>
            </a:extLst>
          </p:cNvPr>
          <p:cNvGrpSpPr/>
          <p:nvPr/>
        </p:nvGrpSpPr>
        <p:grpSpPr>
          <a:xfrm>
            <a:off x="8887845" y="1179010"/>
            <a:ext cx="2977554" cy="4997953"/>
            <a:chOff x="8710864" y="1135629"/>
            <a:chExt cx="2977554" cy="4997953"/>
          </a:xfrm>
        </p:grpSpPr>
        <p:pic>
          <p:nvPicPr>
            <p:cNvPr id="6" name="Kuva 5" descr="D:\Sammonkatu valokuvat\P1010499.JPG">
              <a:extLst>
                <a:ext uri="{FF2B5EF4-FFF2-40B4-BE49-F238E27FC236}">
                  <a16:creationId xmlns:a16="http://schemas.microsoft.com/office/drawing/2014/main" id="{5D053CDC-A553-37AC-3163-6ED7EEAA97A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1135629"/>
              <a:ext cx="2977554" cy="2690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uva 6" descr="D:\Sammonkatu valokuvat\P1010501.JPG">
              <a:extLst>
                <a:ext uri="{FF2B5EF4-FFF2-40B4-BE49-F238E27FC236}">
                  <a16:creationId xmlns:a16="http://schemas.microsoft.com/office/drawing/2014/main" id="{883EE83F-89CD-AB7A-37DC-1AC5A22A93B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3864225"/>
              <a:ext cx="2977554" cy="2269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6E40F2-5987-68D6-CE53-B4BA63B53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0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74F76-B7E7-C325-1B1B-52DB141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Sormijatkoslinjat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998D28-157B-8114-1B40-3F1DBA88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2664" cy="4351338"/>
          </a:xfrm>
        </p:spPr>
        <p:txBody>
          <a:bodyPr>
            <a:normAutofit fontScale="6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Sormijatkoslinjat voidaan käyttötarkoituksen perusteella jakaa lyhyen tavaran jatkamiseen soveltuviin linjoihin ja pitkän tavaran jatkamiseen soveltuviin linjoihin.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lyhyen ja pitkän tavaran jatkamiseen soveltuviin linjoihin ei kuitenkaan ole kaikkien linjojen osalta selkeä.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Selkeämpää on jakaa linjat ryhmiin sen mukaan, miten sahatavara syötetään työstöön linjaan.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Näin linjat voidaan jakaa kolmeen ryhmään: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1. pitkäsyöttöiset,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2. poikittaissyöttöiset ja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3. eräsyöttöiset.</a:t>
            </a:r>
            <a:endParaRPr lang="fi-FI" sz="2900" dirty="0">
              <a:effectLst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2BC966-602C-47F9-43D6-29593218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6DEDC28B-C162-AE32-8AE3-7FC61C6B3F1E}"/>
              </a:ext>
            </a:extLst>
          </p:cNvPr>
          <p:cNvGrpSpPr/>
          <p:nvPr/>
        </p:nvGrpSpPr>
        <p:grpSpPr>
          <a:xfrm>
            <a:off x="8887845" y="1179010"/>
            <a:ext cx="2977554" cy="4997953"/>
            <a:chOff x="8710864" y="1135629"/>
            <a:chExt cx="2977554" cy="4997953"/>
          </a:xfrm>
        </p:grpSpPr>
        <p:pic>
          <p:nvPicPr>
            <p:cNvPr id="6" name="Kuva 5" descr="D:\Sammonkatu valokuvat\P1010499.JPG">
              <a:extLst>
                <a:ext uri="{FF2B5EF4-FFF2-40B4-BE49-F238E27FC236}">
                  <a16:creationId xmlns:a16="http://schemas.microsoft.com/office/drawing/2014/main" id="{5D053CDC-A553-37AC-3163-6ED7EEAA97A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1135629"/>
              <a:ext cx="2977554" cy="2690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uva 6" descr="D:\Sammonkatu valokuvat\P1010501.JPG">
              <a:extLst>
                <a:ext uri="{FF2B5EF4-FFF2-40B4-BE49-F238E27FC236}">
                  <a16:creationId xmlns:a16="http://schemas.microsoft.com/office/drawing/2014/main" id="{883EE83F-89CD-AB7A-37DC-1AC5A22A93B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3864225"/>
              <a:ext cx="2977554" cy="2269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C5CE3C4-0B2A-740C-FC92-CA3A87D7A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53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3D409-4D06-163C-E89E-1748ADAE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Sormijatkoksessa käytettävät liimatyypit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5FE775-96BA-0884-7B47-65E7BA2D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Nykyaikaiset teolliset sormijatkosliimat on räätälöity puuteollisuuden tarpeisiin ja ne kehittyvät jatkuvasti.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Rakenteellisessa puun liimauksessa käytetään kemialtaan muutamia erilaisia liimoja.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Yleisimmät liimatyypit ovat: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fenolipohjaiset (fenoliformaldehydi- (PF),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fenoliresorsinoliformaldehydi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-(PRF),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resorsinoliformaldehydiliima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aminohartsipohjainen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(melamiini-urea-formaldehydiliima (MUF)),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kosteuskovettuva polyuretaaniliima (PU tai PUR) ja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emulsiopolymeeri-isosyanaattiliima (EPI),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Liimatyypin valintaan kussakin tapauksessa vaikuttaa lopputuotteen vaatimukset, kohteen käyttöluokka (1,2 tai 3) sekä tuotantolinjan tyyppi.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678E77-A14B-A8D4-4A7F-8D2CE4DA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6FEF5D-2B80-C8B4-6F41-334366FF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81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82881-CDC7-06E9-0025-37398E7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taivutustestit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882DB-EC07-35E7-FE72-22FA2FF0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9440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lujuus on varmistettava esimerkiksi taivutustestillä standardien EN 16351 ja EN 15497 mukaisesti. Testaamiseen käytettävä laitteen tulee olla tyyppihyväksytty.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Testauksia on suoritettava vähintään yksi jokaisesta tuotantoerästä. Testitulos perustuu 100:n viimeisimmän testituloksen keskiarvoon, keskihajontaan sekä hyväksyttyjen testausarvojen lukumäärään.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Testeistä on pidettävä pöytäkirjaa ja jokainen testi raportoidaan erilliselle lomakkeelle.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B8E3C0-9690-3C2C-192D-2C27DB81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Kuva 4" descr="D:\Sammonkatu valokuvat\P1010495.JPG">
            <a:extLst>
              <a:ext uri="{FF2B5EF4-FFF2-40B4-BE49-F238E27FC236}">
                <a16:creationId xmlns:a16="http://schemas.microsoft.com/office/drawing/2014/main" id="{3243CF45-CFA8-2625-DC82-6FF80D023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62" y="1412154"/>
            <a:ext cx="4358745" cy="246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D:\Sammonkatu valokuvat\P1010496.JPG">
            <a:extLst>
              <a:ext uri="{FF2B5EF4-FFF2-40B4-BE49-F238E27FC236}">
                <a16:creationId xmlns:a16="http://schemas.microsoft.com/office/drawing/2014/main" id="{ED15751C-5708-43D7-C27D-E6EF35774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35" y="3945194"/>
            <a:ext cx="3340172" cy="22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871D09-8C06-9E47-C78A-B7B30D4F7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0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82881-CDC7-06E9-0025-37398E7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taivutustestit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B8E3C0-9690-3C2C-192D-2C27DB81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7A7C151-9C14-A80C-3DAD-B4E8FC89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6692FBB4-B600-B09F-35F3-C7A88B5E6853}"/>
              </a:ext>
            </a:extLst>
          </p:cNvPr>
          <p:cNvGrpSpPr/>
          <p:nvPr/>
        </p:nvGrpSpPr>
        <p:grpSpPr>
          <a:xfrm>
            <a:off x="575113" y="1486314"/>
            <a:ext cx="11395244" cy="4771220"/>
            <a:chOff x="293173" y="830994"/>
            <a:chExt cx="11395244" cy="4771220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7A1293B-8E0E-016C-6731-D27AD0A8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173" y="950368"/>
              <a:ext cx="5711387" cy="4651846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E83B0BB0-5B8A-99C3-CDA6-8C30BF37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0265" y="830994"/>
              <a:ext cx="5528152" cy="4771220"/>
            </a:xfrm>
            <a:prstGeom prst="rect">
              <a:avLst/>
            </a:prstGeom>
          </p:spPr>
        </p:pic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94B1E05-D000-5C94-9B69-646F6D816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505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höyläys</a:t>
            </a:r>
          </a:p>
        </p:txBody>
      </p:sp>
    </p:spTree>
    <p:extLst>
      <p:ext uri="{BB962C8B-B14F-4D97-AF65-F5344CB8AC3E}">
        <p14:creationId xmlns:p14="http://schemas.microsoft.com/office/powerpoint/2010/main" val="401123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5D0A9-A97C-64DD-DAB7-D3D17607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höyläys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85B1563-5512-F095-7982-770EFA95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Höylääminen on sahatavaran jatkojalostusta.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Höyläyksen tarkoituksena on saada aikaan joko tarkat poikkileikkausmitat (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mitallistettu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sahatavara) tai sileä pinta ja tietty muoto (esim. listat ja verhouslaudat).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Mitallistamisessa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käytetään yleensä usein vain sivukuttereita ja yläkutteria, ts. höyläys tapahtuu vain kolmelta sivulta.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Höylättäessä myös neljänneltä sivulta käytetään lisäksi alakutteria, jolloin tuotetta kutsutaan sileähöylätyksi.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Yleensä höylissä on ylimääräinen viides kutteri höylän alapuolella, kyseisellä ns. silityskutterilla viimeistellään kappaleen käyttölape.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ACA5D6-8DA8-63EA-850B-5DC883FB3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35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Yleisimmät höylätyypit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Yleisimpiä höylätyyppejä: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yleishöylät (suuret ja keskisuuret),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listahöylät ja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paneelihöylät.</a:t>
            </a:r>
            <a:endParaRPr lang="fi-FI" dirty="0"/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Höyläkoneet ovat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samankätisiä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eli sitä ohjataan sahatavaran tulosuuntaan nähden oikealta puolelta.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Kuva 4" descr="D:\Sammonkatu valokuvat\P1010503.JPG">
            <a:extLst>
              <a:ext uri="{FF2B5EF4-FFF2-40B4-BE49-F238E27FC236}">
                <a16:creationId xmlns:a16="http://schemas.microsoft.com/office/drawing/2014/main" id="{F89B4965-4F64-7DD4-4F72-EC2C645D5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03" y="1690688"/>
            <a:ext cx="545147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3A0D16-28D2-C814-7F1B-DC1D8768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8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Höylien tehot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Suuria yleishöyläkoneita, joilla on voimakkaat syöttömoottorit, voidaan tavallisimmin ajaa syöttönopeuksilla 70 - 150 m/min.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Keskisuurten yleishöylien ja paneelihöylien syöttönopeus vaihtelee yleensä 40 -100 m/min ja listahöylissä 30 – 60 m/min.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Suurtehohöylillä päästään syöttämään sahatavaraa jopa 300 m minuutissa.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Suuri syöttönopeus saattaa heikentää höyläyksen laatua. Syöttönopeus pitää valita vaadittavan laadun mukaisesti.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Kuva 4" descr="D:\Sammonkatu valokuvat\P1010503.JPG">
            <a:extLst>
              <a:ext uri="{FF2B5EF4-FFF2-40B4-BE49-F238E27FC236}">
                <a16:creationId xmlns:a16="http://schemas.microsoft.com/office/drawing/2014/main" id="{F89B4965-4F64-7DD4-4F72-EC2C645D5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03" y="1690688"/>
            <a:ext cx="545147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1B7CC9-386D-EA19-008E-E0ADE218F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08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työkaluja ovat mm. kutterit,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kursot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pyörösahat.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kiinnitetään koneessa kara-akseliin, joka on laakeroitu ainakin toisesta päästä ja se sijaitsee koneessa joko pysty- tai vaakasuorassa.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Höyläysterät ovat kuttereissa varsinaisesti puuta leikkaavat työstöelimet.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Terät kiinnitetään kutterirunkoihin. 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Kuva 5" descr="D:\Sammonkatu valokuvat\P1010505.JPG">
            <a:extLst>
              <a:ext uri="{FF2B5EF4-FFF2-40B4-BE49-F238E27FC236}">
                <a16:creationId xmlns:a16="http://schemas.microsoft.com/office/drawing/2014/main" id="{9E97AACB-CD46-340A-E089-8CE4AA1664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23" y="1277908"/>
            <a:ext cx="5508643" cy="462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D596F1-7E98-CA79-8E6D-D191DC04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37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työstöelin, jossa terät on kiinteästi kiinnitetty runkoon.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tehty siten, että sen muoto ja profiili eivät teroitettaessa muutu.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Kursot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voivat olla sileitä tai profiloituja.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kiinnitetään pysty- tai vaakasuoralle kara-akselille tarkkojen keskityslaitteiden avulla.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6" name="Kuva 5" descr="D:\Sammonkatu valokuvat\P1010505.JPG">
            <a:extLst>
              <a:ext uri="{FF2B5EF4-FFF2-40B4-BE49-F238E27FC236}">
                <a16:creationId xmlns:a16="http://schemas.microsoft.com/office/drawing/2014/main" id="{9E97AACB-CD46-340A-E089-8CE4AA1664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23" y="1277908"/>
            <a:ext cx="5508643" cy="462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C6059A-65FE-0F18-0A87-D0D5B7FD6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1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1DA9CD-A2F2-4640-9FF6-1A3532D4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17FD5F5-306F-4B2C-8AE9-F969866B7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Teollinen esivalmistaminen</a:t>
            </a:r>
          </a:p>
        </p:txBody>
      </p:sp>
    </p:spTree>
    <p:extLst>
      <p:ext uri="{BB962C8B-B14F-4D97-AF65-F5344CB8AC3E}">
        <p14:creationId xmlns:p14="http://schemas.microsoft.com/office/powerpoint/2010/main" val="220535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0740" cy="4351338"/>
          </a:xfrm>
        </p:spPr>
        <p:txBody>
          <a:bodyPr>
            <a:normAutofit fontScale="92500"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Irtoterillä tehtyihin teräpakkoihin verrattuna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kursoilla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seuraavia etuja: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suurempi syöttönopeus, </a:t>
            </a:r>
            <a:r>
              <a:rPr lang="fi-FI" sz="2000" dirty="0" err="1">
                <a:ea typeface="Times New Roman" panose="02020603050405020304" pitchFamily="18" charset="0"/>
                <a:cs typeface="Calibri" panose="020F0502020204030204" pitchFamily="34" charset="0"/>
              </a:rPr>
              <a:t>kursot</a:t>
            </a: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 ovat yleensä </a:t>
            </a:r>
            <a:b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6 – 8-teräisiä,</a:t>
            </a:r>
            <a:endParaRPr lang="fi-FI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nopeampi teroitus ja aina oikea profiili ja</a:t>
            </a:r>
            <a:endParaRPr lang="fi-FI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nopeampi asetus, koska teräpakka on aina valmis.</a:t>
            </a:r>
            <a:endParaRPr lang="fi-FI" sz="2000" dirty="0"/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Kuttereita ja irtoteriä käytetään yleensä vain erityisprofiileihin ja pieniä määriä valmistettaessa.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Uutta tavallaan kutterin ja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kurson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välimuotoa edustavat järjestelmät, joissa tavallisesti pyöreään kutterirunkoon sijoitetaan 4 tai 6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kursomaista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paksuterää, joissa terät teroitetaan rintapinnasta.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7" name="Kuva 6" descr="D:\Sammonkatu valokuvat\P1010504.JPG">
            <a:extLst>
              <a:ext uri="{FF2B5EF4-FFF2-40B4-BE49-F238E27FC236}">
                <a16:creationId xmlns:a16="http://schemas.microsoft.com/office/drawing/2014/main" id="{3C2EC68B-4A21-57A1-D22D-EFD02673C4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82" y="1690688"/>
            <a:ext cx="4661975" cy="3366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41FB74-B542-B009-09F7-AA13693C8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569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5339D-40A4-D97C-695D-58949933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3CFB44-F717-5645-1697-3452FB7E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Höyläyksessä on erittäin tärkeää, että höylättävä tavara kulkee hyvin tuettuna ja tärinättä työstettävien karojen kohdalla.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Tämän vuoksi käytetään erityisiä paininlaitteita, jotka ovat rakenteeltaan erilaisia riippuen siitä, missä osassa höyläkonetta ne ovat.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Höyläkoneisiin syöttö tapahtuu tavallisimmin joko erityisen automaattisen syöttöpöydän ja kiihdytyskuljettimen tai yksinkertaisen syöttöhihnan avulla.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Syöttöpöytää käytetään etenkin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suurinopeuksisen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höyläkoneiden yhteydessä.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Pöytä toimii eräänlaisena puskurivarastona.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51DE8B-E110-4FBC-303B-DDFA2FC32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7E8F0-5607-F586-BA3F-033A75B43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22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Puuntyöstökoneiden huolto</a:t>
            </a:r>
          </a:p>
        </p:txBody>
      </p:sp>
    </p:spTree>
    <p:extLst>
      <p:ext uri="{BB962C8B-B14F-4D97-AF65-F5344CB8AC3E}">
        <p14:creationId xmlns:p14="http://schemas.microsoft.com/office/powerpoint/2010/main" val="175836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D739224-9A3A-8439-8CB3-9CC229A3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puuntyöstökoneet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07D3CC-6411-C939-BDA0-F21495DEB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Puusepän peruskoneilla tarkoitetaan tavallisesti laitteita, jotka on tarkoitettu puun ja levyn työstämiseen.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Lähes kaikissa nykyaikaisissa peruskoneissa on mukana automaatiota ja edistynyttä tekniikkaa esim. vasteiden säädössä, teräasetuksissa tai syöttölaitteissa.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08FC449-4182-5026-4F46-92BA3425B9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Peruskoneita ovat: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erityyppiset pyörösahat,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vannesahat,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oikohöylä,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tasohöylä,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alajyrsin,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yläjyrsin,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monikaraporakone,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Erityyppiset nauhahiomakoneet,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puristimet ja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CNC-koneet.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2FD747-B088-AA88-B3D0-BE55E5E07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F3D49A-2E25-13B8-8645-214D292A4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23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16CC7-FBEC-B869-7CA9-7AEF6035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07D32-11FE-CE34-7994-698F57C6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Huollon tehtävä on ehkäistä laitteiden hajoaminen. Huollettava kone tai laite tarkastetaan ja kunnostetaan laaditun ohjelman mukaisesti.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Huolto-ohjelma perustuu kokemukseen vastaavista laitteista.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 siis tehdään ennen koneen tai laitteen todennäköistä rikkoutumista.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Huollolla yritetään välttää tilanteet, joissa tarvitaan korjausta.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Huollolla saavutettavia etuja; koneen toimintavarmuus kasvaa, turvallisuus paranee, koneen käyttöikä pitenee, työn ja työskentelyn laatu paranee.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9A66D7-D715-A887-1708-2FFF1A99B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21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D817E-BEE5-27F7-6B6F-E0456868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484C5-4E46-892D-E759-AFCDACA6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 koneiden huolto-ohjeet ovat tietysti erilaisia, joten mitään yleistä ja kattavaa ohjetta ei voi antaa.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kuitenkin joitakin toimia, jotka voidaan tehdä lähes mille koneelle tahansa.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Kaikissa huolto-ohjeissa mainitaan siivous ja puhdistus.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Työstöjätteet ja lika aiheuttavat esim. vääriä impulsseja rajakatkaisijoissa, hankaloittavat säätöruuvien liikkeitä, aiheuttavat mittojen epätäsmällisyyttä tarkoissa työstöissä, kulkeutuvat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hydrauli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ja pneumatiikkajärjestelmiin, kerääntyvät eristekerrokseksi sähkölaitteiden ympärille ja aiheuttavat ylikuumenemisen.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Ammattilainen puhdistaa aina koneet ja työvälineet työskentelyn jälkeen, on kyse sitten käsityökaluista tai CNC-ohjatusta työstökeskuksesta. 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E9F1D8-2B74-3C02-B8F9-FF3B974E9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609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A2D0F-28D6-5A06-9DE4-7DD08B36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5545BB-233A-1DA3-2C22-E4CE727C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Lähes kaikkia koneita pitää voidella.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Voitelu on ehdottomasti tehtävä koneen voiteluohjeen mukaisesti oikeilla öljyillä.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Huoltoseurannalla tarkoitetaan esim. tapahtuneiden muutosten rekisteröintiä.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Muutokset ovat oireita jostakin ja niiden syyt on selvitettävä.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Nykyisin yrityksissä siirretään yhä enemmän vastuuta koneen käyttäjälle, myös vian sattuessa.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Koneen käyttäjän silmä tai korva erottaa muutokset, hidastuneet pyörimisnopeudet ja ylimääräiset äänet, joten hän on ratkaisevassa asemassa koneen rikkoutuessa.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8BDF78-D9D1-0F22-208E-90D98F7B4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2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60B1F-A7DB-F190-40BE-794C6044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213740-7174-F740-5663-EB3CF00F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Käyttäjän aistit kuulo-, haju-, näkö- ja tuntoaisti eivät aina riitä rekisteröimään poikkeavuuksia.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Tällöin voidaan ottaa avuksi mm. mittaimet, mitattavia asioita voivat olla lämpötilat, välykset ja epäkeskeisyydet.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Yksi tapa seurata huoltotarvetta on taulukoida käyttötuntimäärä ja merkitä muistiin, mitä toimenpiteitä on kulloinkin suoritettava.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Konetoimittajalta kannattaa pyytää mahdollinen huoltotaulukko, johon voi merkitä kaikki koneelle tehdyt huoltotoimenpiteet.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1AB2E4-F105-856D-65C1-710BBE1F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397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81666-83B2-BBEE-04D0-C7D55B5B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D6F38-A1E2-1616-8007-E8B74D6A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Koneen rikkoutuessa on ensimmäiseksi varmistuttava, ettei ole tapaturman vaaraa.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Koneen rikkoutumisen selvittämisessä tarvitaan koneen tuntemusta ja päättelykykyä.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Ilmoitettaessa viasta pyritään kuvaamaan häiriö mahdollisimman tarkasti ja järjestelmällisesti, jotta kaikki rikkoutumisen syyt tulee selvitettyä.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Vian etsinnässä auttaa vianetsintäkaavio, joka seuraa koneen mukana.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9D961D-EB9A-5904-0541-7F14C942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871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3074A-CA27-7DD5-1531-27720BBD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D6D77-8A73-1FD3-0D36-C71554D7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Korjauksesta päätetään tapauskohtaisesti: käyttäjä tekee niin paljon kuin mahdollista, mutta esimerkiksi sähkö- ja hydrauliikkatyöt on jätettävä ammattilaisille.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Korjaustöiden aikana on muistettava työturvallisuus.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Vaaratilanteita syntyy, jos muut eivät tiedä korjauksesta ja yrittävät käynnistää konetta tai korjaaja itse aiheuttaa koneen käynnistymisen.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Vahinkokäynnistystä ei saa syntyä ja koneen korjauksesta on tiedotettava riittävän laajasti.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3DA82E-259D-4589-8AF7-A823E3EF9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29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C1255D-91AD-715A-4ED1-35FE54F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Sahatavaran käsittely</a:t>
            </a:r>
            <a:endParaRPr dirty="0"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varastointi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7514A369-583F-7202-92B3-9001EFCFD735}"/>
              </a:ext>
            </a:extLst>
          </p:cNvPr>
          <p:cNvGrpSpPr/>
          <p:nvPr/>
        </p:nvGrpSpPr>
        <p:grpSpPr>
          <a:xfrm>
            <a:off x="7285487" y="1736891"/>
            <a:ext cx="4402930" cy="3585980"/>
            <a:chOff x="7103500" y="1364825"/>
            <a:chExt cx="4402930" cy="3585980"/>
          </a:xfrm>
        </p:grpSpPr>
        <p:pic>
          <p:nvPicPr>
            <p:cNvPr id="6" name="Kuva 5" descr="http://propuu.fi/puuproffa/wp-content/uploads/sites/4/2019/09/taapeli-1-2019.jpg">
              <a:extLst>
                <a:ext uri="{FF2B5EF4-FFF2-40B4-BE49-F238E27FC236}">
                  <a16:creationId xmlns:a16="http://schemas.microsoft.com/office/drawing/2014/main" id="{38D09F99-70A2-368F-5A27-E81DEB5771E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500" y="1364825"/>
              <a:ext cx="4402930" cy="3118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094E3CD7-A9D1-0F9D-CCEF-3C5C0183BE54}"/>
                </a:ext>
              </a:extLst>
            </p:cNvPr>
            <p:cNvSpPr/>
            <p:nvPr/>
          </p:nvSpPr>
          <p:spPr>
            <a:xfrm>
              <a:off x="7653231" y="4550695"/>
              <a:ext cx="33034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Täytetty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taapeli</a:t>
              </a:r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kuva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Puupro</a:t>
              </a:r>
              <a:endParaRPr lang="fi-FI" sz="200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AF4A1AF-35DE-4159-4564-106D0339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Särmäämättömän sahatavaran varastointi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9C070-FE4F-9F2D-F415-C71372C9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85000"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 voidaan varastoida kentälle, katokseen tai sisätiloihin.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 tulee olla suojassa suoralta auringonpaahteelta ja ilman on vaihduttava hyvin.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Pohja on tehtävä kantavalle maaperälle, sen tulee olla vaakasuorassa ja tukipisteitä on oltava riittävän tiheässä (60- 80 cm:n välein).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Pohjasta on tehtävä tarpeeksi korkea (60- 80 cm), jotta ilma pääsee kiertämään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alla.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C9AFA-0D6E-74B0-C78A-86C53E6A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FB6CA90-DDC3-D35A-36C5-5F0BC23C7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322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4A1AF-35DE-4159-4564-106D0339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suojaus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9C070-FE4F-9F2D-F415-C71372C9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92500" lnSpcReduction="10000"/>
          </a:bodyPr>
          <a:lstStyle/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Peitteillä suojatessa täytyy huolehtia riittävästä ilmanvaihdosta.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Peite ei saa ulottua maahan asti ja sen alla on oltava ilmatila n. ½ metriä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taapelista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Peitteiden on oltava riittävän suuria, jotta ne suojaavat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sateelta, lumelta ja auringolta.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 tavara on purettu, dokumentoidaan heti kosteus ja mitat.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C9AFA-0D6E-74B0-C78A-86C53E6A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0CD0835-104E-6884-DFD2-55C6C0F815D6}"/>
              </a:ext>
            </a:extLst>
          </p:cNvPr>
          <p:cNvGrpSpPr/>
          <p:nvPr/>
        </p:nvGrpSpPr>
        <p:grpSpPr>
          <a:xfrm>
            <a:off x="7376287" y="1535314"/>
            <a:ext cx="4639417" cy="3787372"/>
            <a:chOff x="6638460" y="1038253"/>
            <a:chExt cx="4639417" cy="378737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190AE61-BC0F-D9E7-96A1-62AF5144D3BB}"/>
                </a:ext>
              </a:extLst>
            </p:cNvPr>
            <p:cNvSpPr/>
            <p:nvPr/>
          </p:nvSpPr>
          <p:spPr>
            <a:xfrm>
              <a:off x="7156842" y="4425515"/>
              <a:ext cx="32992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Suojattu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taapeli</a:t>
              </a:r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kuva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Puupro</a:t>
              </a:r>
              <a:endParaRPr lang="fi-FI" sz="2000" dirty="0"/>
            </a:p>
          </p:txBody>
        </p:sp>
        <p:pic>
          <p:nvPicPr>
            <p:cNvPr id="13" name="Kuva 12" descr="http://propuu.fi/puuproffa/wp-content/uploads/sites/4/2019/09/taapeli-2-2019.jpg">
              <a:extLst>
                <a:ext uri="{FF2B5EF4-FFF2-40B4-BE49-F238E27FC236}">
                  <a16:creationId xmlns:a16="http://schemas.microsoft.com/office/drawing/2014/main" id="{CB64F92C-2204-718F-BE7D-BE939A54BD8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460" y="1038253"/>
              <a:ext cx="4639417" cy="31136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77A1FA-CEE4-B68E-E5E1-962F6AB02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06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lajittelu</a:t>
            </a:r>
          </a:p>
        </p:txBody>
      </p:sp>
    </p:spTree>
    <p:extLst>
      <p:ext uri="{BB962C8B-B14F-4D97-AF65-F5344CB8AC3E}">
        <p14:creationId xmlns:p14="http://schemas.microsoft.com/office/powerpoint/2010/main" val="412473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6" ma:contentTypeDescription="Luo uusi asiakirja." ma:contentTypeScope="" ma:versionID="6997754028527b8d8ad568fac92f9f32">
  <xsd:schema xmlns:xsd="http://www.w3.org/2001/XMLSchema" xmlns:xs="http://www.w3.org/2001/XMLSchema" xmlns:p="http://schemas.microsoft.com/office/2006/metadata/properties" xmlns:ns2="93e2402c-36e9-4cdd-8de8-0cb185c44caf" xmlns:ns3="0e53057a-6c58-4d42-a4fa-c0298214ea26" targetNamespace="http://schemas.microsoft.com/office/2006/metadata/properties" ma:root="true" ma:fieldsID="8f3b9600a7fbff9e49fd285878e84269" ns2:_="" ns3:_="">
    <xsd:import namespace="93e2402c-36e9-4cdd-8de8-0cb185c44caf"/>
    <xsd:import namespace="0e53057a-6c58-4d42-a4fa-c0298214e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3057a-6c58-4d42-a4fa-c0298214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e53057a-6c58-4d42-a4fa-c0298214ea26"/>
    <ds:schemaRef ds:uri="http://purl.org/dc/terms/"/>
    <ds:schemaRef ds:uri="http://schemas.openxmlformats.org/package/2006/metadata/core-properties"/>
    <ds:schemaRef ds:uri="93e2402c-36e9-4cdd-8de8-0cb185c44c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1CE06C-BF3E-487C-8713-08BDA9422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0e53057a-6c58-4d42-a4fa-c0298214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1955</Words>
  <Application>Microsoft Office PowerPoint</Application>
  <PresentationFormat>Laajakuva</PresentationFormat>
  <Paragraphs>265</Paragraphs>
  <Slides>39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Office-teema</vt:lpstr>
      <vt:lpstr>Teollinen puurakentaminen</vt:lpstr>
      <vt:lpstr>PowerPoint-esitys</vt:lpstr>
      <vt:lpstr>Teollinen esivalmistaminen</vt:lpstr>
      <vt:lpstr>PowerPoint-esitys</vt:lpstr>
      <vt:lpstr>Sahatavaran käsittely</vt:lpstr>
      <vt:lpstr>Sahatavaran varastointi</vt:lpstr>
      <vt:lpstr>Särmäämättömän sahatavaran varastointi</vt:lpstr>
      <vt:lpstr>Taapelin suojaus</vt:lpstr>
      <vt:lpstr>Sahatavaran lajittelu</vt:lpstr>
      <vt:lpstr>Sahatavaran laatulajittelu</vt:lpstr>
      <vt:lpstr>Sahatavaran lujuuslajittelu ja CE-merkinnät</vt:lpstr>
      <vt:lpstr>Lujuuslajitellun sahatavaran leimaus</vt:lpstr>
      <vt:lpstr>Puutuotteiden CE-merkintä</vt:lpstr>
      <vt:lpstr>Sahatavaran sormijatkaminen</vt:lpstr>
      <vt:lpstr>Sahatavaran sormijatkokset</vt:lpstr>
      <vt:lpstr>Sormijatkosten mitat</vt:lpstr>
      <vt:lpstr>Sormijatkosten liimaus</vt:lpstr>
      <vt:lpstr>Sormijatkosten liimaus</vt:lpstr>
      <vt:lpstr>Sormijatkoslinjat</vt:lpstr>
      <vt:lpstr>Sormijatkoslinjat</vt:lpstr>
      <vt:lpstr>Sormijatkoksessa käytettävät liimatyypit</vt:lpstr>
      <vt:lpstr>Sormijatkosten taivutustestit</vt:lpstr>
      <vt:lpstr>Sormijatkosten taivutustestit</vt:lpstr>
      <vt:lpstr>Sahatavaran höyläys</vt:lpstr>
      <vt:lpstr>Sahatavaran höyläys</vt:lpstr>
      <vt:lpstr>Yleisimmät höylätyypit</vt:lpstr>
      <vt:lpstr>Höylien tehot</vt:lpstr>
      <vt:lpstr>Höylän työkalut</vt:lpstr>
      <vt:lpstr>Höylän työkalut</vt:lpstr>
      <vt:lpstr>Höylän työkalut</vt:lpstr>
      <vt:lpstr>Painimet</vt:lpstr>
      <vt:lpstr>Puuntyöstökoneiden huolto</vt:lpstr>
      <vt:lpstr>Yleisimmät puuntyöstökoneet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51</cp:revision>
  <dcterms:created xsi:type="dcterms:W3CDTF">2021-05-03T10:20:21Z</dcterms:created>
  <dcterms:modified xsi:type="dcterms:W3CDTF">2022-06-20T12:25:13Z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