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496" r:id="rId2"/>
    <p:sldId id="493" r:id="rId3"/>
    <p:sldId id="282" r:id="rId4"/>
    <p:sldId id="258" r:id="rId5"/>
    <p:sldId id="490" r:id="rId6"/>
    <p:sldId id="566" r:id="rId7"/>
    <p:sldId id="257" r:id="rId8"/>
    <p:sldId id="299" r:id="rId9"/>
    <p:sldId id="300" r:id="rId10"/>
    <p:sldId id="301" r:id="rId11"/>
    <p:sldId id="302" r:id="rId12"/>
    <p:sldId id="499" r:id="rId13"/>
    <p:sldId id="500" r:id="rId14"/>
    <p:sldId id="298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519" r:id="rId34"/>
    <p:sldId id="520" r:id="rId35"/>
    <p:sldId id="475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533" r:id="rId49"/>
    <p:sldId id="534" r:id="rId50"/>
    <p:sldId id="535" r:id="rId51"/>
    <p:sldId id="296" r:id="rId52"/>
    <p:sldId id="440" r:id="rId53"/>
    <p:sldId id="536" r:id="rId54"/>
    <p:sldId id="306" r:id="rId55"/>
    <p:sldId id="537" r:id="rId56"/>
    <p:sldId id="538" r:id="rId57"/>
    <p:sldId id="539" r:id="rId58"/>
    <p:sldId id="540" r:id="rId59"/>
    <p:sldId id="541" r:id="rId60"/>
    <p:sldId id="542" r:id="rId61"/>
    <p:sldId id="543" r:id="rId62"/>
    <p:sldId id="544" r:id="rId63"/>
    <p:sldId id="545" r:id="rId64"/>
    <p:sldId id="546" r:id="rId65"/>
    <p:sldId id="547" r:id="rId66"/>
    <p:sldId id="548" r:id="rId67"/>
    <p:sldId id="549" r:id="rId68"/>
    <p:sldId id="550" r:id="rId69"/>
    <p:sldId id="551" r:id="rId70"/>
    <p:sldId id="552" r:id="rId71"/>
    <p:sldId id="553" r:id="rId72"/>
    <p:sldId id="554" r:id="rId73"/>
    <p:sldId id="555" r:id="rId74"/>
    <p:sldId id="556" r:id="rId75"/>
    <p:sldId id="314" r:id="rId76"/>
    <p:sldId id="557" r:id="rId77"/>
    <p:sldId id="558" r:id="rId78"/>
    <p:sldId id="559" r:id="rId79"/>
    <p:sldId id="560" r:id="rId80"/>
    <p:sldId id="561" r:id="rId81"/>
    <p:sldId id="446" r:id="rId82"/>
    <p:sldId id="295" r:id="rId83"/>
    <p:sldId id="562" r:id="rId84"/>
    <p:sldId id="563" r:id="rId85"/>
    <p:sldId id="297" r:id="rId86"/>
    <p:sldId id="564" r:id="rId87"/>
    <p:sldId id="565" r:id="rId8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4D840E-6FCB-4B79-8E69-F6655BBE161D}" v="160" dt="2022-06-20T12:21:14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0" autoAdjust="0"/>
  </p:normalViewPr>
  <p:slideViewPr>
    <p:cSldViewPr snapToGrid="0">
      <p:cViewPr varScale="1">
        <p:scale>
          <a:sx n="151" d="100"/>
          <a:sy n="151" d="100"/>
        </p:scale>
        <p:origin x="63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2C4D840E-6FCB-4B79-8E69-F6655BBE161D}"/>
    <pc:docChg chg="undo custSel addSld delSld modSld sldOrd">
      <pc:chgData name="Hilppa Iittiläinen" userId="f7572432-e0f1-4abb-81ed-7836843e2f2b" providerId="ADAL" clId="{2C4D840E-6FCB-4B79-8E69-F6655BBE161D}" dt="2022-06-20T12:21:19.571" v="943" actId="478"/>
      <pc:docMkLst>
        <pc:docMk/>
      </pc:docMkLst>
      <pc:sldChg chg="addSp delSp modSp mod ord">
        <pc:chgData name="Hilppa Iittiläinen" userId="f7572432-e0f1-4abb-81ed-7836843e2f2b" providerId="ADAL" clId="{2C4D840E-6FCB-4B79-8E69-F6655BBE161D}" dt="2022-06-13T09:45:00.518" v="919" actId="20577"/>
        <pc:sldMkLst>
          <pc:docMk/>
          <pc:sldMk cId="4283457452" sldId="258"/>
        </pc:sldMkLst>
        <pc:spChg chg="del">
          <ac:chgData name="Hilppa Iittiläinen" userId="f7572432-e0f1-4abb-81ed-7836843e2f2b" providerId="ADAL" clId="{2C4D840E-6FCB-4B79-8E69-F6655BBE161D}" dt="2022-06-13T07:53:36.363" v="55" actId="478"/>
          <ac:spMkLst>
            <pc:docMk/>
            <pc:sldMk cId="4283457452" sldId="258"/>
            <ac:spMk id="2" creationId="{54E557F7-587F-4B31-89CF-65A8A0B0AEDA}"/>
          </ac:spMkLst>
        </pc:spChg>
        <pc:spChg chg="add del mod">
          <ac:chgData name="Hilppa Iittiläinen" userId="f7572432-e0f1-4abb-81ed-7836843e2f2b" providerId="ADAL" clId="{2C4D840E-6FCB-4B79-8E69-F6655BBE161D}" dt="2022-06-13T07:59:49.931" v="80"/>
          <ac:spMkLst>
            <pc:docMk/>
            <pc:sldMk cId="4283457452" sldId="258"/>
            <ac:spMk id="7" creationId="{1647C1D8-7A0F-A1FE-6195-036518C29572}"/>
          </ac:spMkLst>
        </pc:spChg>
        <pc:spChg chg="add del mod">
          <ac:chgData name="Hilppa Iittiläinen" userId="f7572432-e0f1-4abb-81ed-7836843e2f2b" providerId="ADAL" clId="{2C4D840E-6FCB-4B79-8E69-F6655BBE161D}" dt="2022-06-13T08:03:30.252" v="174" actId="478"/>
          <ac:spMkLst>
            <pc:docMk/>
            <pc:sldMk cId="4283457452" sldId="258"/>
            <ac:spMk id="8" creationId="{0D167E56-0358-8AB9-7E80-AA3236871A02}"/>
          </ac:spMkLst>
        </pc:spChg>
        <pc:spChg chg="add del mod">
          <ac:chgData name="Hilppa Iittiläinen" userId="f7572432-e0f1-4abb-81ed-7836843e2f2b" providerId="ADAL" clId="{2C4D840E-6FCB-4B79-8E69-F6655BBE161D}" dt="2022-06-13T08:03:25.367" v="173"/>
          <ac:spMkLst>
            <pc:docMk/>
            <pc:sldMk cId="4283457452" sldId="258"/>
            <ac:spMk id="9" creationId="{F2F38813-EAFF-9FD0-10D2-040EDB27E02D}"/>
          </ac:spMkLst>
        </pc:spChg>
        <pc:spChg chg="add mod">
          <ac:chgData name="Hilppa Iittiläinen" userId="f7572432-e0f1-4abb-81ed-7836843e2f2b" providerId="ADAL" clId="{2C4D840E-6FCB-4B79-8E69-F6655BBE161D}" dt="2022-06-13T08:03:31.676" v="175"/>
          <ac:spMkLst>
            <pc:docMk/>
            <pc:sldMk cId="4283457452" sldId="258"/>
            <ac:spMk id="10" creationId="{7727EB52-B67E-8986-3C0F-94F3275B2165}"/>
          </ac:spMkLst>
        </pc:spChg>
        <pc:spChg chg="mod">
          <ac:chgData name="Hilppa Iittiläinen" userId="f7572432-e0f1-4abb-81ed-7836843e2f2b" providerId="ADAL" clId="{2C4D840E-6FCB-4B79-8E69-F6655BBE161D}" dt="2022-06-13T09:44:11.750" v="865" actId="20577"/>
          <ac:spMkLst>
            <pc:docMk/>
            <pc:sldMk cId="4283457452" sldId="258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2C4D840E-6FCB-4B79-8E69-F6655BBE161D}" dt="2022-06-13T09:45:00.518" v="919" actId="20577"/>
          <ac:spMkLst>
            <pc:docMk/>
            <pc:sldMk cId="4283457452" sldId="258"/>
            <ac:spMk id="43" creationId="{DD88DD0C-A6ED-4711-904E-C56B6E4F5DD5}"/>
          </ac:spMkLst>
        </pc:spChg>
        <pc:spChg chg="mod">
          <ac:chgData name="Hilppa Iittiläinen" userId="f7572432-e0f1-4abb-81ed-7836843e2f2b" providerId="ADAL" clId="{2C4D840E-6FCB-4B79-8E69-F6655BBE161D}" dt="2022-06-13T09:44:16.832" v="877" actId="20577"/>
          <ac:spMkLst>
            <pc:docMk/>
            <pc:sldMk cId="4283457452" sldId="258"/>
            <ac:spMk id="44" creationId="{9E9806A0-4C88-46B7-9184-555A83A7FFC8}"/>
          </ac:spMkLst>
        </pc:spChg>
      </pc:sldChg>
      <pc:sldChg chg="addSp delSp modSp del mod modClrScheme delDesignElem chgLayout">
        <pc:chgData name="Hilppa Iittiläinen" userId="f7572432-e0f1-4abb-81ed-7836843e2f2b" providerId="ADAL" clId="{2C4D840E-6FCB-4B79-8E69-F6655BBE161D}" dt="2022-06-16T10:56:38.091" v="942" actId="47"/>
        <pc:sldMkLst>
          <pc:docMk/>
          <pc:sldMk cId="241989513" sldId="259"/>
        </pc:sldMkLst>
        <pc:spChg chg="add del mod ord">
          <ac:chgData name="Hilppa Iittiläinen" userId="f7572432-e0f1-4abb-81ed-7836843e2f2b" providerId="ADAL" clId="{2C4D840E-6FCB-4B79-8E69-F6655BBE161D}" dt="2022-06-13T08:07:50.246" v="186" actId="700"/>
          <ac:spMkLst>
            <pc:docMk/>
            <pc:sldMk cId="241989513" sldId="259"/>
            <ac:spMk id="2" creationId="{168BC2D3-7373-6460-3C52-2BF1BBAF608F}"/>
          </ac:spMkLst>
        </pc:spChg>
        <pc:spChg chg="add mod ord">
          <ac:chgData name="Hilppa Iittiläinen" userId="f7572432-e0f1-4abb-81ed-7836843e2f2b" providerId="ADAL" clId="{2C4D840E-6FCB-4B79-8E69-F6655BBE161D}" dt="2022-06-13T08:08:47.607" v="190" actId="700"/>
          <ac:spMkLst>
            <pc:docMk/>
            <pc:sldMk cId="241989513" sldId="259"/>
            <ac:spMk id="6" creationId="{F2898153-7E86-AB20-DEE5-10F816809777}"/>
          </ac:spMkLst>
        </pc:spChg>
        <pc:spChg chg="mod ord">
          <ac:chgData name="Hilppa Iittiläinen" userId="f7572432-e0f1-4abb-81ed-7836843e2f2b" providerId="ADAL" clId="{2C4D840E-6FCB-4B79-8E69-F6655BBE161D}" dt="2022-06-13T08:08:47.607" v="190" actId="700"/>
          <ac:spMkLst>
            <pc:docMk/>
            <pc:sldMk cId="241989513" sldId="259"/>
            <ac:spMk id="12" creationId="{91AAAAA5-CDBA-42C5-943E-3EF449C37067}"/>
          </ac:spMkLst>
        </pc:spChg>
        <pc:spChg chg="mod ord">
          <ac:chgData name="Hilppa Iittiläinen" userId="f7572432-e0f1-4abb-81ed-7836843e2f2b" providerId="ADAL" clId="{2C4D840E-6FCB-4B79-8E69-F6655BBE161D}" dt="2022-06-13T08:08:47.607" v="190" actId="700"/>
          <ac:spMkLst>
            <pc:docMk/>
            <pc:sldMk cId="241989513" sldId="259"/>
            <ac:spMk id="13" creationId="{19FC7BE5-DE3D-4561-97EB-848C6C4B93D0}"/>
          </ac:spMkLst>
        </pc:spChg>
        <pc:picChg chg="add del">
          <ac:chgData name="Hilppa Iittiläinen" userId="f7572432-e0f1-4abb-81ed-7836843e2f2b" providerId="ADAL" clId="{2C4D840E-6FCB-4B79-8E69-F6655BBE161D}" dt="2022-06-13T08:08:47.175" v="189" actId="478"/>
          <ac:picMkLst>
            <pc:docMk/>
            <pc:sldMk cId="241989513" sldId="259"/>
            <ac:picMk id="5" creationId="{146BDA02-58B2-4B44-8266-20664218EDE0}"/>
          </ac:picMkLst>
        </pc:picChg>
        <pc:cxnChg chg="add del">
          <ac:chgData name="Hilppa Iittiläinen" userId="f7572432-e0f1-4abb-81ed-7836843e2f2b" providerId="ADAL" clId="{2C4D840E-6FCB-4B79-8E69-F6655BBE161D}" dt="2022-06-13T08:08:47.607" v="190" actId="700"/>
          <ac:cxnSpMkLst>
            <pc:docMk/>
            <pc:sldMk cId="241989513" sldId="259"/>
            <ac:cxnSpMk id="18" creationId="{A7F400EE-A8A5-48AF-B4D6-291B52C6F0B0}"/>
          </ac:cxnSpMkLst>
        </pc:cxnChg>
      </pc:sldChg>
      <pc:sldChg chg="modSp mod">
        <pc:chgData name="Hilppa Iittiläinen" userId="f7572432-e0f1-4abb-81ed-7836843e2f2b" providerId="ADAL" clId="{2C4D840E-6FCB-4B79-8E69-F6655BBE161D}" dt="2022-06-16T10:55:10.439" v="933" actId="20577"/>
        <pc:sldMkLst>
          <pc:docMk/>
          <pc:sldMk cId="619428817" sldId="282"/>
        </pc:sldMkLst>
        <pc:spChg chg="mod">
          <ac:chgData name="Hilppa Iittiläinen" userId="f7572432-e0f1-4abb-81ed-7836843e2f2b" providerId="ADAL" clId="{2C4D840E-6FCB-4B79-8E69-F6655BBE161D}" dt="2022-06-16T10:55:10.439" v="933" actId="20577"/>
          <ac:spMkLst>
            <pc:docMk/>
            <pc:sldMk cId="619428817" sldId="282"/>
            <ac:spMk id="4" creationId="{834E9640-83E1-4AC2-8C82-1860E42834CC}"/>
          </ac:spMkLst>
        </pc:spChg>
      </pc:sldChg>
      <pc:sldChg chg="addSp delSp modSp del mod modClrScheme delDesignElem chgLayout">
        <pc:chgData name="Hilppa Iittiläinen" userId="f7572432-e0f1-4abb-81ed-7836843e2f2b" providerId="ADAL" clId="{2C4D840E-6FCB-4B79-8E69-F6655BBE161D}" dt="2022-06-13T08:13:58.179" v="223" actId="47"/>
        <pc:sldMkLst>
          <pc:docMk/>
          <pc:sldMk cId="2219506853" sldId="289"/>
        </pc:sldMkLst>
        <pc:spChg chg="del">
          <ac:chgData name="Hilppa Iittiläinen" userId="f7572432-e0f1-4abb-81ed-7836843e2f2b" providerId="ADAL" clId="{2C4D840E-6FCB-4B79-8E69-F6655BBE161D}" dt="2022-06-13T07:44:50.016" v="0" actId="478"/>
          <ac:spMkLst>
            <pc:docMk/>
            <pc:sldMk cId="2219506853" sldId="289"/>
            <ac:spMk id="2" creationId="{C9C4CFFC-6F03-4E90-ADFC-468DA53C1DB9}"/>
          </ac:spMkLst>
        </pc:spChg>
        <pc:spChg chg="add mod ord">
          <ac:chgData name="Hilppa Iittiläinen" userId="f7572432-e0f1-4abb-81ed-7836843e2f2b" providerId="ADAL" clId="{2C4D840E-6FCB-4B79-8E69-F6655BBE161D}" dt="2022-06-13T08:08:48.138" v="191" actId="700"/>
          <ac:spMkLst>
            <pc:docMk/>
            <pc:sldMk cId="2219506853" sldId="289"/>
            <ac:spMk id="6" creationId="{8C8CC504-846F-20C6-B469-5A8B8DDD4DD2}"/>
          </ac:spMkLst>
        </pc:spChg>
        <pc:spChg chg="mod ord">
          <ac:chgData name="Hilppa Iittiläinen" userId="f7572432-e0f1-4abb-81ed-7836843e2f2b" providerId="ADAL" clId="{2C4D840E-6FCB-4B79-8E69-F6655BBE161D}" dt="2022-06-13T08:08:48.138" v="191" actId="700"/>
          <ac:spMkLst>
            <pc:docMk/>
            <pc:sldMk cId="2219506853" sldId="289"/>
            <ac:spMk id="12" creationId="{91AAAAA5-CDBA-42C5-943E-3EF449C37067}"/>
          </ac:spMkLst>
        </pc:spChg>
        <pc:spChg chg="mod ord">
          <ac:chgData name="Hilppa Iittiläinen" userId="f7572432-e0f1-4abb-81ed-7836843e2f2b" providerId="ADAL" clId="{2C4D840E-6FCB-4B79-8E69-F6655BBE161D}" dt="2022-06-13T08:08:48.138" v="191" actId="700"/>
          <ac:spMkLst>
            <pc:docMk/>
            <pc:sldMk cId="2219506853" sldId="289"/>
            <ac:spMk id="13" creationId="{19FC7BE5-DE3D-4561-97EB-848C6C4B93D0}"/>
          </ac:spMkLst>
        </pc:spChg>
        <pc:cxnChg chg="add del">
          <ac:chgData name="Hilppa Iittiläinen" userId="f7572432-e0f1-4abb-81ed-7836843e2f2b" providerId="ADAL" clId="{2C4D840E-6FCB-4B79-8E69-F6655BBE161D}" dt="2022-06-13T08:08:48.138" v="191" actId="700"/>
          <ac:cxnSpMkLst>
            <pc:docMk/>
            <pc:sldMk cId="2219506853" sldId="289"/>
            <ac:cxnSpMk id="18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8:28:30.183" v="389" actId="47"/>
        <pc:sldMkLst>
          <pc:docMk/>
          <pc:sldMk cId="3779301070" sldId="290"/>
        </pc:sldMkLst>
        <pc:spChg chg="add mod">
          <ac:chgData name="Hilppa Iittiläinen" userId="f7572432-e0f1-4abb-81ed-7836843e2f2b" providerId="ADAL" clId="{2C4D840E-6FCB-4B79-8E69-F6655BBE161D}" dt="2022-06-13T08:00:30.721" v="100"/>
          <ac:spMkLst>
            <pc:docMk/>
            <pc:sldMk cId="3779301070" sldId="290"/>
            <ac:spMk id="7" creationId="{69909609-400F-4DF4-B1F8-77C73CCF9A54}"/>
          </ac:spMkLst>
        </pc:spChg>
      </pc:sldChg>
      <pc:sldChg chg="addSp delSp modSp del">
        <pc:chgData name="Hilppa Iittiläinen" userId="f7572432-e0f1-4abb-81ed-7836843e2f2b" providerId="ADAL" clId="{2C4D840E-6FCB-4B79-8E69-F6655BBE161D}" dt="2022-06-13T08:33:36.275" v="431" actId="47"/>
        <pc:sldMkLst>
          <pc:docMk/>
          <pc:sldMk cId="2063550538" sldId="291"/>
        </pc:sldMkLst>
        <pc:spChg chg="add mod">
          <ac:chgData name="Hilppa Iittiläinen" userId="f7572432-e0f1-4abb-81ed-7836843e2f2b" providerId="ADAL" clId="{2C4D840E-6FCB-4B79-8E69-F6655BBE161D}" dt="2022-06-13T08:00:42.499" v="107"/>
          <ac:spMkLst>
            <pc:docMk/>
            <pc:sldMk cId="2063550538" sldId="291"/>
            <ac:spMk id="7" creationId="{53A690F8-B0F4-6FDF-8B98-C7EAEE9CF037}"/>
          </ac:spMkLst>
        </pc:spChg>
        <pc:spChg chg="add del mod">
          <ac:chgData name="Hilppa Iittiläinen" userId="f7572432-e0f1-4abb-81ed-7836843e2f2b" providerId="ADAL" clId="{2C4D840E-6FCB-4B79-8E69-F6655BBE161D}" dt="2022-06-13T08:00:50.220" v="111"/>
          <ac:spMkLst>
            <pc:docMk/>
            <pc:sldMk cId="2063550538" sldId="291"/>
            <ac:spMk id="8" creationId="{7A2FDC98-0C3E-D130-3250-9355D3256046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2:10.250" v="464" actId="47"/>
        <pc:sldMkLst>
          <pc:docMk/>
          <pc:sldMk cId="3840605556" sldId="292"/>
        </pc:sldMkLst>
        <pc:spChg chg="add mod">
          <ac:chgData name="Hilppa Iittiläinen" userId="f7572432-e0f1-4abb-81ed-7836843e2f2b" providerId="ADAL" clId="{2C4D840E-6FCB-4B79-8E69-F6655BBE161D}" dt="2022-06-13T08:00:58.303" v="115"/>
          <ac:spMkLst>
            <pc:docMk/>
            <pc:sldMk cId="3840605556" sldId="292"/>
            <ac:spMk id="7" creationId="{7E9A39E2-2230-D733-A9AB-B7D9FE8C57A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2:35.916" v="421" actId="47"/>
        <pc:sldMkLst>
          <pc:docMk/>
          <pc:sldMk cId="3724415684" sldId="293"/>
        </pc:sldMkLst>
        <pc:spChg chg="add mod">
          <ac:chgData name="Hilppa Iittiläinen" userId="f7572432-e0f1-4abb-81ed-7836843e2f2b" providerId="ADAL" clId="{2C4D840E-6FCB-4B79-8E69-F6655BBE161D}" dt="2022-06-13T08:00:37.962" v="104"/>
          <ac:spMkLst>
            <pc:docMk/>
            <pc:sldMk cId="3724415684" sldId="293"/>
            <ac:spMk id="7" creationId="{560A1384-78D9-B035-0820-A8542494EDE4}"/>
          </ac:spMkLst>
        </pc:spChg>
      </pc:sldChg>
      <pc:sldChg chg="addSp modSp mod">
        <pc:chgData name="Hilppa Iittiläinen" userId="f7572432-e0f1-4abb-81ed-7836843e2f2b" providerId="ADAL" clId="{2C4D840E-6FCB-4B79-8E69-F6655BBE161D}" dt="2022-06-13T07:59:58.991" v="83"/>
        <pc:sldMkLst>
          <pc:docMk/>
          <pc:sldMk cId="1730758137" sldId="299"/>
        </pc:sldMkLst>
        <pc:spChg chg="mod">
          <ac:chgData name="Hilppa Iittiläinen" userId="f7572432-e0f1-4abb-81ed-7836843e2f2b" providerId="ADAL" clId="{2C4D840E-6FCB-4B79-8E69-F6655BBE161D}" dt="2022-06-13T07:45:49.169" v="5" actId="20577"/>
          <ac:spMkLst>
            <pc:docMk/>
            <pc:sldMk cId="1730758137" sldId="299"/>
            <ac:spMk id="3" creationId="{291F0EC4-E100-4905-9340-70F016BD8BB4}"/>
          </ac:spMkLst>
        </pc:spChg>
        <pc:spChg chg="add mod">
          <ac:chgData name="Hilppa Iittiläinen" userId="f7572432-e0f1-4abb-81ed-7836843e2f2b" providerId="ADAL" clId="{2C4D840E-6FCB-4B79-8E69-F6655BBE161D}" dt="2022-06-13T07:59:58.991" v="83"/>
          <ac:spMkLst>
            <pc:docMk/>
            <pc:sldMk cId="1730758137" sldId="299"/>
            <ac:spMk id="12" creationId="{9CD7DEA5-8F86-A8DD-6900-43749C6DAB7E}"/>
          </ac:spMkLst>
        </pc:spChg>
      </pc:sldChg>
      <pc:sldChg chg="addSp modSp">
        <pc:chgData name="Hilppa Iittiläinen" userId="f7572432-e0f1-4abb-81ed-7836843e2f2b" providerId="ADAL" clId="{2C4D840E-6FCB-4B79-8E69-F6655BBE161D}" dt="2022-06-13T08:00:01.328" v="84"/>
        <pc:sldMkLst>
          <pc:docMk/>
          <pc:sldMk cId="4021700911" sldId="300"/>
        </pc:sldMkLst>
        <pc:spChg chg="add mod">
          <ac:chgData name="Hilppa Iittiläinen" userId="f7572432-e0f1-4abb-81ed-7836843e2f2b" providerId="ADAL" clId="{2C4D840E-6FCB-4B79-8E69-F6655BBE161D}" dt="2022-06-13T08:00:01.328" v="84"/>
          <ac:spMkLst>
            <pc:docMk/>
            <pc:sldMk cId="4021700911" sldId="300"/>
            <ac:spMk id="5" creationId="{A3213730-7266-3527-374E-FA964E00532A}"/>
          </ac:spMkLst>
        </pc:spChg>
      </pc:sldChg>
      <pc:sldChg chg="addSp modSp">
        <pc:chgData name="Hilppa Iittiläinen" userId="f7572432-e0f1-4abb-81ed-7836843e2f2b" providerId="ADAL" clId="{2C4D840E-6FCB-4B79-8E69-F6655BBE161D}" dt="2022-06-13T08:00:03.312" v="85"/>
        <pc:sldMkLst>
          <pc:docMk/>
          <pc:sldMk cId="1837739981" sldId="301"/>
        </pc:sldMkLst>
        <pc:spChg chg="add mod">
          <ac:chgData name="Hilppa Iittiläinen" userId="f7572432-e0f1-4abb-81ed-7836843e2f2b" providerId="ADAL" clId="{2C4D840E-6FCB-4B79-8E69-F6655BBE161D}" dt="2022-06-13T08:00:03.312" v="85"/>
          <ac:spMkLst>
            <pc:docMk/>
            <pc:sldMk cId="1837739981" sldId="301"/>
            <ac:spMk id="5" creationId="{2DE1F131-47FD-BFCD-ABB0-94662A51CA6B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6:51.019" v="612" actId="47"/>
        <pc:sldMkLst>
          <pc:docMk/>
          <pc:sldMk cId="3347731830" sldId="303"/>
        </pc:sldMkLst>
        <pc:spChg chg="add mod">
          <ac:chgData name="Hilppa Iittiläinen" userId="f7572432-e0f1-4abb-81ed-7836843e2f2b" providerId="ADAL" clId="{2C4D840E-6FCB-4B79-8E69-F6655BBE161D}" dt="2022-06-13T08:01:31.032" v="135"/>
          <ac:spMkLst>
            <pc:docMk/>
            <pc:sldMk cId="3347731830" sldId="303"/>
            <ac:spMk id="7" creationId="{F726E0A1-160B-0462-727A-62D41B28F13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4:22.169" v="832" actId="47"/>
        <pc:sldMkLst>
          <pc:docMk/>
          <pc:sldMk cId="2627818525" sldId="304"/>
        </pc:sldMkLst>
        <pc:spChg chg="add mod">
          <ac:chgData name="Hilppa Iittiläinen" userId="f7572432-e0f1-4abb-81ed-7836843e2f2b" providerId="ADAL" clId="{2C4D840E-6FCB-4B79-8E69-F6655BBE161D}" dt="2022-06-13T08:02:08.531" v="157"/>
          <ac:spMkLst>
            <pc:docMk/>
            <pc:sldMk cId="2627818525" sldId="304"/>
            <ac:spMk id="7" creationId="{8A8BE2E9-AD40-5020-FC93-B085E74B8918}"/>
          </ac:spMkLst>
        </pc:spChg>
      </pc:sldChg>
      <pc:sldChg chg="addSp delSp modSp mod delDesignElem chgLayout">
        <pc:chgData name="Hilppa Iittiläinen" userId="f7572432-e0f1-4abb-81ed-7836843e2f2b" providerId="ADAL" clId="{2C4D840E-6FCB-4B79-8E69-F6655BBE161D}" dt="2022-06-13T08:54:47.782" v="588" actId="20577"/>
        <pc:sldMkLst>
          <pc:docMk/>
          <pc:sldMk cId="3607303127" sldId="306"/>
        </pc:sldMkLst>
        <pc:spChg chg="mod ord">
          <ac:chgData name="Hilppa Iittiläinen" userId="f7572432-e0f1-4abb-81ed-7836843e2f2b" providerId="ADAL" clId="{2C4D840E-6FCB-4B79-8E69-F6655BBE161D}" dt="2022-06-13T08:54:06.570" v="580" actId="404"/>
          <ac:spMkLst>
            <pc:docMk/>
            <pc:sldMk cId="3607303127" sldId="306"/>
            <ac:spMk id="2" creationId="{3E804962-DFD6-4AD6-9D6A-14C972147EA9}"/>
          </ac:spMkLst>
        </pc:spChg>
        <pc:spChg chg="mod ord">
          <ac:chgData name="Hilppa Iittiläinen" userId="f7572432-e0f1-4abb-81ed-7836843e2f2b" providerId="ADAL" clId="{2C4D840E-6FCB-4B79-8E69-F6655BBE161D}" dt="2022-06-13T08:54:47.782" v="588" actId="20577"/>
          <ac:spMkLst>
            <pc:docMk/>
            <pc:sldMk cId="3607303127" sldId="306"/>
            <ac:spMk id="3" creationId="{3F3E14C8-78A6-4465-A909-1BDADE34E46B}"/>
          </ac:spMkLst>
        </pc:spChg>
        <pc:spChg chg="mod ord">
          <ac:chgData name="Hilppa Iittiläinen" userId="f7572432-e0f1-4abb-81ed-7836843e2f2b" providerId="ADAL" clId="{2C4D840E-6FCB-4B79-8E69-F6655BBE161D}" dt="2022-06-13T08:53:53.867" v="577" actId="700"/>
          <ac:spMkLst>
            <pc:docMk/>
            <pc:sldMk cId="3607303127" sldId="306"/>
            <ac:spMk id="5" creationId="{7AA4FB26-522A-4FAE-8B59-1411339B2170}"/>
          </ac:spMkLst>
        </pc:spChg>
        <pc:spChg chg="add mod ord">
          <ac:chgData name="Hilppa Iittiläinen" userId="f7572432-e0f1-4abb-81ed-7836843e2f2b" providerId="ADAL" clId="{2C4D840E-6FCB-4B79-8E69-F6655BBE161D}" dt="2022-06-13T08:53:53.867" v="577" actId="700"/>
          <ac:spMkLst>
            <pc:docMk/>
            <pc:sldMk cId="3607303127" sldId="306"/>
            <ac:spMk id="7" creationId="{DB32F856-68FA-0EC1-5308-90B02232E23C}"/>
          </ac:spMkLst>
        </pc:spChg>
        <pc:cxnChg chg="del">
          <ac:chgData name="Hilppa Iittiläinen" userId="f7572432-e0f1-4abb-81ed-7836843e2f2b" providerId="ADAL" clId="{2C4D840E-6FCB-4B79-8E69-F6655BBE161D}" dt="2022-06-13T08:53:53.867" v="577" actId="700"/>
          <ac:cxnSpMkLst>
            <pc:docMk/>
            <pc:sldMk cId="3607303127" sldId="306"/>
            <ac:cxnSpMk id="10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8:31:04.355" v="407" actId="47"/>
        <pc:sldMkLst>
          <pc:docMk/>
          <pc:sldMk cId="4108136172" sldId="307"/>
        </pc:sldMkLst>
        <pc:spChg chg="add mod">
          <ac:chgData name="Hilppa Iittiläinen" userId="f7572432-e0f1-4abb-81ed-7836843e2f2b" providerId="ADAL" clId="{2C4D840E-6FCB-4B79-8E69-F6655BBE161D}" dt="2022-06-13T08:00:34.892" v="102"/>
          <ac:spMkLst>
            <pc:docMk/>
            <pc:sldMk cId="4108136172" sldId="307"/>
            <ac:spMk id="7" creationId="{5FABF769-5231-7DFC-E875-9725D2F2A1A3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6:18.299" v="241" actId="47"/>
        <pc:sldMkLst>
          <pc:docMk/>
          <pc:sldMk cId="1250085167" sldId="308"/>
        </pc:sldMkLst>
        <pc:spChg chg="add mod">
          <ac:chgData name="Hilppa Iittiläinen" userId="f7572432-e0f1-4abb-81ed-7836843e2f2b" providerId="ADAL" clId="{2C4D840E-6FCB-4B79-8E69-F6655BBE161D}" dt="2022-06-13T07:58:37.842" v="75" actId="1076"/>
          <ac:spMkLst>
            <pc:docMk/>
            <pc:sldMk cId="1250085167" sldId="308"/>
            <ac:spMk id="4" creationId="{31F5596A-CA55-AB85-4AC5-E054EADEC2F3}"/>
          </ac:spMkLst>
        </pc:spChg>
        <pc:spChg chg="add del mod">
          <ac:chgData name="Hilppa Iittiläinen" userId="f7572432-e0f1-4abb-81ed-7836843e2f2b" providerId="ADAL" clId="{2C4D840E-6FCB-4B79-8E69-F6655BBE161D}" dt="2022-06-13T07:56:02.977" v="67"/>
          <ac:spMkLst>
            <pc:docMk/>
            <pc:sldMk cId="1250085167" sldId="308"/>
            <ac:spMk id="5" creationId="{75DE19F4-9594-AAE1-9F76-DB9AE3AAC9C4}"/>
          </ac:spMkLst>
        </pc:spChg>
        <pc:spChg chg="del">
          <ac:chgData name="Hilppa Iittiläinen" userId="f7572432-e0f1-4abb-81ed-7836843e2f2b" providerId="ADAL" clId="{2C4D840E-6FCB-4B79-8E69-F6655BBE161D}" dt="2022-06-13T07:49:37.935" v="15" actId="478"/>
          <ac:spMkLst>
            <pc:docMk/>
            <pc:sldMk cId="1250085167" sldId="308"/>
            <ac:spMk id="5" creationId="{E3004F8C-0111-435D-AC87-5CE3F25C79E3}"/>
          </ac:spMkLst>
        </pc:spChg>
        <pc:spChg chg="add mod">
          <ac:chgData name="Hilppa Iittiläinen" userId="f7572432-e0f1-4abb-81ed-7836843e2f2b" providerId="ADAL" clId="{2C4D840E-6FCB-4B79-8E69-F6655BBE161D}" dt="2022-06-13T07:59:29.232" v="76"/>
          <ac:spMkLst>
            <pc:docMk/>
            <pc:sldMk cId="1250085167" sldId="308"/>
            <ac:spMk id="8" creationId="{B0FACB71-EFD4-AB6F-AE77-E398147AB0B8}"/>
          </ac:spMkLst>
        </pc:spChg>
        <pc:spChg chg="add del mod">
          <ac:chgData name="Hilppa Iittiläinen" userId="f7572432-e0f1-4abb-81ed-7836843e2f2b" providerId="ADAL" clId="{2C4D840E-6FCB-4B79-8E69-F6655BBE161D}" dt="2022-06-13T08:00:13.114" v="89"/>
          <ac:spMkLst>
            <pc:docMk/>
            <pc:sldMk cId="1250085167" sldId="308"/>
            <ac:spMk id="9" creationId="{0A31132F-1E71-C166-3D22-0F1622A8D88C}"/>
          </ac:spMkLst>
        </pc:spChg>
        <pc:graphicFrameChg chg="del mod">
          <ac:chgData name="Hilppa Iittiläinen" userId="f7572432-e0f1-4abb-81ed-7836843e2f2b" providerId="ADAL" clId="{2C4D840E-6FCB-4B79-8E69-F6655BBE161D}" dt="2022-06-13T07:58:22.966" v="72" actId="11529"/>
          <ac:graphicFrameMkLst>
            <pc:docMk/>
            <pc:sldMk cId="1250085167" sldId="308"/>
            <ac:graphicFrameMk id="7" creationId="{2B85C244-91F1-4A91-85C8-E9AEB7BBA12F}"/>
          </ac:graphicFrameMkLst>
        </pc:graphicFrameChg>
      </pc:sldChg>
      <pc:sldChg chg="addSp delSp modSp del">
        <pc:chgData name="Hilppa Iittiläinen" userId="f7572432-e0f1-4abb-81ed-7836843e2f2b" providerId="ADAL" clId="{2C4D840E-6FCB-4B79-8E69-F6655BBE161D}" dt="2022-06-13T08:33:56.402" v="435" actId="47"/>
        <pc:sldMkLst>
          <pc:docMk/>
          <pc:sldMk cId="2723582819" sldId="309"/>
        </pc:sldMkLst>
        <pc:spChg chg="add del mod">
          <ac:chgData name="Hilppa Iittiläinen" userId="f7572432-e0f1-4abb-81ed-7836843e2f2b" providerId="ADAL" clId="{2C4D840E-6FCB-4B79-8E69-F6655BBE161D}" dt="2022-06-13T08:00:49.699" v="110"/>
          <ac:spMkLst>
            <pc:docMk/>
            <pc:sldMk cId="2723582819" sldId="309"/>
            <ac:spMk id="7" creationId="{72ABD444-462F-B830-BA6E-5F8C189AB8D3}"/>
          </ac:spMkLst>
        </pc:spChg>
        <pc:spChg chg="add mod">
          <ac:chgData name="Hilppa Iittiläinen" userId="f7572432-e0f1-4abb-81ed-7836843e2f2b" providerId="ADAL" clId="{2C4D840E-6FCB-4B79-8E69-F6655BBE161D}" dt="2022-06-13T08:00:53.568" v="112"/>
          <ac:spMkLst>
            <pc:docMk/>
            <pc:sldMk cId="2723582819" sldId="309"/>
            <ac:spMk id="8" creationId="{50812D09-1D38-AD6D-4F69-719866F2CE5D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25:51.346" v="341" actId="47"/>
        <pc:sldMkLst>
          <pc:docMk/>
          <pc:sldMk cId="1527557615" sldId="310"/>
        </pc:sldMkLst>
        <pc:spChg chg="add mod">
          <ac:chgData name="Hilppa Iittiläinen" userId="f7572432-e0f1-4abb-81ed-7836843e2f2b" providerId="ADAL" clId="{2C4D840E-6FCB-4B79-8E69-F6655BBE161D}" dt="2022-06-13T08:00:28.040" v="98"/>
          <ac:spMkLst>
            <pc:docMk/>
            <pc:sldMk cId="1527557615" sldId="310"/>
            <ac:spMk id="8" creationId="{21F4EB79-C911-3D3F-980F-5D882A35D1A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2:15.054" v="798" actId="47"/>
        <pc:sldMkLst>
          <pc:docMk/>
          <pc:sldMk cId="386066875" sldId="312"/>
        </pc:sldMkLst>
        <pc:spChg chg="add mod">
          <ac:chgData name="Hilppa Iittiläinen" userId="f7572432-e0f1-4abb-81ed-7836843e2f2b" providerId="ADAL" clId="{2C4D840E-6FCB-4B79-8E69-F6655BBE161D}" dt="2022-06-13T08:02:01.133" v="154"/>
          <ac:spMkLst>
            <pc:docMk/>
            <pc:sldMk cId="386066875" sldId="312"/>
            <ac:spMk id="7" creationId="{A4BC053C-84B7-734F-A7C5-B8015288E667}"/>
          </ac:spMkLst>
        </pc:spChg>
      </pc:sldChg>
      <pc:sldChg chg="addSp delSp modSp del">
        <pc:chgData name="Hilppa Iittiläinen" userId="f7572432-e0f1-4abb-81ed-7836843e2f2b" providerId="ADAL" clId="{2C4D840E-6FCB-4B79-8E69-F6655BBE161D}" dt="2022-06-13T08:22:21.608" v="307" actId="47"/>
        <pc:sldMkLst>
          <pc:docMk/>
          <pc:sldMk cId="71138042" sldId="318"/>
        </pc:sldMkLst>
        <pc:spChg chg="add mod">
          <ac:chgData name="Hilppa Iittiläinen" userId="f7572432-e0f1-4abb-81ed-7836843e2f2b" providerId="ADAL" clId="{2C4D840E-6FCB-4B79-8E69-F6655BBE161D}" dt="2022-06-13T08:21:58.393" v="300" actId="11529"/>
          <ac:spMkLst>
            <pc:docMk/>
            <pc:sldMk cId="71138042" sldId="318"/>
            <ac:spMk id="3" creationId="{37E32829-BA4D-AC0B-817C-53BBC3E09550}"/>
          </ac:spMkLst>
        </pc:spChg>
        <pc:spChg chg="add mod">
          <ac:chgData name="Hilppa Iittiläinen" userId="f7572432-e0f1-4abb-81ed-7836843e2f2b" providerId="ADAL" clId="{2C4D840E-6FCB-4B79-8E69-F6655BBE161D}" dt="2022-06-13T08:00:23.576" v="96"/>
          <ac:spMkLst>
            <pc:docMk/>
            <pc:sldMk cId="71138042" sldId="318"/>
            <ac:spMk id="6" creationId="{DED6A9FD-2D64-8F97-3331-D7BA929F3911}"/>
          </ac:spMkLst>
        </pc:spChg>
        <pc:graphicFrameChg chg="del">
          <ac:chgData name="Hilppa Iittiläinen" userId="f7572432-e0f1-4abb-81ed-7836843e2f2b" providerId="ADAL" clId="{2C4D840E-6FCB-4B79-8E69-F6655BBE161D}" dt="2022-06-13T08:21:58.393" v="300" actId="11529"/>
          <ac:graphicFrameMkLst>
            <pc:docMk/>
            <pc:sldMk cId="71138042" sldId="318"/>
            <ac:graphicFrameMk id="7" creationId="{14BF5543-6382-4D3C-B220-E810AA9129BD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9:15:13.199" v="850" actId="47"/>
        <pc:sldMkLst>
          <pc:docMk/>
          <pc:sldMk cId="3518682204" sldId="323"/>
        </pc:sldMkLst>
        <pc:spChg chg="add mod">
          <ac:chgData name="Hilppa Iittiläinen" userId="f7572432-e0f1-4abb-81ed-7836843e2f2b" providerId="ADAL" clId="{2C4D840E-6FCB-4B79-8E69-F6655BBE161D}" dt="2022-06-13T08:02:11.788" v="159"/>
          <ac:spMkLst>
            <pc:docMk/>
            <pc:sldMk cId="3518682204" sldId="323"/>
            <ac:spMk id="7" creationId="{43570DCA-CB5E-1260-EDA3-69EA3C79CC6F}"/>
          </ac:spMkLst>
        </pc:spChg>
      </pc:sldChg>
      <pc:sldChg chg="addSp delSp modSp del">
        <pc:chgData name="Hilppa Iittiläinen" userId="f7572432-e0f1-4abb-81ed-7836843e2f2b" providerId="ADAL" clId="{2C4D840E-6FCB-4B79-8E69-F6655BBE161D}" dt="2022-06-13T08:20:23.351" v="282" actId="47"/>
        <pc:sldMkLst>
          <pc:docMk/>
          <pc:sldMk cId="2239094523" sldId="325"/>
        </pc:sldMkLst>
        <pc:spChg chg="add mod">
          <ac:chgData name="Hilppa Iittiläinen" userId="f7572432-e0f1-4abb-81ed-7836843e2f2b" providerId="ADAL" clId="{2C4D840E-6FCB-4B79-8E69-F6655BBE161D}" dt="2022-06-13T08:19:40.626" v="276" actId="11529"/>
          <ac:spMkLst>
            <pc:docMk/>
            <pc:sldMk cId="2239094523" sldId="325"/>
            <ac:spMk id="3" creationId="{068209AA-22EC-675B-5480-C992C250D855}"/>
          </ac:spMkLst>
        </pc:spChg>
        <pc:spChg chg="add mod">
          <ac:chgData name="Hilppa Iittiläinen" userId="f7572432-e0f1-4abb-81ed-7836843e2f2b" providerId="ADAL" clId="{2C4D840E-6FCB-4B79-8E69-F6655BBE161D}" dt="2022-06-13T08:00:20.953" v="94"/>
          <ac:spMkLst>
            <pc:docMk/>
            <pc:sldMk cId="2239094523" sldId="325"/>
            <ac:spMk id="6" creationId="{07BE350A-40B2-3133-6FFE-59CE82A588B0}"/>
          </ac:spMkLst>
        </pc:spChg>
        <pc:graphicFrameChg chg="del">
          <ac:chgData name="Hilppa Iittiläinen" userId="f7572432-e0f1-4abb-81ed-7836843e2f2b" providerId="ADAL" clId="{2C4D840E-6FCB-4B79-8E69-F6655BBE161D}" dt="2022-06-13T08:19:40.626" v="276" actId="11529"/>
          <ac:graphicFrameMkLst>
            <pc:docMk/>
            <pc:sldMk cId="2239094523" sldId="325"/>
            <ac:graphicFrameMk id="8" creationId="{5BC9FFB6-63CE-435D-B221-0EF7ADF42B19}"/>
          </ac:graphicFrameMkLst>
        </pc:graphicFrameChg>
      </pc:sldChg>
      <pc:sldChg chg="addSp delSp modSp del">
        <pc:chgData name="Hilppa Iittiläinen" userId="f7572432-e0f1-4abb-81ed-7836843e2f2b" providerId="ADAL" clId="{2C4D840E-6FCB-4B79-8E69-F6655BBE161D}" dt="2022-06-13T08:23:07.132" v="317" actId="47"/>
        <pc:sldMkLst>
          <pc:docMk/>
          <pc:sldMk cId="6738580" sldId="326"/>
        </pc:sldMkLst>
        <pc:spChg chg="add mod">
          <ac:chgData name="Hilppa Iittiläinen" userId="f7572432-e0f1-4abb-81ed-7836843e2f2b" providerId="ADAL" clId="{2C4D840E-6FCB-4B79-8E69-F6655BBE161D}" dt="2022-06-13T08:22:36.796" v="310" actId="11529"/>
          <ac:spMkLst>
            <pc:docMk/>
            <pc:sldMk cId="6738580" sldId="326"/>
            <ac:spMk id="3" creationId="{F84E2CD1-2B05-4A9D-EB70-A228DCB499FA}"/>
          </ac:spMkLst>
        </pc:spChg>
        <pc:spChg chg="add mod">
          <ac:chgData name="Hilppa Iittiläinen" userId="f7572432-e0f1-4abb-81ed-7836843e2f2b" providerId="ADAL" clId="{2C4D840E-6FCB-4B79-8E69-F6655BBE161D}" dt="2022-06-13T08:00:24.970" v="97"/>
          <ac:spMkLst>
            <pc:docMk/>
            <pc:sldMk cId="6738580" sldId="326"/>
            <ac:spMk id="6" creationId="{5517C5F0-A48E-62AB-2890-47225632730E}"/>
          </ac:spMkLst>
        </pc:spChg>
        <pc:graphicFrameChg chg="del">
          <ac:chgData name="Hilppa Iittiläinen" userId="f7572432-e0f1-4abb-81ed-7836843e2f2b" providerId="ADAL" clId="{2C4D840E-6FCB-4B79-8E69-F6655BBE161D}" dt="2022-06-13T08:22:36.796" v="310" actId="11529"/>
          <ac:graphicFrameMkLst>
            <pc:docMk/>
            <pc:sldMk cId="6738580" sldId="326"/>
            <ac:graphicFrameMk id="9" creationId="{8875CA0C-7AEB-40E2-A680-08BF7042961D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8:43:14.020" v="473" actId="47"/>
        <pc:sldMkLst>
          <pc:docMk/>
          <pc:sldMk cId="2664495951" sldId="327"/>
        </pc:sldMkLst>
        <pc:spChg chg="add mod">
          <ac:chgData name="Hilppa Iittiläinen" userId="f7572432-e0f1-4abb-81ed-7836843e2f2b" providerId="ADAL" clId="{2C4D840E-6FCB-4B79-8E69-F6655BBE161D}" dt="2022-06-13T08:00:59.672" v="116"/>
          <ac:spMkLst>
            <pc:docMk/>
            <pc:sldMk cId="2664495951" sldId="327"/>
            <ac:spMk id="8" creationId="{B91A1B19-0057-B0E9-419A-251386E0804E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6:46.597" v="509" actId="47"/>
        <pc:sldMkLst>
          <pc:docMk/>
          <pc:sldMk cId="1292634617" sldId="328"/>
        </pc:sldMkLst>
        <pc:spChg chg="add mod">
          <ac:chgData name="Hilppa Iittiläinen" userId="f7572432-e0f1-4abb-81ed-7836843e2f2b" providerId="ADAL" clId="{2C4D840E-6FCB-4B79-8E69-F6655BBE161D}" dt="2022-06-13T08:01:11.133" v="123"/>
          <ac:spMkLst>
            <pc:docMk/>
            <pc:sldMk cId="1292634617" sldId="328"/>
            <ac:spMk id="6" creationId="{C3BACA43-86DD-B27F-F64E-1D6D03FA8FB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1:17.976" v="554" actId="47"/>
        <pc:sldMkLst>
          <pc:docMk/>
          <pc:sldMk cId="504761160" sldId="439"/>
        </pc:sldMkLst>
        <pc:spChg chg="add mod">
          <ac:chgData name="Hilppa Iittiläinen" userId="f7572432-e0f1-4abb-81ed-7836843e2f2b" providerId="ADAL" clId="{2C4D840E-6FCB-4B79-8E69-F6655BBE161D}" dt="2022-06-13T08:01:15.194" v="126"/>
          <ac:spMkLst>
            <pc:docMk/>
            <pc:sldMk cId="504761160" sldId="439"/>
            <ac:spMk id="6" creationId="{2D83739E-5A2B-C931-F603-3ECC750B874B}"/>
          </ac:spMkLst>
        </pc:spChg>
      </pc:sldChg>
      <pc:sldChg chg="addSp delSp modSp mod delDesignElem chgLayout">
        <pc:chgData name="Hilppa Iittiläinen" userId="f7572432-e0f1-4abb-81ed-7836843e2f2b" providerId="ADAL" clId="{2C4D840E-6FCB-4B79-8E69-F6655BBE161D}" dt="2022-06-13T08:53:02.662" v="568" actId="20577"/>
        <pc:sldMkLst>
          <pc:docMk/>
          <pc:sldMk cId="4157411991" sldId="440"/>
        </pc:sldMkLst>
        <pc:spChg chg="mod ord">
          <ac:chgData name="Hilppa Iittiläinen" userId="f7572432-e0f1-4abb-81ed-7836843e2f2b" providerId="ADAL" clId="{2C4D840E-6FCB-4B79-8E69-F6655BBE161D}" dt="2022-06-13T08:52:47.516" v="566" actId="255"/>
          <ac:spMkLst>
            <pc:docMk/>
            <pc:sldMk cId="4157411991" sldId="440"/>
            <ac:spMk id="2" creationId="{3E804962-DFD6-4AD6-9D6A-14C972147EA9}"/>
          </ac:spMkLst>
        </pc:spChg>
        <pc:spChg chg="mod ord">
          <ac:chgData name="Hilppa Iittiläinen" userId="f7572432-e0f1-4abb-81ed-7836843e2f2b" providerId="ADAL" clId="{2C4D840E-6FCB-4B79-8E69-F6655BBE161D}" dt="2022-06-13T08:53:02.662" v="568" actId="20577"/>
          <ac:spMkLst>
            <pc:docMk/>
            <pc:sldMk cId="4157411991" sldId="440"/>
            <ac:spMk id="3" creationId="{3F3E14C8-78A6-4465-A909-1BDADE34E46B}"/>
          </ac:spMkLst>
        </pc:spChg>
        <pc:spChg chg="add mod ord">
          <ac:chgData name="Hilppa Iittiläinen" userId="f7572432-e0f1-4abb-81ed-7836843e2f2b" providerId="ADAL" clId="{2C4D840E-6FCB-4B79-8E69-F6655BBE161D}" dt="2022-06-13T08:52:26.815" v="563" actId="700"/>
          <ac:spMkLst>
            <pc:docMk/>
            <pc:sldMk cId="4157411991" sldId="440"/>
            <ac:spMk id="6" creationId="{9338212D-C45B-FDD2-4A9F-6C12C0503416}"/>
          </ac:spMkLst>
        </pc:spChg>
        <pc:cxnChg chg="del">
          <ac:chgData name="Hilppa Iittiläinen" userId="f7572432-e0f1-4abb-81ed-7836843e2f2b" providerId="ADAL" clId="{2C4D840E-6FCB-4B79-8E69-F6655BBE161D}" dt="2022-06-13T08:52:26.815" v="563" actId="700"/>
          <ac:cxnSpMkLst>
            <pc:docMk/>
            <pc:sldMk cId="4157411991" sldId="440"/>
            <ac:cxnSpMk id="11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8:59:22.631" v="636" actId="47"/>
        <pc:sldMkLst>
          <pc:docMk/>
          <pc:sldMk cId="1379997495" sldId="442"/>
        </pc:sldMkLst>
        <pc:spChg chg="add mod">
          <ac:chgData name="Hilppa Iittiläinen" userId="f7572432-e0f1-4abb-81ed-7836843e2f2b" providerId="ADAL" clId="{2C4D840E-6FCB-4B79-8E69-F6655BBE161D}" dt="2022-06-13T08:01:34.225" v="137"/>
          <ac:spMkLst>
            <pc:docMk/>
            <pc:sldMk cId="1379997495" sldId="442"/>
            <ac:spMk id="8" creationId="{4C9F3527-36EA-24A1-F837-617796E0FA3A}"/>
          </ac:spMkLst>
        </pc:spChg>
        <pc:grpChg chg="add mod">
          <ac:chgData name="Hilppa Iittiläinen" userId="f7572432-e0f1-4abb-81ed-7836843e2f2b" providerId="ADAL" clId="{2C4D840E-6FCB-4B79-8E69-F6655BBE161D}" dt="2022-06-13T08:58:51.972" v="629" actId="164"/>
          <ac:grpSpMkLst>
            <pc:docMk/>
            <pc:sldMk cId="1379997495" sldId="442"/>
            <ac:grpSpMk id="3" creationId="{D531548A-55C1-DDEB-8085-F87CE4BE0F19}"/>
          </ac:grpSpMkLst>
        </pc:grpChg>
        <pc:picChg chg="mod">
          <ac:chgData name="Hilppa Iittiläinen" userId="f7572432-e0f1-4abb-81ed-7836843e2f2b" providerId="ADAL" clId="{2C4D840E-6FCB-4B79-8E69-F6655BBE161D}" dt="2022-06-13T08:58:51.972" v="629" actId="164"/>
          <ac:picMkLst>
            <pc:docMk/>
            <pc:sldMk cId="1379997495" sldId="442"/>
            <ac:picMk id="4" creationId="{867806E1-EA59-47C8-8201-211BEA49ECE1}"/>
          </ac:picMkLst>
        </pc:picChg>
        <pc:picChg chg="mod">
          <ac:chgData name="Hilppa Iittiläinen" userId="f7572432-e0f1-4abb-81ed-7836843e2f2b" providerId="ADAL" clId="{2C4D840E-6FCB-4B79-8E69-F6655BBE161D}" dt="2022-06-13T08:58:51.972" v="629" actId="164"/>
          <ac:picMkLst>
            <pc:docMk/>
            <pc:sldMk cId="1379997495" sldId="442"/>
            <ac:picMk id="12" creationId="{6EA71A75-637C-4A6E-B1F6-2E7C4A26F5EB}"/>
          </ac:picMkLst>
        </pc:picChg>
      </pc:sldChg>
      <pc:sldChg chg="addSp modSp del">
        <pc:chgData name="Hilppa Iittiläinen" userId="f7572432-e0f1-4abb-81ed-7836843e2f2b" providerId="ADAL" clId="{2C4D840E-6FCB-4B79-8E69-F6655BBE161D}" dt="2022-06-13T09:00:26.608" v="644" actId="47"/>
        <pc:sldMkLst>
          <pc:docMk/>
          <pc:sldMk cId="3894345504" sldId="443"/>
        </pc:sldMkLst>
        <pc:spChg chg="add mod">
          <ac:chgData name="Hilppa Iittiläinen" userId="f7572432-e0f1-4abb-81ed-7836843e2f2b" providerId="ADAL" clId="{2C4D840E-6FCB-4B79-8E69-F6655BBE161D}" dt="2022-06-13T08:01:35.696" v="138"/>
          <ac:spMkLst>
            <pc:docMk/>
            <pc:sldMk cId="3894345504" sldId="443"/>
            <ac:spMk id="7" creationId="{9B710F66-E799-4BC3-00D1-470DC9C7C48C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6:33.746" v="708" actId="47"/>
        <pc:sldMkLst>
          <pc:docMk/>
          <pc:sldMk cId="3930952751" sldId="444"/>
        </pc:sldMkLst>
        <pc:spChg chg="add mod">
          <ac:chgData name="Hilppa Iittiläinen" userId="f7572432-e0f1-4abb-81ed-7836843e2f2b" providerId="ADAL" clId="{2C4D840E-6FCB-4B79-8E69-F6655BBE161D}" dt="2022-06-13T08:01:51.256" v="148"/>
          <ac:spMkLst>
            <pc:docMk/>
            <pc:sldMk cId="3930952751" sldId="444"/>
            <ac:spMk id="7" creationId="{620283D2-6627-3F20-11D4-C30C8C418A1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8:30.764" v="731" actId="47"/>
        <pc:sldMkLst>
          <pc:docMk/>
          <pc:sldMk cId="4217798672" sldId="445"/>
        </pc:sldMkLst>
        <pc:spChg chg="add mod">
          <ac:chgData name="Hilppa Iittiläinen" userId="f7572432-e0f1-4abb-81ed-7836843e2f2b" providerId="ADAL" clId="{2C4D840E-6FCB-4B79-8E69-F6655BBE161D}" dt="2022-06-13T08:01:52.928" v="149"/>
          <ac:spMkLst>
            <pc:docMk/>
            <pc:sldMk cId="4217798672" sldId="445"/>
            <ac:spMk id="7" creationId="{CC258B8E-33E2-D5B6-E24D-7FF1903E45F4}"/>
          </ac:spMkLst>
        </pc:spChg>
      </pc:sldChg>
      <pc:sldChg chg="addSp modSp mod">
        <pc:chgData name="Hilppa Iittiläinen" userId="f7572432-e0f1-4abb-81ed-7836843e2f2b" providerId="ADAL" clId="{2C4D840E-6FCB-4B79-8E69-F6655BBE161D}" dt="2022-06-13T09:13:35.365" v="821" actId="6549"/>
        <pc:sldMkLst>
          <pc:docMk/>
          <pc:sldMk cId="964185911" sldId="446"/>
        </pc:sldMkLst>
        <pc:spChg chg="mod">
          <ac:chgData name="Hilppa Iittiläinen" userId="f7572432-e0f1-4abb-81ed-7836843e2f2b" providerId="ADAL" clId="{2C4D840E-6FCB-4B79-8E69-F6655BBE161D}" dt="2022-06-13T09:13:35.365" v="821" actId="6549"/>
          <ac:spMkLst>
            <pc:docMk/>
            <pc:sldMk cId="964185911" sldId="446"/>
            <ac:spMk id="2" creationId="{7D392E0F-DA88-4D6D-9D53-38B4D3CB826B}"/>
          </ac:spMkLst>
        </pc:spChg>
        <pc:spChg chg="add mod">
          <ac:chgData name="Hilppa Iittiläinen" userId="f7572432-e0f1-4abb-81ed-7836843e2f2b" providerId="ADAL" clId="{2C4D840E-6FCB-4B79-8E69-F6655BBE161D}" dt="2022-06-13T08:02:05.778" v="156"/>
          <ac:spMkLst>
            <pc:docMk/>
            <pc:sldMk cId="964185911" sldId="446"/>
            <ac:spMk id="8" creationId="{CB078260-8E11-8886-03F7-637DCE65CF30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0:37.318" v="773" actId="47"/>
        <pc:sldMkLst>
          <pc:docMk/>
          <pc:sldMk cId="3387593255" sldId="447"/>
        </pc:sldMkLst>
        <pc:spChg chg="add mod">
          <ac:chgData name="Hilppa Iittiläinen" userId="f7572432-e0f1-4abb-81ed-7836843e2f2b" providerId="ADAL" clId="{2C4D840E-6FCB-4B79-8E69-F6655BBE161D}" dt="2022-06-13T08:01:58.427" v="152"/>
          <ac:spMkLst>
            <pc:docMk/>
            <pc:sldMk cId="3387593255" sldId="447"/>
            <ac:spMk id="6" creationId="{176B9B30-CA00-428D-3F1E-42F4D7A1A578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18:29.355" v="263" actId="47"/>
        <pc:sldMkLst>
          <pc:docMk/>
          <pc:sldMk cId="1907677558" sldId="448"/>
        </pc:sldMkLst>
        <pc:spChg chg="add mod">
          <ac:chgData name="Hilppa Iittiläinen" userId="f7572432-e0f1-4abb-81ed-7836843e2f2b" providerId="ADAL" clId="{2C4D840E-6FCB-4B79-8E69-F6655BBE161D}" dt="2022-06-13T08:00:18.712" v="92"/>
          <ac:spMkLst>
            <pc:docMk/>
            <pc:sldMk cId="1907677558" sldId="448"/>
            <ac:spMk id="6" creationId="{77D58F78-F454-6847-59A7-38140072027B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4:00.422" v="224" actId="47"/>
        <pc:sldMkLst>
          <pc:docMk/>
          <pc:sldMk cId="1485650156" sldId="449"/>
        </pc:sldMkLst>
        <pc:spChg chg="del">
          <ac:chgData name="Hilppa Iittiläinen" userId="f7572432-e0f1-4abb-81ed-7836843e2f2b" providerId="ADAL" clId="{2C4D840E-6FCB-4B79-8E69-F6655BBE161D}" dt="2022-06-13T07:48:22.903" v="11" actId="478"/>
          <ac:spMkLst>
            <pc:docMk/>
            <pc:sldMk cId="1485650156" sldId="449"/>
            <ac:spMk id="2" creationId="{C9C4CFFC-6F03-4E90-ADFC-468DA53C1DB9}"/>
          </ac:spMkLst>
        </pc:spChg>
        <pc:spChg chg="add mod">
          <ac:chgData name="Hilppa Iittiläinen" userId="f7572432-e0f1-4abb-81ed-7836843e2f2b" providerId="ADAL" clId="{2C4D840E-6FCB-4B79-8E69-F6655BBE161D}" dt="2022-06-13T08:00:07.320" v="87"/>
          <ac:spMkLst>
            <pc:docMk/>
            <pc:sldMk cId="1485650156" sldId="449"/>
            <ac:spMk id="6" creationId="{AC452288-C35E-452F-DC4B-71CD07BF29CE}"/>
          </ac:spMkLst>
        </pc:spChg>
        <pc:spChg chg="mod">
          <ac:chgData name="Hilppa Iittiläinen" userId="f7572432-e0f1-4abb-81ed-7836843e2f2b" providerId="ADAL" clId="{2C4D840E-6FCB-4B79-8E69-F6655BBE161D}" dt="2022-06-13T07:49:21.316" v="14" actId="790"/>
          <ac:spMkLst>
            <pc:docMk/>
            <pc:sldMk cId="1485650156" sldId="449"/>
            <ac:spMk id="13" creationId="{19FC7BE5-DE3D-4561-97EB-848C6C4B93D0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6:34.046" v="244" actId="47"/>
        <pc:sldMkLst>
          <pc:docMk/>
          <pc:sldMk cId="3668385624" sldId="450"/>
        </pc:sldMkLst>
        <pc:spChg chg="add mod">
          <ac:chgData name="Hilppa Iittiläinen" userId="f7572432-e0f1-4abb-81ed-7836843e2f2b" providerId="ADAL" clId="{2C4D840E-6FCB-4B79-8E69-F6655BBE161D}" dt="2022-06-13T08:04:37.638" v="179" actId="1076"/>
          <ac:spMkLst>
            <pc:docMk/>
            <pc:sldMk cId="3668385624" sldId="450"/>
            <ac:spMk id="3" creationId="{AC8D0A38-AA78-8D5A-E543-3FF19F93F87A}"/>
          </ac:spMkLst>
        </pc:spChg>
        <pc:spChg chg="del">
          <ac:chgData name="Hilppa Iittiläinen" userId="f7572432-e0f1-4abb-81ed-7836843e2f2b" providerId="ADAL" clId="{2C4D840E-6FCB-4B79-8E69-F6655BBE161D}" dt="2022-06-13T07:52:05.503" v="17" actId="478"/>
          <ac:spMkLst>
            <pc:docMk/>
            <pc:sldMk cId="3668385624" sldId="450"/>
            <ac:spMk id="5" creationId="{E3004F8C-0111-435D-AC87-5CE3F25C79E3}"/>
          </ac:spMkLst>
        </pc:spChg>
        <pc:spChg chg="add mod">
          <ac:chgData name="Hilppa Iittiläinen" userId="f7572432-e0f1-4abb-81ed-7836843e2f2b" providerId="ADAL" clId="{2C4D840E-6FCB-4B79-8E69-F6655BBE161D}" dt="2022-06-13T08:00:15.225" v="90"/>
          <ac:spMkLst>
            <pc:docMk/>
            <pc:sldMk cId="3668385624" sldId="450"/>
            <ac:spMk id="8" creationId="{1547D413-6AED-B8DF-2B66-BBAB22C6B4EE}"/>
          </ac:spMkLst>
        </pc:spChg>
        <pc:graphicFrameChg chg="del mod">
          <ac:chgData name="Hilppa Iittiläinen" userId="f7572432-e0f1-4abb-81ed-7836843e2f2b" providerId="ADAL" clId="{2C4D840E-6FCB-4B79-8E69-F6655BBE161D}" dt="2022-06-13T08:04:26.206" v="176" actId="11529"/>
          <ac:graphicFrameMkLst>
            <pc:docMk/>
            <pc:sldMk cId="3668385624" sldId="450"/>
            <ac:graphicFrameMk id="7" creationId="{2B85C244-91F1-4A91-85C8-E9AEB7BBA12F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8:19:23.976" v="273" actId="47"/>
        <pc:sldMkLst>
          <pc:docMk/>
          <pc:sldMk cId="1253793011" sldId="451"/>
        </pc:sldMkLst>
        <pc:spChg chg="add mod">
          <ac:chgData name="Hilppa Iittiläinen" userId="f7572432-e0f1-4abb-81ed-7836843e2f2b" providerId="ADAL" clId="{2C4D840E-6FCB-4B79-8E69-F6655BBE161D}" dt="2022-06-13T08:00:19.681" v="93"/>
          <ac:spMkLst>
            <pc:docMk/>
            <pc:sldMk cId="1253793011" sldId="451"/>
            <ac:spMk id="6" creationId="{781C5937-A581-037E-C262-321E6DBF1A5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26:13.900" v="344" actId="47"/>
        <pc:sldMkLst>
          <pc:docMk/>
          <pc:sldMk cId="3867848443" sldId="452"/>
        </pc:sldMkLst>
        <pc:spChg chg="add mod">
          <ac:chgData name="Hilppa Iittiläinen" userId="f7572432-e0f1-4abb-81ed-7836843e2f2b" providerId="ADAL" clId="{2C4D840E-6FCB-4B79-8E69-F6655BBE161D}" dt="2022-06-13T08:00:29.321" v="99"/>
          <ac:spMkLst>
            <pc:docMk/>
            <pc:sldMk cId="3867848443" sldId="452"/>
            <ac:spMk id="8" creationId="{518C4A68-9B02-F618-276A-E01BE775AA8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29:01.379" v="395" actId="47"/>
        <pc:sldMkLst>
          <pc:docMk/>
          <pc:sldMk cId="149628709" sldId="453"/>
        </pc:sldMkLst>
        <pc:spChg chg="add mod">
          <ac:chgData name="Hilppa Iittiläinen" userId="f7572432-e0f1-4abb-81ed-7836843e2f2b" providerId="ADAL" clId="{2C4D840E-6FCB-4B79-8E69-F6655BBE161D}" dt="2022-06-13T08:00:32.275" v="101"/>
          <ac:spMkLst>
            <pc:docMk/>
            <pc:sldMk cId="149628709" sldId="453"/>
            <ac:spMk id="7" creationId="{1B39FA83-84A4-5940-58A2-DCAD6A6F4DD7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1:37.026" v="413" actId="47"/>
        <pc:sldMkLst>
          <pc:docMk/>
          <pc:sldMk cId="2407072395" sldId="454"/>
        </pc:sldMkLst>
        <pc:spChg chg="add mod">
          <ac:chgData name="Hilppa Iittiläinen" userId="f7572432-e0f1-4abb-81ed-7836843e2f2b" providerId="ADAL" clId="{2C4D840E-6FCB-4B79-8E69-F6655BBE161D}" dt="2022-06-13T08:00:36.528" v="103"/>
          <ac:spMkLst>
            <pc:docMk/>
            <pc:sldMk cId="2407072395" sldId="454"/>
            <ac:spMk id="7" creationId="{3B0DB08C-BCF6-B023-8B41-2D9BD09A17A8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2:51.245" v="424" actId="47"/>
        <pc:sldMkLst>
          <pc:docMk/>
          <pc:sldMk cId="606775359" sldId="455"/>
        </pc:sldMkLst>
        <pc:spChg chg="add mod">
          <ac:chgData name="Hilppa Iittiläinen" userId="f7572432-e0f1-4abb-81ed-7836843e2f2b" providerId="ADAL" clId="{2C4D840E-6FCB-4B79-8E69-F6655BBE161D}" dt="2022-06-13T08:00:39.501" v="105"/>
          <ac:spMkLst>
            <pc:docMk/>
            <pc:sldMk cId="606775359" sldId="455"/>
            <ac:spMk id="7" creationId="{988ECDCB-A81B-2C35-EBFD-37A3935F8BE2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33:21.063" v="428" actId="47"/>
        <pc:sldMkLst>
          <pc:docMk/>
          <pc:sldMk cId="67528008" sldId="456"/>
        </pc:sldMkLst>
        <pc:spChg chg="add mod">
          <ac:chgData name="Hilppa Iittiläinen" userId="f7572432-e0f1-4abb-81ed-7836843e2f2b" providerId="ADAL" clId="{2C4D840E-6FCB-4B79-8E69-F6655BBE161D}" dt="2022-06-13T08:00:41.077" v="106"/>
          <ac:spMkLst>
            <pc:docMk/>
            <pc:sldMk cId="67528008" sldId="456"/>
            <ac:spMk id="7" creationId="{3DAFEAE3-FAE4-6D76-1299-8D563FF8C6B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1:23.905" v="454" actId="47"/>
        <pc:sldMkLst>
          <pc:docMk/>
          <pc:sldMk cId="613172315" sldId="457"/>
        </pc:sldMkLst>
        <pc:spChg chg="add mod">
          <ac:chgData name="Hilppa Iittiläinen" userId="f7572432-e0f1-4abb-81ed-7836843e2f2b" providerId="ADAL" clId="{2C4D840E-6FCB-4B79-8E69-F6655BBE161D}" dt="2022-06-13T08:00:56.393" v="114"/>
          <ac:spMkLst>
            <pc:docMk/>
            <pc:sldMk cId="613172315" sldId="457"/>
            <ac:spMk id="7" creationId="{50543E38-72F2-A3DC-A653-395BE434EF2B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3:40.057" v="477" actId="47"/>
        <pc:sldMkLst>
          <pc:docMk/>
          <pc:sldMk cId="3511784951" sldId="458"/>
        </pc:sldMkLst>
        <pc:spChg chg="add mod">
          <ac:chgData name="Hilppa Iittiläinen" userId="f7572432-e0f1-4abb-81ed-7836843e2f2b" providerId="ADAL" clId="{2C4D840E-6FCB-4B79-8E69-F6655BBE161D}" dt="2022-06-13T08:01:01.392" v="117"/>
          <ac:spMkLst>
            <pc:docMk/>
            <pc:sldMk cId="3511784951" sldId="458"/>
            <ac:spMk id="8" creationId="{D989F9CC-EFA9-44DE-C780-51697059842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5:43.862" v="498" actId="47"/>
        <pc:sldMkLst>
          <pc:docMk/>
          <pc:sldMk cId="538832510" sldId="459"/>
        </pc:sldMkLst>
        <pc:spChg chg="add mod">
          <ac:chgData name="Hilppa Iittiläinen" userId="f7572432-e0f1-4abb-81ed-7836843e2f2b" providerId="ADAL" clId="{2C4D840E-6FCB-4B79-8E69-F6655BBE161D}" dt="2022-06-13T08:01:07.079" v="121"/>
          <ac:spMkLst>
            <pc:docMk/>
            <pc:sldMk cId="538832510" sldId="459"/>
            <ac:spMk id="8" creationId="{C2776625-745B-EA77-571A-1839A386537C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0:26.693" v="545" actId="47"/>
        <pc:sldMkLst>
          <pc:docMk/>
          <pc:sldMk cId="596487037" sldId="460"/>
        </pc:sldMkLst>
        <pc:spChg chg="add mod">
          <ac:chgData name="Hilppa Iittiläinen" userId="f7572432-e0f1-4abb-81ed-7836843e2f2b" providerId="ADAL" clId="{2C4D840E-6FCB-4B79-8E69-F6655BBE161D}" dt="2022-06-13T08:01:12.547" v="124"/>
          <ac:spMkLst>
            <pc:docMk/>
            <pc:sldMk cId="596487037" sldId="460"/>
            <ac:spMk id="6" creationId="{FD82CE83-E6E6-6A68-9A60-AE2078E3A87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1:38.284" v="558" actId="47"/>
        <pc:sldMkLst>
          <pc:docMk/>
          <pc:sldMk cId="517597959" sldId="461"/>
        </pc:sldMkLst>
        <pc:spChg chg="add mod">
          <ac:chgData name="Hilppa Iittiläinen" userId="f7572432-e0f1-4abb-81ed-7836843e2f2b" providerId="ADAL" clId="{2C4D840E-6FCB-4B79-8E69-F6655BBE161D}" dt="2022-06-13T08:01:16.745" v="127"/>
          <ac:spMkLst>
            <pc:docMk/>
            <pc:sldMk cId="517597959" sldId="461"/>
            <ac:spMk id="6" creationId="{6AB56F55-9740-0F54-9CFB-39DD267CC700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1:48.150" v="560" actId="47"/>
        <pc:sldMkLst>
          <pc:docMk/>
          <pc:sldMk cId="1043023194" sldId="462"/>
        </pc:sldMkLst>
        <pc:spChg chg="add mod">
          <ac:chgData name="Hilppa Iittiläinen" userId="f7572432-e0f1-4abb-81ed-7836843e2f2b" providerId="ADAL" clId="{2C4D840E-6FCB-4B79-8E69-F6655BBE161D}" dt="2022-06-13T08:01:18.299" v="128"/>
          <ac:spMkLst>
            <pc:docMk/>
            <pc:sldMk cId="1043023194" sldId="462"/>
            <ac:spMk id="6" creationId="{6CE79169-E697-87B0-9ACD-7B4B532E5C26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3:37.625" v="575" actId="47"/>
        <pc:sldMkLst>
          <pc:docMk/>
          <pc:sldMk cId="3055615950" sldId="463"/>
        </pc:sldMkLst>
        <pc:spChg chg="add mod">
          <ac:chgData name="Hilppa Iittiläinen" userId="f7572432-e0f1-4abb-81ed-7836843e2f2b" providerId="ADAL" clId="{2C4D840E-6FCB-4B79-8E69-F6655BBE161D}" dt="2022-06-13T08:01:21.601" v="130"/>
          <ac:spMkLst>
            <pc:docMk/>
            <pc:sldMk cId="3055615950" sldId="463"/>
            <ac:spMk id="7" creationId="{B85DC01D-8830-AD05-74F1-1B1A1D3D3A09}"/>
          </ac:spMkLst>
        </pc:spChg>
        <pc:grpChg chg="add mod">
          <ac:chgData name="Hilppa Iittiläinen" userId="f7572432-e0f1-4abb-81ed-7836843e2f2b" providerId="ADAL" clId="{2C4D840E-6FCB-4B79-8E69-F6655BBE161D}" dt="2022-06-13T08:53:26.506" v="572" actId="164"/>
          <ac:grpSpMkLst>
            <pc:docMk/>
            <pc:sldMk cId="3055615950" sldId="463"/>
            <ac:grpSpMk id="4" creationId="{35E8A4E6-AF3E-7CAD-2B0F-01DE31584AB2}"/>
          </ac:grpSpMkLst>
        </pc:grpChg>
        <pc:picChg chg="mod">
          <ac:chgData name="Hilppa Iittiläinen" userId="f7572432-e0f1-4abb-81ed-7836843e2f2b" providerId="ADAL" clId="{2C4D840E-6FCB-4B79-8E69-F6655BBE161D}" dt="2022-06-13T08:53:26.506" v="572" actId="164"/>
          <ac:picMkLst>
            <pc:docMk/>
            <pc:sldMk cId="3055615950" sldId="463"/>
            <ac:picMk id="5" creationId="{77E629F8-C1AF-464A-87FA-D8B401C8BC81}"/>
          </ac:picMkLst>
        </pc:picChg>
        <pc:picChg chg="mod">
          <ac:chgData name="Hilppa Iittiläinen" userId="f7572432-e0f1-4abb-81ed-7836843e2f2b" providerId="ADAL" clId="{2C4D840E-6FCB-4B79-8E69-F6655BBE161D}" dt="2022-06-13T08:53:26.506" v="572" actId="164"/>
          <ac:picMkLst>
            <pc:docMk/>
            <pc:sldMk cId="3055615950" sldId="463"/>
            <ac:picMk id="6" creationId="{F573B5A3-E143-4A28-92DB-E2299D024BB0}"/>
          </ac:picMkLst>
        </pc:picChg>
      </pc:sldChg>
      <pc:sldChg chg="addSp modSp del">
        <pc:chgData name="Hilppa Iittiläinen" userId="f7572432-e0f1-4abb-81ed-7836843e2f2b" providerId="ADAL" clId="{2C4D840E-6FCB-4B79-8E69-F6655BBE161D}" dt="2022-06-13T08:54:29.162" v="586" actId="47"/>
        <pc:sldMkLst>
          <pc:docMk/>
          <pc:sldMk cId="3409036084" sldId="464"/>
        </pc:sldMkLst>
        <pc:spChg chg="add mod">
          <ac:chgData name="Hilppa Iittiläinen" userId="f7572432-e0f1-4abb-81ed-7836843e2f2b" providerId="ADAL" clId="{2C4D840E-6FCB-4B79-8E69-F6655BBE161D}" dt="2022-06-13T08:01:26.921" v="132"/>
          <ac:spMkLst>
            <pc:docMk/>
            <pc:sldMk cId="3409036084" sldId="464"/>
            <ac:spMk id="7" creationId="{8899618F-4898-F240-F7CA-54CCAB56A93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5:52.366" v="598" actId="47"/>
        <pc:sldMkLst>
          <pc:docMk/>
          <pc:sldMk cId="4201123798" sldId="465"/>
        </pc:sldMkLst>
        <pc:spChg chg="add mod">
          <ac:chgData name="Hilppa Iittiläinen" userId="f7572432-e0f1-4abb-81ed-7836843e2f2b" providerId="ADAL" clId="{2C4D840E-6FCB-4B79-8E69-F6655BBE161D}" dt="2022-06-13T08:01:28.432" v="133"/>
          <ac:spMkLst>
            <pc:docMk/>
            <pc:sldMk cId="4201123798" sldId="465"/>
            <ac:spMk id="8" creationId="{1F3CA1BB-72BD-7F06-751D-0A0914F410BE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0:48.888" v="649" actId="47"/>
        <pc:sldMkLst>
          <pc:docMk/>
          <pc:sldMk cId="3309408013" sldId="466"/>
        </pc:sldMkLst>
        <pc:spChg chg="add mod">
          <ac:chgData name="Hilppa Iittiläinen" userId="f7572432-e0f1-4abb-81ed-7836843e2f2b" providerId="ADAL" clId="{2C4D840E-6FCB-4B79-8E69-F6655BBE161D}" dt="2022-06-13T08:01:37.144" v="139"/>
          <ac:spMkLst>
            <pc:docMk/>
            <pc:sldMk cId="3309408013" sldId="466"/>
            <ac:spMk id="7" creationId="{EC49A259-CEFD-A7B8-5063-D0BAFF2E1A0C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1:23.944" v="654" actId="47"/>
        <pc:sldMkLst>
          <pc:docMk/>
          <pc:sldMk cId="3774205052" sldId="467"/>
        </pc:sldMkLst>
        <pc:spChg chg="add mod">
          <ac:chgData name="Hilppa Iittiläinen" userId="f7572432-e0f1-4abb-81ed-7836843e2f2b" providerId="ADAL" clId="{2C4D840E-6FCB-4B79-8E69-F6655BBE161D}" dt="2022-06-13T08:01:38.832" v="140"/>
          <ac:spMkLst>
            <pc:docMk/>
            <pc:sldMk cId="3774205052" sldId="467"/>
            <ac:spMk id="6" creationId="{CB61E5A7-1BCF-A90E-1582-77B3EE8358C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1:44.849" v="658" actId="47"/>
        <pc:sldMkLst>
          <pc:docMk/>
          <pc:sldMk cId="2008397529" sldId="468"/>
        </pc:sldMkLst>
        <pc:spChg chg="add mod">
          <ac:chgData name="Hilppa Iittiläinen" userId="f7572432-e0f1-4abb-81ed-7836843e2f2b" providerId="ADAL" clId="{2C4D840E-6FCB-4B79-8E69-F6655BBE161D}" dt="2022-06-13T08:01:40.439" v="141"/>
          <ac:spMkLst>
            <pc:docMk/>
            <pc:sldMk cId="2008397529" sldId="468"/>
            <ac:spMk id="6" creationId="{2C247C31-F8DD-8C24-9331-61500CA66AB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6:20.991" v="705" actId="47"/>
        <pc:sldMkLst>
          <pc:docMk/>
          <pc:sldMk cId="2642672328" sldId="469"/>
        </pc:sldMkLst>
        <pc:spChg chg="add mod">
          <ac:chgData name="Hilppa Iittiläinen" userId="f7572432-e0f1-4abb-81ed-7836843e2f2b" providerId="ADAL" clId="{2C4D840E-6FCB-4B79-8E69-F6655BBE161D}" dt="2022-06-13T08:01:49.960" v="147"/>
          <ac:spMkLst>
            <pc:docMk/>
            <pc:sldMk cId="2642672328" sldId="469"/>
            <ac:spMk id="7" creationId="{AC763B94-0A69-D930-1D14-98349ACBFAA2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1:14.720" v="780" actId="47"/>
        <pc:sldMkLst>
          <pc:docMk/>
          <pc:sldMk cId="542680387" sldId="470"/>
        </pc:sldMkLst>
        <pc:spChg chg="add mod">
          <ac:chgData name="Hilppa Iittiläinen" userId="f7572432-e0f1-4abb-81ed-7836843e2f2b" providerId="ADAL" clId="{2C4D840E-6FCB-4B79-8E69-F6655BBE161D}" dt="2022-06-13T08:02:00.331" v="153"/>
          <ac:spMkLst>
            <pc:docMk/>
            <pc:sldMk cId="542680387" sldId="470"/>
            <ac:spMk id="6" creationId="{17F36E30-38E2-C233-14C1-804BF09A7D30}"/>
          </ac:spMkLst>
        </pc:spChg>
      </pc:sldChg>
      <pc:sldChg chg="del">
        <pc:chgData name="Hilppa Iittiläinen" userId="f7572432-e0f1-4abb-81ed-7836843e2f2b" providerId="ADAL" clId="{2C4D840E-6FCB-4B79-8E69-F6655BBE161D}" dt="2022-06-13T09:13:12.710" v="805" actId="47"/>
        <pc:sldMkLst>
          <pc:docMk/>
          <pc:sldMk cId="1727299166" sldId="471"/>
        </pc:sldMkLst>
      </pc:sldChg>
      <pc:sldChg chg="addSp modSp del">
        <pc:chgData name="Hilppa Iittiläinen" userId="f7572432-e0f1-4abb-81ed-7836843e2f2b" providerId="ADAL" clId="{2C4D840E-6FCB-4B79-8E69-F6655BBE161D}" dt="2022-06-13T09:12:46.226" v="801" actId="47"/>
        <pc:sldMkLst>
          <pc:docMk/>
          <pc:sldMk cId="1902942388" sldId="472"/>
        </pc:sldMkLst>
        <pc:spChg chg="add mod">
          <ac:chgData name="Hilppa Iittiläinen" userId="f7572432-e0f1-4abb-81ed-7836843e2f2b" providerId="ADAL" clId="{2C4D840E-6FCB-4B79-8E69-F6655BBE161D}" dt="2022-06-13T08:02:02.578" v="155"/>
          <ac:spMkLst>
            <pc:docMk/>
            <pc:sldMk cId="1902942388" sldId="472"/>
            <ac:spMk id="7" creationId="{40122C5E-4541-3318-F01D-CD95A6C4358D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4:32.587" v="834" actId="47"/>
        <pc:sldMkLst>
          <pc:docMk/>
          <pc:sldMk cId="1476308607" sldId="473"/>
        </pc:sldMkLst>
        <pc:spChg chg="add mod">
          <ac:chgData name="Hilppa Iittiläinen" userId="f7572432-e0f1-4abb-81ed-7836843e2f2b" providerId="ADAL" clId="{2C4D840E-6FCB-4B79-8E69-F6655BBE161D}" dt="2022-06-13T08:02:09.851" v="158"/>
          <ac:spMkLst>
            <pc:docMk/>
            <pc:sldMk cId="1476308607" sldId="473"/>
            <ac:spMk id="7" creationId="{8447CAF7-DEFB-35A9-D59F-E2C20550E78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15:30.837" v="853" actId="47"/>
        <pc:sldMkLst>
          <pc:docMk/>
          <pc:sldMk cId="2165186545" sldId="474"/>
        </pc:sldMkLst>
        <pc:spChg chg="add mod">
          <ac:chgData name="Hilppa Iittiläinen" userId="f7572432-e0f1-4abb-81ed-7836843e2f2b" providerId="ADAL" clId="{2C4D840E-6FCB-4B79-8E69-F6655BBE161D}" dt="2022-06-13T08:02:12.629" v="160"/>
          <ac:spMkLst>
            <pc:docMk/>
            <pc:sldMk cId="2165186545" sldId="474"/>
            <ac:spMk id="7" creationId="{F54F1FC8-5B36-EE13-AA26-B3D25F94287B}"/>
          </ac:spMkLst>
        </pc:spChg>
      </pc:sldChg>
      <pc:sldChg chg="addSp delSp modSp mod">
        <pc:chgData name="Hilppa Iittiläinen" userId="f7572432-e0f1-4abb-81ed-7836843e2f2b" providerId="ADAL" clId="{2C4D840E-6FCB-4B79-8E69-F6655BBE161D}" dt="2022-06-13T08:35:38.247" v="448" actId="478"/>
        <pc:sldMkLst>
          <pc:docMk/>
          <pc:sldMk cId="875988686" sldId="475"/>
        </pc:sldMkLst>
        <pc:spChg chg="del">
          <ac:chgData name="Hilppa Iittiläinen" userId="f7572432-e0f1-4abb-81ed-7836843e2f2b" providerId="ADAL" clId="{2C4D840E-6FCB-4B79-8E69-F6655BBE161D}" dt="2022-06-13T08:35:38.247" v="448" actId="478"/>
          <ac:spMkLst>
            <pc:docMk/>
            <pc:sldMk cId="875988686" sldId="475"/>
            <ac:spMk id="4" creationId="{A034A6A0-FB71-4150-A005-AC66D688DF48}"/>
          </ac:spMkLst>
        </pc:spChg>
        <pc:spChg chg="add mod">
          <ac:chgData name="Hilppa Iittiläinen" userId="f7572432-e0f1-4abb-81ed-7836843e2f2b" providerId="ADAL" clId="{2C4D840E-6FCB-4B79-8E69-F6655BBE161D}" dt="2022-06-13T08:00:55.049" v="113"/>
          <ac:spMkLst>
            <pc:docMk/>
            <pc:sldMk cId="875988686" sldId="475"/>
            <ac:spMk id="5" creationId="{487357BC-3A18-8FF5-7EAD-BCDE6B488227}"/>
          </ac:spMkLst>
        </pc:spChg>
      </pc:sldChg>
      <pc:sldChg chg="addSp delSp modSp del mod">
        <pc:chgData name="Hilppa Iittiläinen" userId="f7572432-e0f1-4abb-81ed-7836843e2f2b" providerId="ADAL" clId="{2C4D840E-6FCB-4B79-8E69-F6655BBE161D}" dt="2022-06-13T08:16:55.847" v="248" actId="47"/>
        <pc:sldMkLst>
          <pc:docMk/>
          <pc:sldMk cId="2260717523" sldId="476"/>
        </pc:sldMkLst>
        <pc:spChg chg="add mod">
          <ac:chgData name="Hilppa Iittiläinen" userId="f7572432-e0f1-4abb-81ed-7836843e2f2b" providerId="ADAL" clId="{2C4D840E-6FCB-4B79-8E69-F6655BBE161D}" dt="2022-06-13T08:09:52.843" v="194" actId="1076"/>
          <ac:spMkLst>
            <pc:docMk/>
            <pc:sldMk cId="2260717523" sldId="476"/>
            <ac:spMk id="3" creationId="{41C41809-03FA-9A11-F4D8-E89138B5BDBF}"/>
          </ac:spMkLst>
        </pc:spChg>
        <pc:spChg chg="add mod">
          <ac:chgData name="Hilppa Iittiläinen" userId="f7572432-e0f1-4abb-81ed-7836843e2f2b" providerId="ADAL" clId="{2C4D840E-6FCB-4B79-8E69-F6655BBE161D}" dt="2022-06-13T08:00:17.570" v="91"/>
          <ac:spMkLst>
            <pc:docMk/>
            <pc:sldMk cId="2260717523" sldId="476"/>
            <ac:spMk id="8" creationId="{0B67DFC9-4537-CD45-D271-B355E83A3EAB}"/>
          </ac:spMkLst>
        </pc:spChg>
        <pc:graphicFrameChg chg="del">
          <ac:chgData name="Hilppa Iittiläinen" userId="f7572432-e0f1-4abb-81ed-7836843e2f2b" providerId="ADAL" clId="{2C4D840E-6FCB-4B79-8E69-F6655BBE161D}" dt="2022-06-13T08:09:44.426" v="192" actId="11529"/>
          <ac:graphicFrameMkLst>
            <pc:docMk/>
            <pc:sldMk cId="2260717523" sldId="476"/>
            <ac:graphicFrameMk id="7" creationId="{2B85C244-91F1-4A91-85C8-E9AEB7BBA12F}"/>
          </ac:graphicFrameMkLst>
        </pc:graphicFrameChg>
      </pc:sldChg>
      <pc:sldChg chg="addSp delSp modSp del">
        <pc:chgData name="Hilppa Iittiläinen" userId="f7572432-e0f1-4abb-81ed-7836843e2f2b" providerId="ADAL" clId="{2C4D840E-6FCB-4B79-8E69-F6655BBE161D}" dt="2022-06-13T08:20:59.759" v="291" actId="47"/>
        <pc:sldMkLst>
          <pc:docMk/>
          <pc:sldMk cId="1303964584" sldId="477"/>
        </pc:sldMkLst>
        <pc:spChg chg="add mod">
          <ac:chgData name="Hilppa Iittiläinen" userId="f7572432-e0f1-4abb-81ed-7836843e2f2b" providerId="ADAL" clId="{2C4D840E-6FCB-4B79-8E69-F6655BBE161D}" dt="2022-06-13T08:20:37.302" v="285" actId="11529"/>
          <ac:spMkLst>
            <pc:docMk/>
            <pc:sldMk cId="1303964584" sldId="477"/>
            <ac:spMk id="3" creationId="{DBAED41D-C6BD-C411-C466-B1E46002EA74}"/>
          </ac:spMkLst>
        </pc:spChg>
        <pc:spChg chg="add mod">
          <ac:chgData name="Hilppa Iittiläinen" userId="f7572432-e0f1-4abb-81ed-7836843e2f2b" providerId="ADAL" clId="{2C4D840E-6FCB-4B79-8E69-F6655BBE161D}" dt="2022-06-13T08:00:22.400" v="95"/>
          <ac:spMkLst>
            <pc:docMk/>
            <pc:sldMk cId="1303964584" sldId="477"/>
            <ac:spMk id="6" creationId="{5C4D7987-A527-8110-51AA-B17D8E3F232F}"/>
          </ac:spMkLst>
        </pc:spChg>
        <pc:graphicFrameChg chg="del">
          <ac:chgData name="Hilppa Iittiläinen" userId="f7572432-e0f1-4abb-81ed-7836843e2f2b" providerId="ADAL" clId="{2C4D840E-6FCB-4B79-8E69-F6655BBE161D}" dt="2022-06-13T08:20:37.302" v="285" actId="11529"/>
          <ac:graphicFrameMkLst>
            <pc:docMk/>
            <pc:sldMk cId="1303964584" sldId="477"/>
            <ac:graphicFrameMk id="8" creationId="{5BC9FFB6-63CE-435D-B221-0EF7ADF42B19}"/>
          </ac:graphicFrameMkLst>
        </pc:graphicFrameChg>
      </pc:sldChg>
      <pc:sldChg chg="addSp modSp del">
        <pc:chgData name="Hilppa Iittiläinen" userId="f7572432-e0f1-4abb-81ed-7836843e2f2b" providerId="ADAL" clId="{2C4D840E-6FCB-4B79-8E69-F6655BBE161D}" dt="2022-06-13T08:50:42.613" v="548" actId="47"/>
        <pc:sldMkLst>
          <pc:docMk/>
          <pc:sldMk cId="1029076679" sldId="478"/>
        </pc:sldMkLst>
        <pc:spChg chg="add mod">
          <ac:chgData name="Hilppa Iittiläinen" userId="f7572432-e0f1-4abb-81ed-7836843e2f2b" providerId="ADAL" clId="{2C4D840E-6FCB-4B79-8E69-F6655BBE161D}" dt="2022-06-13T08:01:13.815" v="125"/>
          <ac:spMkLst>
            <pc:docMk/>
            <pc:sldMk cId="1029076679" sldId="478"/>
            <ac:spMk id="6" creationId="{041F6B44-28A2-76DD-285B-4E0BF35200B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6:14.971" v="603" actId="47"/>
        <pc:sldMkLst>
          <pc:docMk/>
          <pc:sldMk cId="584352540" sldId="479"/>
        </pc:sldMkLst>
        <pc:spChg chg="add mod">
          <ac:chgData name="Hilppa Iittiläinen" userId="f7572432-e0f1-4abb-81ed-7836843e2f2b" providerId="ADAL" clId="{2C4D840E-6FCB-4B79-8E69-F6655BBE161D}" dt="2022-06-13T08:01:29.753" v="134"/>
          <ac:spMkLst>
            <pc:docMk/>
            <pc:sldMk cId="584352540" sldId="479"/>
            <ac:spMk id="7" creationId="{0BD35161-3292-8840-600C-F2F96E1365C4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58:21.842" v="624" actId="47"/>
        <pc:sldMkLst>
          <pc:docMk/>
          <pc:sldMk cId="127500086" sldId="480"/>
        </pc:sldMkLst>
        <pc:spChg chg="add mod">
          <ac:chgData name="Hilppa Iittiläinen" userId="f7572432-e0f1-4abb-81ed-7836843e2f2b" providerId="ADAL" clId="{2C4D840E-6FCB-4B79-8E69-F6655BBE161D}" dt="2022-06-13T08:01:32.440" v="136"/>
          <ac:spMkLst>
            <pc:docMk/>
            <pc:sldMk cId="127500086" sldId="480"/>
            <ac:spMk id="7" creationId="{45E671D9-6FF8-CA0B-4D8D-671F20D408A2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5:42.731" v="697" actId="47"/>
        <pc:sldMkLst>
          <pc:docMk/>
          <pc:sldMk cId="2242744206" sldId="481"/>
        </pc:sldMkLst>
        <pc:spChg chg="add mod">
          <ac:chgData name="Hilppa Iittiläinen" userId="f7572432-e0f1-4abb-81ed-7836843e2f2b" providerId="ADAL" clId="{2C4D840E-6FCB-4B79-8E69-F6655BBE161D}" dt="2022-06-13T08:01:48.477" v="146"/>
          <ac:spMkLst>
            <pc:docMk/>
            <pc:sldMk cId="2242744206" sldId="481"/>
            <ac:spMk id="7" creationId="{1C889793-821D-251E-410A-8F9F10BA7D1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3:48.206" v="672" actId="47"/>
        <pc:sldMkLst>
          <pc:docMk/>
          <pc:sldMk cId="3444864342" sldId="482"/>
        </pc:sldMkLst>
        <pc:spChg chg="add mod">
          <ac:chgData name="Hilppa Iittiläinen" userId="f7572432-e0f1-4abb-81ed-7836843e2f2b" providerId="ADAL" clId="{2C4D840E-6FCB-4B79-8E69-F6655BBE161D}" dt="2022-06-13T08:01:43.760" v="143"/>
          <ac:spMkLst>
            <pc:docMk/>
            <pc:sldMk cId="3444864342" sldId="482"/>
            <ac:spMk id="6" creationId="{E82CB290-B6C8-950A-132B-6A0DACA5C38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3:49.520" v="673" actId="47"/>
        <pc:sldMkLst>
          <pc:docMk/>
          <pc:sldMk cId="1328714292" sldId="483"/>
        </pc:sldMkLst>
        <pc:spChg chg="add mod">
          <ac:chgData name="Hilppa Iittiläinen" userId="f7572432-e0f1-4abb-81ed-7836843e2f2b" providerId="ADAL" clId="{2C4D840E-6FCB-4B79-8E69-F6655BBE161D}" dt="2022-06-13T08:01:45.336" v="144"/>
          <ac:spMkLst>
            <pc:docMk/>
            <pc:sldMk cId="1328714292" sldId="483"/>
            <ac:spMk id="6" creationId="{DDABE8E8-A2A9-DF1A-E719-3F17675344BB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3:21.317" v="667" actId="47"/>
        <pc:sldMkLst>
          <pc:docMk/>
          <pc:sldMk cId="3052376337" sldId="484"/>
        </pc:sldMkLst>
        <pc:spChg chg="add mod">
          <ac:chgData name="Hilppa Iittiläinen" userId="f7572432-e0f1-4abb-81ed-7836843e2f2b" providerId="ADAL" clId="{2C4D840E-6FCB-4B79-8E69-F6655BBE161D}" dt="2022-06-13T08:01:41.786" v="142"/>
          <ac:spMkLst>
            <pc:docMk/>
            <pc:sldMk cId="3052376337" sldId="484"/>
            <ac:spMk id="6" creationId="{E541C597-4155-CF74-C83E-CFC9642891B3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5:26.902" v="693" actId="47"/>
        <pc:sldMkLst>
          <pc:docMk/>
          <pc:sldMk cId="2964477514" sldId="485"/>
        </pc:sldMkLst>
        <pc:spChg chg="add mod">
          <ac:chgData name="Hilppa Iittiläinen" userId="f7572432-e0f1-4abb-81ed-7836843e2f2b" providerId="ADAL" clId="{2C4D840E-6FCB-4B79-8E69-F6655BBE161D}" dt="2022-06-13T08:01:46.968" v="145"/>
          <ac:spMkLst>
            <pc:docMk/>
            <pc:sldMk cId="2964477514" sldId="485"/>
            <ac:spMk id="7" creationId="{4E22D76F-DD24-90C2-8D1A-E307294E565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4:04.479" v="481" actId="47"/>
        <pc:sldMkLst>
          <pc:docMk/>
          <pc:sldMk cId="1258181476" sldId="486"/>
        </pc:sldMkLst>
        <pc:spChg chg="add mod">
          <ac:chgData name="Hilppa Iittiläinen" userId="f7572432-e0f1-4abb-81ed-7836843e2f2b" providerId="ADAL" clId="{2C4D840E-6FCB-4B79-8E69-F6655BBE161D}" dt="2022-06-13T08:01:02.744" v="118"/>
          <ac:spMkLst>
            <pc:docMk/>
            <pc:sldMk cId="1258181476" sldId="486"/>
            <ac:spMk id="8" creationId="{8ACED4C3-F24A-B7F5-6F5E-B00816BC6701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4:44.988" v="486" actId="47"/>
        <pc:sldMkLst>
          <pc:docMk/>
          <pc:sldMk cId="3201519118" sldId="487"/>
        </pc:sldMkLst>
        <pc:spChg chg="add mod">
          <ac:chgData name="Hilppa Iittiläinen" userId="f7572432-e0f1-4abb-81ed-7836843e2f2b" providerId="ADAL" clId="{2C4D840E-6FCB-4B79-8E69-F6655BBE161D}" dt="2022-06-13T08:01:04.368" v="119"/>
          <ac:spMkLst>
            <pc:docMk/>
            <pc:sldMk cId="3201519118" sldId="487"/>
            <ac:spMk id="8" creationId="{8F026CEE-6396-B040-CBC8-8F48FEF65A89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5:12.342" v="492" actId="47"/>
        <pc:sldMkLst>
          <pc:docMk/>
          <pc:sldMk cId="3244108641" sldId="488"/>
        </pc:sldMkLst>
        <pc:spChg chg="add mod">
          <ac:chgData name="Hilppa Iittiläinen" userId="f7572432-e0f1-4abb-81ed-7836843e2f2b" providerId="ADAL" clId="{2C4D840E-6FCB-4B79-8E69-F6655BBE161D}" dt="2022-06-13T08:01:05.760" v="120"/>
          <ac:spMkLst>
            <pc:docMk/>
            <pc:sldMk cId="3244108641" sldId="488"/>
            <ac:spMk id="8" creationId="{974D70BA-3F58-25C5-1CB9-4DEACD18F796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8:46:01.947" v="501" actId="47"/>
        <pc:sldMkLst>
          <pc:docMk/>
          <pc:sldMk cId="4009906978" sldId="489"/>
        </pc:sldMkLst>
        <pc:spChg chg="add mod">
          <ac:chgData name="Hilppa Iittiläinen" userId="f7572432-e0f1-4abb-81ed-7836843e2f2b" providerId="ADAL" clId="{2C4D840E-6FCB-4B79-8E69-F6655BBE161D}" dt="2022-06-13T08:01:08.568" v="122"/>
          <ac:spMkLst>
            <pc:docMk/>
            <pc:sldMk cId="4009906978" sldId="489"/>
            <ac:spMk id="8" creationId="{53307471-85FA-37BF-89C3-D7EB24CAFCD1}"/>
          </ac:spMkLst>
        </pc:spChg>
      </pc:sldChg>
      <pc:sldChg chg="addSp delSp modSp mod delDesignElem chgLayout">
        <pc:chgData name="Hilppa Iittiläinen" userId="f7572432-e0f1-4abb-81ed-7836843e2f2b" providerId="ADAL" clId="{2C4D840E-6FCB-4B79-8E69-F6655BBE161D}" dt="2022-06-16T10:56:35.984" v="941" actId="5793"/>
        <pc:sldMkLst>
          <pc:docMk/>
          <pc:sldMk cId="382857282" sldId="490"/>
        </pc:sldMkLst>
        <pc:spChg chg="add mod ord">
          <ac:chgData name="Hilppa Iittiläinen" userId="f7572432-e0f1-4abb-81ed-7836843e2f2b" providerId="ADAL" clId="{2C4D840E-6FCB-4B79-8E69-F6655BBE161D}" dt="2022-06-16T10:55:57.817" v="934" actId="700"/>
          <ac:spMkLst>
            <pc:docMk/>
            <pc:sldMk cId="382857282" sldId="490"/>
            <ac:spMk id="6" creationId="{E6F87F68-C78C-E7C9-6C4B-BA93EC4E3835}"/>
          </ac:spMkLst>
        </pc:spChg>
        <pc:spChg chg="mod ord">
          <ac:chgData name="Hilppa Iittiläinen" userId="f7572432-e0f1-4abb-81ed-7836843e2f2b" providerId="ADAL" clId="{2C4D840E-6FCB-4B79-8E69-F6655BBE161D}" dt="2022-06-16T10:56:27.465" v="939"/>
          <ac:spMkLst>
            <pc:docMk/>
            <pc:sldMk cId="382857282" sldId="490"/>
            <ac:spMk id="12" creationId="{91AAAAA5-CDBA-42C5-943E-3EF449C37067}"/>
          </ac:spMkLst>
        </pc:spChg>
        <pc:spChg chg="mod ord">
          <ac:chgData name="Hilppa Iittiläinen" userId="f7572432-e0f1-4abb-81ed-7836843e2f2b" providerId="ADAL" clId="{2C4D840E-6FCB-4B79-8E69-F6655BBE161D}" dt="2022-06-16T10:56:35.984" v="941" actId="5793"/>
          <ac:spMkLst>
            <pc:docMk/>
            <pc:sldMk cId="382857282" sldId="490"/>
            <ac:spMk id="13" creationId="{19FC7BE5-DE3D-4561-97EB-848C6C4B93D0}"/>
          </ac:spMkLst>
        </pc:spChg>
        <pc:cxnChg chg="del">
          <ac:chgData name="Hilppa Iittiläinen" userId="f7572432-e0f1-4abb-81ed-7836843e2f2b" providerId="ADAL" clId="{2C4D840E-6FCB-4B79-8E69-F6655BBE161D}" dt="2022-06-16T10:55:57.817" v="934" actId="700"/>
          <ac:cxnSpMkLst>
            <pc:docMk/>
            <pc:sldMk cId="382857282" sldId="490"/>
            <ac:cxnSpMk id="18" creationId="{A7F400EE-A8A5-48AF-B4D6-291B52C6F0B0}"/>
          </ac:cxnSpMkLst>
        </pc:cxnChg>
      </pc:sldChg>
      <pc:sldChg chg="addSp modSp del">
        <pc:chgData name="Hilppa Iittiläinen" userId="f7572432-e0f1-4abb-81ed-7836843e2f2b" providerId="ADAL" clId="{2C4D840E-6FCB-4B79-8E69-F6655BBE161D}" dt="2022-06-13T09:09:00.276" v="747" actId="47"/>
        <pc:sldMkLst>
          <pc:docMk/>
          <pc:sldMk cId="2064104809" sldId="491"/>
        </pc:sldMkLst>
        <pc:spChg chg="add mod">
          <ac:chgData name="Hilppa Iittiläinen" userId="f7572432-e0f1-4abb-81ed-7836843e2f2b" providerId="ADAL" clId="{2C4D840E-6FCB-4B79-8E69-F6655BBE161D}" dt="2022-06-13T08:01:54.543" v="150"/>
          <ac:spMkLst>
            <pc:docMk/>
            <pc:sldMk cId="2064104809" sldId="491"/>
            <ac:spMk id="7" creationId="{C48C73E7-4C3D-E602-AE6F-584587AD79DF}"/>
          </ac:spMkLst>
        </pc:spChg>
      </pc:sldChg>
      <pc:sldChg chg="addSp modSp del">
        <pc:chgData name="Hilppa Iittiläinen" userId="f7572432-e0f1-4abb-81ed-7836843e2f2b" providerId="ADAL" clId="{2C4D840E-6FCB-4B79-8E69-F6655BBE161D}" dt="2022-06-13T09:09:54.746" v="757" actId="47"/>
        <pc:sldMkLst>
          <pc:docMk/>
          <pc:sldMk cId="2074753586" sldId="492"/>
        </pc:sldMkLst>
        <pc:spChg chg="mod">
          <ac:chgData name="Hilppa Iittiläinen" userId="f7572432-e0f1-4abb-81ed-7836843e2f2b" providerId="ADAL" clId="{2C4D840E-6FCB-4B79-8E69-F6655BBE161D}" dt="2022-06-13T09:09:46.439" v="754" actId="164"/>
          <ac:spMkLst>
            <pc:docMk/>
            <pc:sldMk cId="2074753586" sldId="492"/>
            <ac:spMk id="7" creationId="{D0460B6C-F842-418D-A7A2-5FA87CFDCD78}"/>
          </ac:spMkLst>
        </pc:spChg>
        <pc:spChg chg="add mod">
          <ac:chgData name="Hilppa Iittiläinen" userId="f7572432-e0f1-4abb-81ed-7836843e2f2b" providerId="ADAL" clId="{2C4D840E-6FCB-4B79-8E69-F6655BBE161D}" dt="2022-06-13T08:01:56.536" v="151"/>
          <ac:spMkLst>
            <pc:docMk/>
            <pc:sldMk cId="2074753586" sldId="492"/>
            <ac:spMk id="8" creationId="{3BD82494-727D-6FD3-DC5D-7E76C858A577}"/>
          </ac:spMkLst>
        </pc:spChg>
        <pc:grpChg chg="add mod">
          <ac:chgData name="Hilppa Iittiläinen" userId="f7572432-e0f1-4abb-81ed-7836843e2f2b" providerId="ADAL" clId="{2C4D840E-6FCB-4B79-8E69-F6655BBE161D}" dt="2022-06-13T09:09:46.439" v="754" actId="164"/>
          <ac:grpSpMkLst>
            <pc:docMk/>
            <pc:sldMk cId="2074753586" sldId="492"/>
            <ac:grpSpMk id="4" creationId="{CDD842D5-A48A-A19D-362B-446F3B059AD2}"/>
          </ac:grpSpMkLst>
        </pc:grpChg>
        <pc:picChg chg="mod">
          <ac:chgData name="Hilppa Iittiläinen" userId="f7572432-e0f1-4abb-81ed-7836843e2f2b" providerId="ADAL" clId="{2C4D840E-6FCB-4B79-8E69-F6655BBE161D}" dt="2022-06-13T09:09:46.439" v="754" actId="164"/>
          <ac:picMkLst>
            <pc:docMk/>
            <pc:sldMk cId="2074753586" sldId="492"/>
            <ac:picMk id="5" creationId="{2902D620-9ED7-404E-A260-6837D98EE1A9}"/>
          </ac:picMkLst>
        </pc:picChg>
      </pc:sldChg>
      <pc:sldChg chg="delSp mod">
        <pc:chgData name="Hilppa Iittiläinen" userId="f7572432-e0f1-4abb-81ed-7836843e2f2b" providerId="ADAL" clId="{2C4D840E-6FCB-4B79-8E69-F6655BBE161D}" dt="2022-06-20T12:21:19.571" v="943" actId="478"/>
        <pc:sldMkLst>
          <pc:docMk/>
          <pc:sldMk cId="0" sldId="493"/>
        </pc:sldMkLst>
        <pc:spChg chg="del">
          <ac:chgData name="Hilppa Iittiläinen" userId="f7572432-e0f1-4abb-81ed-7836843e2f2b" providerId="ADAL" clId="{2C4D840E-6FCB-4B79-8E69-F6655BBE161D}" dt="2022-06-20T12:21:19.571" v="943" actId="478"/>
          <ac:spMkLst>
            <pc:docMk/>
            <pc:sldMk cId="0" sldId="493"/>
            <ac:spMk id="2" creationId="{05EA38A9-5D59-F7E9-7625-1456C5B809FD}"/>
          </ac:spMkLst>
        </pc:spChg>
      </pc:sldChg>
      <pc:sldChg chg="del">
        <pc:chgData name="Hilppa Iittiläinen" userId="f7572432-e0f1-4abb-81ed-7836843e2f2b" providerId="ADAL" clId="{2C4D840E-6FCB-4B79-8E69-F6655BBE161D}" dt="2022-06-13T07:53:30.217" v="54" actId="47"/>
        <pc:sldMkLst>
          <pc:docMk/>
          <pc:sldMk cId="3464733706" sldId="494"/>
        </pc:sldMkLst>
      </pc:sldChg>
      <pc:sldChg chg="new del">
        <pc:chgData name="Hilppa Iittiläinen" userId="f7572432-e0f1-4abb-81ed-7836843e2f2b" providerId="ADAL" clId="{2C4D840E-6FCB-4B79-8E69-F6655BBE161D}" dt="2022-06-13T08:14:08.651" v="225" actId="47"/>
        <pc:sldMkLst>
          <pc:docMk/>
          <pc:sldMk cId="713400197" sldId="497"/>
        </pc:sldMkLst>
      </pc:sldChg>
      <pc:sldChg chg="new del">
        <pc:chgData name="Hilppa Iittiläinen" userId="f7572432-e0f1-4abb-81ed-7836843e2f2b" providerId="ADAL" clId="{2C4D840E-6FCB-4B79-8E69-F6655BBE161D}" dt="2022-06-13T08:06:46.357" v="181" actId="680"/>
        <pc:sldMkLst>
          <pc:docMk/>
          <pc:sldMk cId="1321443356" sldId="497"/>
        </pc:sldMkLst>
      </pc:sldChg>
      <pc:sldChg chg="new del">
        <pc:chgData name="Hilppa Iittiläinen" userId="f7572432-e0f1-4abb-81ed-7836843e2f2b" providerId="ADAL" clId="{2C4D840E-6FCB-4B79-8E69-F6655BBE161D}" dt="2022-06-13T08:11:15.373" v="198" actId="47"/>
        <pc:sldMkLst>
          <pc:docMk/>
          <pc:sldMk cId="2026669865" sldId="497"/>
        </pc:sldMkLst>
      </pc:sldChg>
      <pc:sldChg chg="add del">
        <pc:chgData name="Hilppa Iittiläinen" userId="f7572432-e0f1-4abb-81ed-7836843e2f2b" providerId="ADAL" clId="{2C4D840E-6FCB-4B79-8E69-F6655BBE161D}" dt="2022-06-13T08:10:45.886" v="196" actId="2696"/>
        <pc:sldMkLst>
          <pc:docMk/>
          <pc:sldMk cId="3445310006" sldId="497"/>
        </pc:sldMkLst>
      </pc:sldChg>
      <pc:sldChg chg="addSp delSp modSp new del mod ord">
        <pc:chgData name="Hilppa Iittiläinen" userId="f7572432-e0f1-4abb-81ed-7836843e2f2b" providerId="ADAL" clId="{2C4D840E-6FCB-4B79-8E69-F6655BBE161D}" dt="2022-06-13T08:13:49.643" v="222" actId="47"/>
        <pc:sldMkLst>
          <pc:docMk/>
          <pc:sldMk cId="4165149202" sldId="498"/>
        </pc:sldMkLst>
        <pc:spChg chg="mod">
          <ac:chgData name="Hilppa Iittiläinen" userId="f7572432-e0f1-4abb-81ed-7836843e2f2b" providerId="ADAL" clId="{2C4D840E-6FCB-4B79-8E69-F6655BBE161D}" dt="2022-06-13T08:11:48.978" v="203"/>
          <ac:spMkLst>
            <pc:docMk/>
            <pc:sldMk cId="4165149202" sldId="498"/>
            <ac:spMk id="2" creationId="{C6D8DA49-A71F-DB5B-0B6B-D7B21FDDD438}"/>
          </ac:spMkLst>
        </pc:spChg>
        <pc:spChg chg="mod">
          <ac:chgData name="Hilppa Iittiläinen" userId="f7572432-e0f1-4abb-81ed-7836843e2f2b" providerId="ADAL" clId="{2C4D840E-6FCB-4B79-8E69-F6655BBE161D}" dt="2022-06-13T08:11:59.949" v="205" actId="5793"/>
          <ac:spMkLst>
            <pc:docMk/>
            <pc:sldMk cId="4165149202" sldId="498"/>
            <ac:spMk id="3" creationId="{A333C875-0178-D7C0-898F-E324B3650933}"/>
          </ac:spMkLst>
        </pc:spChg>
        <pc:spChg chg="del">
          <ac:chgData name="Hilppa Iittiläinen" userId="f7572432-e0f1-4abb-81ed-7836843e2f2b" providerId="ADAL" clId="{2C4D840E-6FCB-4B79-8E69-F6655BBE161D}" dt="2022-06-13T08:12:43.169" v="211" actId="478"/>
          <ac:spMkLst>
            <pc:docMk/>
            <pc:sldMk cId="4165149202" sldId="498"/>
            <ac:spMk id="4" creationId="{59F3C865-0122-55B1-C29D-BA50A4A41121}"/>
          </ac:spMkLst>
        </pc:spChg>
        <pc:spChg chg="add mod">
          <ac:chgData name="Hilppa Iittiläinen" userId="f7572432-e0f1-4abb-81ed-7836843e2f2b" providerId="ADAL" clId="{2C4D840E-6FCB-4B79-8E69-F6655BBE161D}" dt="2022-06-13T08:12:10.274" v="206"/>
          <ac:spMkLst>
            <pc:docMk/>
            <pc:sldMk cId="4165149202" sldId="498"/>
            <ac:spMk id="5" creationId="{717DECDC-EE11-C0C2-ADD0-ECDCF33960AF}"/>
          </ac:spMkLst>
        </pc:spChg>
      </pc:sldChg>
      <pc:sldChg chg="addSp delSp modSp new mod">
        <pc:chgData name="Hilppa Iittiläinen" userId="f7572432-e0f1-4abb-81ed-7836843e2f2b" providerId="ADAL" clId="{2C4D840E-6FCB-4B79-8E69-F6655BBE161D}" dt="2022-06-13T08:47:27.332" v="513" actId="404"/>
        <pc:sldMkLst>
          <pc:docMk/>
          <pc:sldMk cId="3683778293" sldId="499"/>
        </pc:sldMkLst>
        <pc:spChg chg="mod">
          <ac:chgData name="Hilppa Iittiläinen" userId="f7572432-e0f1-4abb-81ed-7836843e2f2b" providerId="ADAL" clId="{2C4D840E-6FCB-4B79-8E69-F6655BBE161D}" dt="2022-06-13T08:47:27.332" v="513" actId="404"/>
          <ac:spMkLst>
            <pc:docMk/>
            <pc:sldMk cId="3683778293" sldId="49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5:43.690" v="239" actId="27636"/>
          <ac:spMkLst>
            <pc:docMk/>
            <pc:sldMk cId="3683778293" sldId="499"/>
            <ac:spMk id="3" creationId="{EC9AC983-A393-101E-0B5E-9238095C1B49}"/>
          </ac:spMkLst>
        </pc:spChg>
        <pc:spChg chg="del">
          <ac:chgData name="Hilppa Iittiläinen" userId="f7572432-e0f1-4abb-81ed-7836843e2f2b" providerId="ADAL" clId="{2C4D840E-6FCB-4B79-8E69-F6655BBE161D}" dt="2022-06-13T08:12:46.929" v="212" actId="478"/>
          <ac:spMkLst>
            <pc:docMk/>
            <pc:sldMk cId="3683778293" sldId="499"/>
            <ac:spMk id="4" creationId="{D709C048-5665-8DDC-74CE-8BD270E41A10}"/>
          </ac:spMkLst>
        </pc:spChg>
        <pc:spChg chg="add mod">
          <ac:chgData name="Hilppa Iittiläinen" userId="f7572432-e0f1-4abb-81ed-7836843e2f2b" providerId="ADAL" clId="{2C4D840E-6FCB-4B79-8E69-F6655BBE161D}" dt="2022-06-13T08:12:23.782" v="208"/>
          <ac:spMkLst>
            <pc:docMk/>
            <pc:sldMk cId="3683778293" sldId="499"/>
            <ac:spMk id="5" creationId="{5A2B100F-8B39-15C8-F0AD-E765EAF18D9A}"/>
          </ac:spMkLst>
        </pc:spChg>
        <pc:picChg chg="add mod">
          <ac:chgData name="Hilppa Iittiläinen" userId="f7572432-e0f1-4abb-81ed-7836843e2f2b" providerId="ADAL" clId="{2C4D840E-6FCB-4B79-8E69-F6655BBE161D}" dt="2022-06-13T08:13:11.349" v="215" actId="1076"/>
          <ac:picMkLst>
            <pc:docMk/>
            <pc:sldMk cId="3683778293" sldId="499"/>
            <ac:picMk id="6" creationId="{5036E345-3AC6-3FC3-BAA7-50661B4459E7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7:23.972" v="512" actId="404"/>
        <pc:sldMkLst>
          <pc:docMk/>
          <pc:sldMk cId="2241193339" sldId="500"/>
        </pc:sldMkLst>
        <pc:spChg chg="mod">
          <ac:chgData name="Hilppa Iittiläinen" userId="f7572432-e0f1-4abb-81ed-7836843e2f2b" providerId="ADAL" clId="{2C4D840E-6FCB-4B79-8E69-F6655BBE161D}" dt="2022-06-13T08:47:23.972" v="512" actId="404"/>
          <ac:spMkLst>
            <pc:docMk/>
            <pc:sldMk cId="2241193339" sldId="50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5:37.887" v="237" actId="404"/>
          <ac:spMkLst>
            <pc:docMk/>
            <pc:sldMk cId="2241193339" sldId="500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7:37.244" v="514" actId="403"/>
        <pc:sldMkLst>
          <pc:docMk/>
          <pc:sldMk cId="2228055068" sldId="501"/>
        </pc:sldMkLst>
        <pc:spChg chg="mod">
          <ac:chgData name="Hilppa Iittiläinen" userId="f7572432-e0f1-4abb-81ed-7836843e2f2b" providerId="ADAL" clId="{2C4D840E-6FCB-4B79-8E69-F6655BBE161D}" dt="2022-06-13T08:47:37.244" v="514" actId="403"/>
          <ac:spMkLst>
            <pc:docMk/>
            <pc:sldMk cId="2228055068" sldId="501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5:05.873" v="234" actId="27636"/>
          <ac:spMkLst>
            <pc:docMk/>
            <pc:sldMk cId="2228055068" sldId="501"/>
            <ac:spMk id="3" creationId="{EC9AC983-A393-101E-0B5E-9238095C1B49}"/>
          </ac:spMkLst>
        </pc:spChg>
        <pc:picChg chg="del">
          <ac:chgData name="Hilppa Iittiläinen" userId="f7572432-e0f1-4abb-81ed-7836843e2f2b" providerId="ADAL" clId="{2C4D840E-6FCB-4B79-8E69-F6655BBE161D}" dt="2022-06-13T08:14:30.483" v="227" actId="478"/>
          <ac:picMkLst>
            <pc:docMk/>
            <pc:sldMk cId="2228055068" sldId="501"/>
            <ac:picMk id="6" creationId="{5036E345-3AC6-3FC3-BAA7-50661B4459E7}"/>
          </ac:picMkLst>
        </pc:picChg>
        <pc:picChg chg="add mod">
          <ac:chgData name="Hilppa Iittiläinen" userId="f7572432-e0f1-4abb-81ed-7836843e2f2b" providerId="ADAL" clId="{2C4D840E-6FCB-4B79-8E69-F6655BBE161D}" dt="2022-06-13T08:14:31.294" v="228"/>
          <ac:picMkLst>
            <pc:docMk/>
            <pc:sldMk cId="2228055068" sldId="501"/>
            <ac:picMk id="7" creationId="{20CE75A1-4C0E-6FFC-49B5-F8C9BB8999FF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7:42.322" v="515" actId="403"/>
        <pc:sldMkLst>
          <pc:docMk/>
          <pc:sldMk cId="4060008628" sldId="502"/>
        </pc:sldMkLst>
        <pc:spChg chg="mod">
          <ac:chgData name="Hilppa Iittiläinen" userId="f7572432-e0f1-4abb-81ed-7836843e2f2b" providerId="ADAL" clId="{2C4D840E-6FCB-4B79-8E69-F6655BBE161D}" dt="2022-06-13T08:47:42.322" v="515" actId="403"/>
          <ac:spMkLst>
            <pc:docMk/>
            <pc:sldMk cId="4060008628" sldId="502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6:28.239" v="243" actId="27636"/>
          <ac:spMkLst>
            <pc:docMk/>
            <pc:sldMk cId="4060008628" sldId="502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7:48.294" v="516" actId="403"/>
        <pc:sldMkLst>
          <pc:docMk/>
          <pc:sldMk cId="3660796262" sldId="503"/>
        </pc:sldMkLst>
        <pc:spChg chg="mod">
          <ac:chgData name="Hilppa Iittiläinen" userId="f7572432-e0f1-4abb-81ed-7836843e2f2b" providerId="ADAL" clId="{2C4D840E-6FCB-4B79-8E69-F6655BBE161D}" dt="2022-06-13T08:47:48.294" v="516" actId="403"/>
          <ac:spMkLst>
            <pc:docMk/>
            <pc:sldMk cId="3660796262" sldId="50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6:47.158" v="247" actId="27636"/>
          <ac:spMkLst>
            <pc:docMk/>
            <pc:sldMk cId="3660796262" sldId="503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7:53.016" v="517" actId="403"/>
        <pc:sldMkLst>
          <pc:docMk/>
          <pc:sldMk cId="4032906151" sldId="504"/>
        </pc:sldMkLst>
        <pc:spChg chg="mod">
          <ac:chgData name="Hilppa Iittiläinen" userId="f7572432-e0f1-4abb-81ed-7836843e2f2b" providerId="ADAL" clId="{2C4D840E-6FCB-4B79-8E69-F6655BBE161D}" dt="2022-06-13T08:47:53.016" v="517" actId="403"/>
          <ac:spMkLst>
            <pc:docMk/>
            <pc:sldMk cId="4032906151" sldId="504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8:19.650" v="262" actId="20577"/>
          <ac:spMkLst>
            <pc:docMk/>
            <pc:sldMk cId="4032906151" sldId="504"/>
            <ac:spMk id="3" creationId="{EC9AC983-A393-101E-0B5E-9238095C1B49}"/>
          </ac:spMkLst>
        </pc:spChg>
        <pc:picChg chg="add del mod">
          <ac:chgData name="Hilppa Iittiläinen" userId="f7572432-e0f1-4abb-81ed-7836843e2f2b" providerId="ADAL" clId="{2C4D840E-6FCB-4B79-8E69-F6655BBE161D}" dt="2022-06-13T08:17:16.441" v="252"/>
          <ac:picMkLst>
            <pc:docMk/>
            <pc:sldMk cId="4032906151" sldId="504"/>
            <ac:picMk id="6" creationId="{2FEC7C29-AD25-0F51-372D-00A7BECA1A90}"/>
          </ac:picMkLst>
        </pc:picChg>
        <pc:picChg chg="del">
          <ac:chgData name="Hilppa Iittiläinen" userId="f7572432-e0f1-4abb-81ed-7836843e2f2b" providerId="ADAL" clId="{2C4D840E-6FCB-4B79-8E69-F6655BBE161D}" dt="2022-06-13T08:17:18.592" v="253" actId="478"/>
          <ac:picMkLst>
            <pc:docMk/>
            <pc:sldMk cId="4032906151" sldId="504"/>
            <ac:picMk id="7" creationId="{20CE75A1-4C0E-6FFC-49B5-F8C9BB8999FF}"/>
          </ac:picMkLst>
        </pc:picChg>
        <pc:picChg chg="add mod">
          <ac:chgData name="Hilppa Iittiläinen" userId="f7572432-e0f1-4abb-81ed-7836843e2f2b" providerId="ADAL" clId="{2C4D840E-6FCB-4B79-8E69-F6655BBE161D}" dt="2022-06-13T08:17:19.382" v="254"/>
          <ac:picMkLst>
            <pc:docMk/>
            <pc:sldMk cId="4032906151" sldId="504"/>
            <ac:picMk id="8" creationId="{5CDE104E-2DC7-899A-D829-6121C29DCF31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7:56.567" v="518" actId="403"/>
        <pc:sldMkLst>
          <pc:docMk/>
          <pc:sldMk cId="386046717" sldId="505"/>
        </pc:sldMkLst>
        <pc:spChg chg="mod">
          <ac:chgData name="Hilppa Iittiläinen" userId="f7572432-e0f1-4abb-81ed-7836843e2f2b" providerId="ADAL" clId="{2C4D840E-6FCB-4B79-8E69-F6655BBE161D}" dt="2022-06-13T08:47:56.567" v="518" actId="403"/>
          <ac:spMkLst>
            <pc:docMk/>
            <pc:sldMk cId="386046717" sldId="505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19:17.597" v="272" actId="20577"/>
          <ac:spMkLst>
            <pc:docMk/>
            <pc:sldMk cId="386046717" sldId="505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00.679" v="519" actId="403"/>
        <pc:sldMkLst>
          <pc:docMk/>
          <pc:sldMk cId="2980717131" sldId="506"/>
        </pc:sldMkLst>
        <pc:spChg chg="mod">
          <ac:chgData name="Hilppa Iittiläinen" userId="f7572432-e0f1-4abb-81ed-7836843e2f2b" providerId="ADAL" clId="{2C4D840E-6FCB-4B79-8E69-F6655BBE161D}" dt="2022-06-13T08:48:00.679" v="519" actId="403"/>
          <ac:spMkLst>
            <pc:docMk/>
            <pc:sldMk cId="2980717131" sldId="506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0:12.842" v="281" actId="20577"/>
          <ac:spMkLst>
            <pc:docMk/>
            <pc:sldMk cId="2980717131" sldId="506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04.921" v="520" actId="403"/>
        <pc:sldMkLst>
          <pc:docMk/>
          <pc:sldMk cId="1553166320" sldId="507"/>
        </pc:sldMkLst>
        <pc:spChg chg="mod">
          <ac:chgData name="Hilppa Iittiläinen" userId="f7572432-e0f1-4abb-81ed-7836843e2f2b" providerId="ADAL" clId="{2C4D840E-6FCB-4B79-8E69-F6655BBE161D}" dt="2022-06-13T08:48:04.921" v="520" actId="403"/>
          <ac:spMkLst>
            <pc:docMk/>
            <pc:sldMk cId="1553166320" sldId="507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1:49.847" v="299" actId="20577"/>
          <ac:spMkLst>
            <pc:docMk/>
            <pc:sldMk cId="1553166320" sldId="507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09.051" v="521" actId="403"/>
        <pc:sldMkLst>
          <pc:docMk/>
          <pc:sldMk cId="1396774150" sldId="508"/>
        </pc:sldMkLst>
        <pc:spChg chg="mod">
          <ac:chgData name="Hilppa Iittiläinen" userId="f7572432-e0f1-4abb-81ed-7836843e2f2b" providerId="ADAL" clId="{2C4D840E-6FCB-4B79-8E69-F6655BBE161D}" dt="2022-06-13T08:48:09.051" v="521" actId="403"/>
          <ac:spMkLst>
            <pc:docMk/>
            <pc:sldMk cId="1396774150" sldId="508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2:18.089" v="306" actId="20577"/>
          <ac:spMkLst>
            <pc:docMk/>
            <pc:sldMk cId="1396774150" sldId="508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21:21.257" v="295"/>
          <ac:picMkLst>
            <pc:docMk/>
            <pc:sldMk cId="1396774150" sldId="508"/>
            <ac:picMk id="6" creationId="{98092229-AF7B-5D2C-48CA-E4C958203A36}"/>
          </ac:picMkLst>
        </pc:picChg>
        <pc:picChg chg="del">
          <ac:chgData name="Hilppa Iittiläinen" userId="f7572432-e0f1-4abb-81ed-7836843e2f2b" providerId="ADAL" clId="{2C4D840E-6FCB-4B79-8E69-F6655BBE161D}" dt="2022-06-13T08:21:15.897" v="294" actId="478"/>
          <ac:picMkLst>
            <pc:docMk/>
            <pc:sldMk cId="1396774150" sldId="508"/>
            <ac:picMk id="8" creationId="{5CDE104E-2DC7-899A-D829-6121C29DCF31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8:12.941" v="522" actId="403"/>
        <pc:sldMkLst>
          <pc:docMk/>
          <pc:sldMk cId="1649322232" sldId="509"/>
        </pc:sldMkLst>
        <pc:spChg chg="mod">
          <ac:chgData name="Hilppa Iittiläinen" userId="f7572432-e0f1-4abb-81ed-7836843e2f2b" providerId="ADAL" clId="{2C4D840E-6FCB-4B79-8E69-F6655BBE161D}" dt="2022-06-13T08:48:12.941" v="522" actId="403"/>
          <ac:spMkLst>
            <pc:docMk/>
            <pc:sldMk cId="1649322232" sldId="50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2:57.132" v="316" actId="20577"/>
          <ac:spMkLst>
            <pc:docMk/>
            <pc:sldMk cId="1649322232" sldId="509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19.256" v="523" actId="403"/>
        <pc:sldMkLst>
          <pc:docMk/>
          <pc:sldMk cId="118418217" sldId="510"/>
        </pc:sldMkLst>
        <pc:spChg chg="mod">
          <ac:chgData name="Hilppa Iittiläinen" userId="f7572432-e0f1-4abb-81ed-7836843e2f2b" providerId="ADAL" clId="{2C4D840E-6FCB-4B79-8E69-F6655BBE161D}" dt="2022-06-13T08:48:19.256" v="523" actId="403"/>
          <ac:spMkLst>
            <pc:docMk/>
            <pc:sldMk cId="118418217" sldId="51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5:32.754" v="339" actId="5793"/>
          <ac:spMkLst>
            <pc:docMk/>
            <pc:sldMk cId="118418217" sldId="510"/>
            <ac:spMk id="3" creationId="{EC9AC983-A393-101E-0B5E-9238095C1B49}"/>
          </ac:spMkLst>
        </pc:spChg>
        <pc:spChg chg="add mod">
          <ac:chgData name="Hilppa Iittiläinen" userId="f7572432-e0f1-4abb-81ed-7836843e2f2b" providerId="ADAL" clId="{2C4D840E-6FCB-4B79-8E69-F6655BBE161D}" dt="2022-06-13T08:27:00.352" v="374" actId="1076"/>
          <ac:spMkLst>
            <pc:docMk/>
            <pc:sldMk cId="118418217" sldId="510"/>
            <ac:spMk id="4" creationId="{42EE7DB1-5FD3-00DB-FBFE-0274DD0289B6}"/>
          </ac:spMkLst>
        </pc:spChg>
        <pc:picChg chg="add del">
          <ac:chgData name="Hilppa Iittiläinen" userId="f7572432-e0f1-4abb-81ed-7836843e2f2b" providerId="ADAL" clId="{2C4D840E-6FCB-4B79-8E69-F6655BBE161D}" dt="2022-06-13T08:24:51.404" v="333" actId="478"/>
          <ac:picMkLst>
            <pc:docMk/>
            <pc:sldMk cId="118418217" sldId="510"/>
            <ac:picMk id="6" creationId="{98092229-AF7B-5D2C-48CA-E4C958203A36}"/>
          </ac:picMkLst>
        </pc:picChg>
        <pc:picChg chg="add del mod">
          <ac:chgData name="Hilppa Iittiläinen" userId="f7572432-e0f1-4abb-81ed-7836843e2f2b" providerId="ADAL" clId="{2C4D840E-6FCB-4B79-8E69-F6655BBE161D}" dt="2022-06-13T08:23:47.577" v="322"/>
          <ac:picMkLst>
            <pc:docMk/>
            <pc:sldMk cId="118418217" sldId="510"/>
            <ac:picMk id="7" creationId="{A040D736-62DA-21C5-4E0D-441DE2E31534}"/>
          </ac:picMkLst>
        </pc:picChg>
        <pc:picChg chg="add mod modCrop">
          <ac:chgData name="Hilppa Iittiläinen" userId="f7572432-e0f1-4abb-81ed-7836843e2f2b" providerId="ADAL" clId="{2C4D840E-6FCB-4B79-8E69-F6655BBE161D}" dt="2022-06-13T08:25:17.541" v="337" actId="14100"/>
          <ac:picMkLst>
            <pc:docMk/>
            <pc:sldMk cId="118418217" sldId="510"/>
            <ac:picMk id="8" creationId="{91CE029D-8861-08A6-64E3-F25B5B32FE86}"/>
          </ac:picMkLst>
        </pc:picChg>
      </pc:sldChg>
      <pc:sldChg chg="addSp modSp add mod">
        <pc:chgData name="Hilppa Iittiläinen" userId="f7572432-e0f1-4abb-81ed-7836843e2f2b" providerId="ADAL" clId="{2C4D840E-6FCB-4B79-8E69-F6655BBE161D}" dt="2022-06-13T08:48:24.080" v="524" actId="403"/>
        <pc:sldMkLst>
          <pc:docMk/>
          <pc:sldMk cId="3535773569" sldId="511"/>
        </pc:sldMkLst>
        <pc:spChg chg="mod">
          <ac:chgData name="Hilppa Iittiläinen" userId="f7572432-e0f1-4abb-81ed-7836843e2f2b" providerId="ADAL" clId="{2C4D840E-6FCB-4B79-8E69-F6655BBE161D}" dt="2022-06-13T08:48:24.080" v="524" actId="403"/>
          <ac:spMkLst>
            <pc:docMk/>
            <pc:sldMk cId="3535773569" sldId="511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6:01.635" v="343" actId="20577"/>
          <ac:spMkLst>
            <pc:docMk/>
            <pc:sldMk cId="3535773569" sldId="511"/>
            <ac:spMk id="3" creationId="{EC9AC983-A393-101E-0B5E-9238095C1B49}"/>
          </ac:spMkLst>
        </pc:spChg>
        <pc:spChg chg="add mod">
          <ac:chgData name="Hilppa Iittiläinen" userId="f7572432-e0f1-4abb-81ed-7836843e2f2b" providerId="ADAL" clId="{2C4D840E-6FCB-4B79-8E69-F6655BBE161D}" dt="2022-06-13T08:27:04.356" v="375"/>
          <ac:spMkLst>
            <pc:docMk/>
            <pc:sldMk cId="3535773569" sldId="511"/>
            <ac:spMk id="6" creationId="{496C7B7F-91AF-26B8-C6B7-E53C5EEB147D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28.425" v="525" actId="403"/>
        <pc:sldMkLst>
          <pc:docMk/>
          <pc:sldMk cId="2322601505" sldId="512"/>
        </pc:sldMkLst>
        <pc:spChg chg="mod">
          <ac:chgData name="Hilppa Iittiläinen" userId="f7572432-e0f1-4abb-81ed-7836843e2f2b" providerId="ADAL" clId="{2C4D840E-6FCB-4B79-8E69-F6655BBE161D}" dt="2022-06-13T08:48:28.425" v="525" actId="403"/>
          <ac:spMkLst>
            <pc:docMk/>
            <pc:sldMk cId="2322601505" sldId="512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27:55.665" v="385" actId="20577"/>
          <ac:spMkLst>
            <pc:docMk/>
            <pc:sldMk cId="2322601505" sldId="512"/>
            <ac:spMk id="3" creationId="{EC9AC983-A393-101E-0B5E-9238095C1B49}"/>
          </ac:spMkLst>
        </pc:spChg>
        <pc:spChg chg="add del">
          <ac:chgData name="Hilppa Iittiläinen" userId="f7572432-e0f1-4abb-81ed-7836843e2f2b" providerId="ADAL" clId="{2C4D840E-6FCB-4B79-8E69-F6655BBE161D}" dt="2022-06-13T08:27:52.302" v="382" actId="22"/>
          <ac:spMkLst>
            <pc:docMk/>
            <pc:sldMk cId="2322601505" sldId="512"/>
            <ac:spMk id="9" creationId="{7C3B903A-178C-D41B-95DC-9A4683CEBB80}"/>
          </ac:spMkLst>
        </pc:spChg>
        <pc:spChg chg="add mod">
          <ac:chgData name="Hilppa Iittiläinen" userId="f7572432-e0f1-4abb-81ed-7836843e2f2b" providerId="ADAL" clId="{2C4D840E-6FCB-4B79-8E69-F6655BBE161D}" dt="2022-06-13T08:28:10.161" v="387" actId="1076"/>
          <ac:spMkLst>
            <pc:docMk/>
            <pc:sldMk cId="2322601505" sldId="512"/>
            <ac:spMk id="10" creationId="{2DF6C43F-878E-E75D-99F0-1E8D5A82984B}"/>
          </ac:spMkLst>
        </pc:spChg>
        <pc:picChg chg="add mod">
          <ac:chgData name="Hilppa Iittiläinen" userId="f7572432-e0f1-4abb-81ed-7836843e2f2b" providerId="ADAL" clId="{2C4D840E-6FCB-4B79-8E69-F6655BBE161D}" dt="2022-06-13T08:27:19.317" v="378"/>
          <ac:picMkLst>
            <pc:docMk/>
            <pc:sldMk cId="2322601505" sldId="512"/>
            <ac:picMk id="7" creationId="{4A81B352-E2BE-47C6-567E-6F475854219C}"/>
          </ac:picMkLst>
        </pc:picChg>
        <pc:picChg chg="del">
          <ac:chgData name="Hilppa Iittiläinen" userId="f7572432-e0f1-4abb-81ed-7836843e2f2b" providerId="ADAL" clId="{2C4D840E-6FCB-4B79-8E69-F6655BBE161D}" dt="2022-06-13T08:27:18.489" v="377" actId="478"/>
          <ac:picMkLst>
            <pc:docMk/>
            <pc:sldMk cId="2322601505" sldId="512"/>
            <ac:picMk id="8" creationId="{91CE029D-8861-08A6-64E3-F25B5B32FE86}"/>
          </ac:picMkLst>
        </pc:picChg>
      </pc:sldChg>
      <pc:sldChg chg="modSp add del mod">
        <pc:chgData name="Hilppa Iittiläinen" userId="f7572432-e0f1-4abb-81ed-7836843e2f2b" providerId="ADAL" clId="{2C4D840E-6FCB-4B79-8E69-F6655BBE161D}" dt="2022-06-13T08:29:05.869" v="396" actId="2696"/>
        <pc:sldMkLst>
          <pc:docMk/>
          <pc:sldMk cId="2380748089" sldId="513"/>
        </pc:sldMkLst>
        <pc:spChg chg="mod">
          <ac:chgData name="Hilppa Iittiläinen" userId="f7572432-e0f1-4abb-81ed-7836843e2f2b" providerId="ADAL" clId="{2C4D840E-6FCB-4B79-8E69-F6655BBE161D}" dt="2022-06-13T08:28:48.683" v="394" actId="20577"/>
          <ac:spMkLst>
            <pc:docMk/>
            <pc:sldMk cId="2380748089" sldId="513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33.076" v="526" actId="403"/>
        <pc:sldMkLst>
          <pc:docMk/>
          <pc:sldMk cId="3373730137" sldId="513"/>
        </pc:sldMkLst>
        <pc:spChg chg="mod">
          <ac:chgData name="Hilppa Iittiläinen" userId="f7572432-e0f1-4abb-81ed-7836843e2f2b" providerId="ADAL" clId="{2C4D840E-6FCB-4B79-8E69-F6655BBE161D}" dt="2022-06-13T08:48:33.076" v="526" actId="403"/>
          <ac:spMkLst>
            <pc:docMk/>
            <pc:sldMk cId="3373730137" sldId="51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0:03.849" v="399" actId="20577"/>
          <ac:spMkLst>
            <pc:docMk/>
            <pc:sldMk cId="3373730137" sldId="513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38.072" v="527" actId="403"/>
        <pc:sldMkLst>
          <pc:docMk/>
          <pc:sldMk cId="4070053517" sldId="514"/>
        </pc:sldMkLst>
        <pc:spChg chg="mod">
          <ac:chgData name="Hilppa Iittiläinen" userId="f7572432-e0f1-4abb-81ed-7836843e2f2b" providerId="ADAL" clId="{2C4D840E-6FCB-4B79-8E69-F6655BBE161D}" dt="2022-06-13T08:48:38.072" v="527" actId="403"/>
          <ac:spMkLst>
            <pc:docMk/>
            <pc:sldMk cId="4070053517" sldId="514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1:00.548" v="406" actId="20577"/>
          <ac:spMkLst>
            <pc:docMk/>
            <pc:sldMk cId="4070053517" sldId="514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43.210" v="528" actId="403"/>
        <pc:sldMkLst>
          <pc:docMk/>
          <pc:sldMk cId="980210723" sldId="515"/>
        </pc:sldMkLst>
        <pc:spChg chg="mod">
          <ac:chgData name="Hilppa Iittiläinen" userId="f7572432-e0f1-4abb-81ed-7836843e2f2b" providerId="ADAL" clId="{2C4D840E-6FCB-4B79-8E69-F6655BBE161D}" dt="2022-06-13T08:48:43.210" v="528" actId="403"/>
          <ac:spMkLst>
            <pc:docMk/>
            <pc:sldMk cId="980210723" sldId="515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1:33.040" v="412" actId="20577"/>
          <ac:spMkLst>
            <pc:docMk/>
            <pc:sldMk cId="980210723" sldId="515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8:48.015" v="529" actId="403"/>
        <pc:sldMkLst>
          <pc:docMk/>
          <pc:sldMk cId="4017207968" sldId="516"/>
        </pc:sldMkLst>
        <pc:spChg chg="mod">
          <ac:chgData name="Hilppa Iittiläinen" userId="f7572432-e0f1-4abb-81ed-7836843e2f2b" providerId="ADAL" clId="{2C4D840E-6FCB-4B79-8E69-F6655BBE161D}" dt="2022-06-13T08:48:48.015" v="529" actId="403"/>
          <ac:spMkLst>
            <pc:docMk/>
            <pc:sldMk cId="4017207968" sldId="516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4:06.536" v="436" actId="20577"/>
          <ac:spMkLst>
            <pc:docMk/>
            <pc:sldMk cId="4017207968" sldId="516"/>
            <ac:spMk id="3" creationId="{EC9AC983-A393-101E-0B5E-9238095C1B49}"/>
          </ac:spMkLst>
        </pc:spChg>
        <pc:spChg chg="del">
          <ac:chgData name="Hilppa Iittiläinen" userId="f7572432-e0f1-4abb-81ed-7836843e2f2b" providerId="ADAL" clId="{2C4D840E-6FCB-4B79-8E69-F6655BBE161D}" dt="2022-06-13T08:32:02.135" v="417" actId="478"/>
          <ac:spMkLst>
            <pc:docMk/>
            <pc:sldMk cId="4017207968" sldId="516"/>
            <ac:spMk id="10" creationId="{2DF6C43F-878E-E75D-99F0-1E8D5A82984B}"/>
          </ac:spMkLst>
        </pc:spChg>
        <pc:picChg chg="del">
          <ac:chgData name="Hilppa Iittiläinen" userId="f7572432-e0f1-4abb-81ed-7836843e2f2b" providerId="ADAL" clId="{2C4D840E-6FCB-4B79-8E69-F6655BBE161D}" dt="2022-06-13T08:31:58.524" v="416" actId="478"/>
          <ac:picMkLst>
            <pc:docMk/>
            <pc:sldMk cId="4017207968" sldId="516"/>
            <ac:picMk id="7" creationId="{4A81B352-E2BE-47C6-567E-6F475854219C}"/>
          </ac:picMkLst>
        </pc:picChg>
        <pc:picChg chg="add mod">
          <ac:chgData name="Hilppa Iittiläinen" userId="f7572432-e0f1-4abb-81ed-7836843e2f2b" providerId="ADAL" clId="{2C4D840E-6FCB-4B79-8E69-F6655BBE161D}" dt="2022-06-13T08:32:09.678" v="418" actId="1076"/>
          <ac:picMkLst>
            <pc:docMk/>
            <pc:sldMk cId="4017207968" sldId="516"/>
            <ac:picMk id="8" creationId="{E46F7AE7-24F7-5DD2-77EE-1EF9B364A5C3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8:51.754" v="530" actId="403"/>
        <pc:sldMkLst>
          <pc:docMk/>
          <pc:sldMk cId="3060974829" sldId="517"/>
        </pc:sldMkLst>
        <pc:spChg chg="mod">
          <ac:chgData name="Hilppa Iittiläinen" userId="f7572432-e0f1-4abb-81ed-7836843e2f2b" providerId="ADAL" clId="{2C4D840E-6FCB-4B79-8E69-F6655BBE161D}" dt="2022-06-13T08:48:51.754" v="530" actId="403"/>
          <ac:spMkLst>
            <pc:docMk/>
            <pc:sldMk cId="3060974829" sldId="517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4:27.547" v="438" actId="255"/>
          <ac:spMkLst>
            <pc:docMk/>
            <pc:sldMk cId="3060974829" sldId="517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8:56.114" v="531" actId="403"/>
        <pc:sldMkLst>
          <pc:docMk/>
          <pc:sldMk cId="3801614289" sldId="518"/>
        </pc:sldMkLst>
        <pc:spChg chg="mod">
          <ac:chgData name="Hilppa Iittiläinen" userId="f7572432-e0f1-4abb-81ed-7836843e2f2b" providerId="ADAL" clId="{2C4D840E-6FCB-4B79-8E69-F6655BBE161D}" dt="2022-06-13T08:48:56.114" v="531" actId="403"/>
          <ac:spMkLst>
            <pc:docMk/>
            <pc:sldMk cId="3801614289" sldId="518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3:14.532" v="427"/>
          <ac:spMkLst>
            <pc:docMk/>
            <pc:sldMk cId="3801614289" sldId="518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00.663" v="532" actId="403"/>
        <pc:sldMkLst>
          <pc:docMk/>
          <pc:sldMk cId="1766248542" sldId="519"/>
        </pc:sldMkLst>
        <pc:spChg chg="mod">
          <ac:chgData name="Hilppa Iittiläinen" userId="f7572432-e0f1-4abb-81ed-7836843e2f2b" providerId="ADAL" clId="{2C4D840E-6FCB-4B79-8E69-F6655BBE161D}" dt="2022-06-13T08:49:00.663" v="532" actId="403"/>
          <ac:spMkLst>
            <pc:docMk/>
            <pc:sldMk cId="1766248542" sldId="51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5:00.755" v="440" actId="403"/>
          <ac:spMkLst>
            <pc:docMk/>
            <pc:sldMk cId="1766248542" sldId="519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06.106" v="533" actId="403"/>
        <pc:sldMkLst>
          <pc:docMk/>
          <pc:sldMk cId="1590395156" sldId="520"/>
        </pc:sldMkLst>
        <pc:spChg chg="mod">
          <ac:chgData name="Hilppa Iittiläinen" userId="f7572432-e0f1-4abb-81ed-7836843e2f2b" providerId="ADAL" clId="{2C4D840E-6FCB-4B79-8E69-F6655BBE161D}" dt="2022-06-13T08:49:06.106" v="533" actId="403"/>
          <ac:spMkLst>
            <pc:docMk/>
            <pc:sldMk cId="1590395156" sldId="52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35:30.257" v="447" actId="20577"/>
          <ac:spMkLst>
            <pc:docMk/>
            <pc:sldMk cId="1590395156" sldId="520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9:11.383" v="534" actId="403"/>
        <pc:sldMkLst>
          <pc:docMk/>
          <pc:sldMk cId="3000771263" sldId="521"/>
        </pc:sldMkLst>
        <pc:spChg chg="mod">
          <ac:chgData name="Hilppa Iittiläinen" userId="f7572432-e0f1-4abb-81ed-7836843e2f2b" providerId="ADAL" clId="{2C4D840E-6FCB-4B79-8E69-F6655BBE161D}" dt="2022-06-13T08:49:11.383" v="534" actId="403"/>
          <ac:spMkLst>
            <pc:docMk/>
            <pc:sldMk cId="3000771263" sldId="521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2:05.839" v="463" actId="20577"/>
          <ac:spMkLst>
            <pc:docMk/>
            <pc:sldMk cId="3000771263" sldId="521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41:16.428" v="453"/>
          <ac:picMkLst>
            <pc:docMk/>
            <pc:sldMk cId="3000771263" sldId="521"/>
            <ac:picMk id="7" creationId="{13847823-FCAD-DA77-98FC-220CA0BE461A}"/>
          </ac:picMkLst>
        </pc:picChg>
        <pc:picChg chg="del">
          <ac:chgData name="Hilppa Iittiläinen" userId="f7572432-e0f1-4abb-81ed-7836843e2f2b" providerId="ADAL" clId="{2C4D840E-6FCB-4B79-8E69-F6655BBE161D}" dt="2022-06-13T08:41:15.562" v="452" actId="478"/>
          <ac:picMkLst>
            <pc:docMk/>
            <pc:sldMk cId="3000771263" sldId="521"/>
            <ac:picMk id="8" creationId="{E46F7AE7-24F7-5DD2-77EE-1EF9B364A5C3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49:15.444" v="535" actId="403"/>
        <pc:sldMkLst>
          <pc:docMk/>
          <pc:sldMk cId="3239062052" sldId="522"/>
        </pc:sldMkLst>
        <pc:spChg chg="mod">
          <ac:chgData name="Hilppa Iittiläinen" userId="f7572432-e0f1-4abb-81ed-7836843e2f2b" providerId="ADAL" clId="{2C4D840E-6FCB-4B79-8E69-F6655BBE161D}" dt="2022-06-13T08:49:15.444" v="535" actId="403"/>
          <ac:spMkLst>
            <pc:docMk/>
            <pc:sldMk cId="3239062052" sldId="522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1:36.812" v="457" actId="27636"/>
          <ac:spMkLst>
            <pc:docMk/>
            <pc:sldMk cId="3239062052" sldId="522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19.479" v="536" actId="403"/>
        <pc:sldMkLst>
          <pc:docMk/>
          <pc:sldMk cId="2354856030" sldId="523"/>
        </pc:sldMkLst>
        <pc:spChg chg="mod">
          <ac:chgData name="Hilppa Iittiläinen" userId="f7572432-e0f1-4abb-81ed-7836843e2f2b" providerId="ADAL" clId="{2C4D840E-6FCB-4B79-8E69-F6655BBE161D}" dt="2022-06-13T08:49:19.479" v="536" actId="403"/>
          <ac:spMkLst>
            <pc:docMk/>
            <pc:sldMk cId="2354856030" sldId="52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3:08.001" v="472" actId="20577"/>
          <ac:spMkLst>
            <pc:docMk/>
            <pc:sldMk cId="2354856030" sldId="523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23.232" v="537" actId="403"/>
        <pc:sldMkLst>
          <pc:docMk/>
          <pc:sldMk cId="2398970112" sldId="524"/>
        </pc:sldMkLst>
        <pc:spChg chg="mod">
          <ac:chgData name="Hilppa Iittiläinen" userId="f7572432-e0f1-4abb-81ed-7836843e2f2b" providerId="ADAL" clId="{2C4D840E-6FCB-4B79-8E69-F6655BBE161D}" dt="2022-06-13T08:49:23.232" v="537" actId="403"/>
          <ac:spMkLst>
            <pc:docMk/>
            <pc:sldMk cId="2398970112" sldId="524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3:35.094" v="476" actId="20577"/>
          <ac:spMkLst>
            <pc:docMk/>
            <pc:sldMk cId="2398970112" sldId="524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9:27.397" v="538" actId="403"/>
        <pc:sldMkLst>
          <pc:docMk/>
          <pc:sldMk cId="1774158545" sldId="525"/>
        </pc:sldMkLst>
        <pc:spChg chg="mod">
          <ac:chgData name="Hilppa Iittiläinen" userId="f7572432-e0f1-4abb-81ed-7836843e2f2b" providerId="ADAL" clId="{2C4D840E-6FCB-4B79-8E69-F6655BBE161D}" dt="2022-06-13T08:49:27.397" v="538" actId="403"/>
          <ac:spMkLst>
            <pc:docMk/>
            <pc:sldMk cId="1774158545" sldId="525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3:59.003" v="480" actId="20577"/>
          <ac:spMkLst>
            <pc:docMk/>
            <pc:sldMk cId="1774158545" sldId="525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9:31.172" v="539" actId="403"/>
        <pc:sldMkLst>
          <pc:docMk/>
          <pc:sldMk cId="1198017351" sldId="526"/>
        </pc:sldMkLst>
        <pc:spChg chg="mod">
          <ac:chgData name="Hilppa Iittiläinen" userId="f7572432-e0f1-4abb-81ed-7836843e2f2b" providerId="ADAL" clId="{2C4D840E-6FCB-4B79-8E69-F6655BBE161D}" dt="2022-06-13T08:49:31.172" v="539" actId="403"/>
          <ac:spMkLst>
            <pc:docMk/>
            <pc:sldMk cId="1198017351" sldId="526"/>
            <ac:spMk id="2" creationId="{4B802A62-E546-41A7-0E79-0AD965EEE3E7}"/>
          </ac:spMkLst>
        </pc:spChg>
        <pc:spChg chg="del mod">
          <ac:chgData name="Hilppa Iittiläinen" userId="f7572432-e0f1-4abb-81ed-7836843e2f2b" providerId="ADAL" clId="{2C4D840E-6FCB-4B79-8E69-F6655BBE161D}" dt="2022-06-13T08:44:22.124" v="484"/>
          <ac:spMkLst>
            <pc:docMk/>
            <pc:sldMk cId="1198017351" sldId="526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44:32.927" v="485" actId="1076"/>
          <ac:picMkLst>
            <pc:docMk/>
            <pc:sldMk cId="1198017351" sldId="526"/>
            <ac:picMk id="7" creationId="{21F871EE-E9DA-B085-2A0A-021268D9DC74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49:35.461" v="540" actId="403"/>
        <pc:sldMkLst>
          <pc:docMk/>
          <pc:sldMk cId="1891572733" sldId="527"/>
        </pc:sldMkLst>
        <pc:spChg chg="mod">
          <ac:chgData name="Hilppa Iittiläinen" userId="f7572432-e0f1-4abb-81ed-7836843e2f2b" providerId="ADAL" clId="{2C4D840E-6FCB-4B79-8E69-F6655BBE161D}" dt="2022-06-13T08:49:35.461" v="540" actId="403"/>
          <ac:spMkLst>
            <pc:docMk/>
            <pc:sldMk cId="1891572733" sldId="527"/>
            <ac:spMk id="2" creationId="{4B802A62-E546-41A7-0E79-0AD965EEE3E7}"/>
          </ac:spMkLst>
        </pc:spChg>
        <pc:spChg chg="add del mod">
          <ac:chgData name="Hilppa Iittiläinen" userId="f7572432-e0f1-4abb-81ed-7836843e2f2b" providerId="ADAL" clId="{2C4D840E-6FCB-4B79-8E69-F6655BBE161D}" dt="2022-06-13T08:44:58.667" v="490" actId="478"/>
          <ac:spMkLst>
            <pc:docMk/>
            <pc:sldMk cId="1891572733" sldId="527"/>
            <ac:spMk id="4" creationId="{A4378F30-633B-1A9D-2454-82A6D97138B2}"/>
          </ac:spMkLst>
        </pc:spChg>
        <pc:picChg chg="del">
          <ac:chgData name="Hilppa Iittiläinen" userId="f7572432-e0f1-4abb-81ed-7836843e2f2b" providerId="ADAL" clId="{2C4D840E-6FCB-4B79-8E69-F6655BBE161D}" dt="2022-06-13T08:44:55.070" v="488" actId="478"/>
          <ac:picMkLst>
            <pc:docMk/>
            <pc:sldMk cId="1891572733" sldId="527"/>
            <ac:picMk id="7" creationId="{21F871EE-E9DA-B085-2A0A-021268D9DC74}"/>
          </ac:picMkLst>
        </pc:picChg>
        <pc:picChg chg="add mod">
          <ac:chgData name="Hilppa Iittiläinen" userId="f7572432-e0f1-4abb-81ed-7836843e2f2b" providerId="ADAL" clId="{2C4D840E-6FCB-4B79-8E69-F6655BBE161D}" dt="2022-06-13T08:45:05.604" v="491" actId="1076"/>
          <ac:picMkLst>
            <pc:docMk/>
            <pc:sldMk cId="1891572733" sldId="527"/>
            <ac:picMk id="8" creationId="{00456353-A5F8-D20F-CF12-772EFD4E9F36}"/>
          </ac:picMkLst>
        </pc:picChg>
      </pc:sldChg>
      <pc:sldChg chg="modSp add mod ord">
        <pc:chgData name="Hilppa Iittiläinen" userId="f7572432-e0f1-4abb-81ed-7836843e2f2b" providerId="ADAL" clId="{2C4D840E-6FCB-4B79-8E69-F6655BBE161D}" dt="2022-06-13T08:49:39.229" v="541" actId="403"/>
        <pc:sldMkLst>
          <pc:docMk/>
          <pc:sldMk cId="1801268374" sldId="528"/>
        </pc:sldMkLst>
        <pc:spChg chg="mod">
          <ac:chgData name="Hilppa Iittiläinen" userId="f7572432-e0f1-4abb-81ed-7836843e2f2b" providerId="ADAL" clId="{2C4D840E-6FCB-4B79-8E69-F6655BBE161D}" dt="2022-06-13T08:49:39.229" v="541" actId="403"/>
          <ac:spMkLst>
            <pc:docMk/>
            <pc:sldMk cId="1801268374" sldId="528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5:31.573" v="497" actId="20577"/>
          <ac:spMkLst>
            <pc:docMk/>
            <pc:sldMk cId="1801268374" sldId="528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46:57.072" v="510" actId="403"/>
        <pc:sldMkLst>
          <pc:docMk/>
          <pc:sldMk cId="1775960426" sldId="529"/>
        </pc:sldMkLst>
        <pc:spChg chg="mod">
          <ac:chgData name="Hilppa Iittiläinen" userId="f7572432-e0f1-4abb-81ed-7836843e2f2b" providerId="ADAL" clId="{2C4D840E-6FCB-4B79-8E69-F6655BBE161D}" dt="2022-06-13T08:46:57.072" v="510" actId="403"/>
          <ac:spMkLst>
            <pc:docMk/>
            <pc:sldMk cId="1775960426" sldId="529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5:54.537" v="500"/>
          <ac:spMkLst>
            <pc:docMk/>
            <pc:sldMk cId="1775960426" sldId="529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47:04.096" v="511" actId="403"/>
        <pc:sldMkLst>
          <pc:docMk/>
          <pc:sldMk cId="4158206191" sldId="530"/>
        </pc:sldMkLst>
        <pc:spChg chg="mod">
          <ac:chgData name="Hilppa Iittiläinen" userId="f7572432-e0f1-4abb-81ed-7836843e2f2b" providerId="ADAL" clId="{2C4D840E-6FCB-4B79-8E69-F6655BBE161D}" dt="2022-06-13T08:47:04.096" v="511" actId="403"/>
          <ac:spMkLst>
            <pc:docMk/>
            <pc:sldMk cId="4158206191" sldId="530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46:37.063" v="508" actId="5793"/>
          <ac:spMkLst>
            <pc:docMk/>
            <pc:sldMk cId="4158206191" sldId="530"/>
            <ac:spMk id="3" creationId="{EC9AC983-A393-101E-0B5E-9238095C1B49}"/>
          </ac:spMkLst>
        </pc:spChg>
        <pc:picChg chg="del">
          <ac:chgData name="Hilppa Iittiläinen" userId="f7572432-e0f1-4abb-81ed-7836843e2f2b" providerId="ADAL" clId="{2C4D840E-6FCB-4B79-8E69-F6655BBE161D}" dt="2022-06-13T08:46:26.297" v="505" actId="478"/>
          <ac:picMkLst>
            <pc:docMk/>
            <pc:sldMk cId="4158206191" sldId="530"/>
            <ac:picMk id="6" creationId="{98092229-AF7B-5D2C-48CA-E4C958203A36}"/>
          </ac:picMkLst>
        </pc:picChg>
        <pc:picChg chg="add mod">
          <ac:chgData name="Hilppa Iittiläinen" userId="f7572432-e0f1-4abb-81ed-7836843e2f2b" providerId="ADAL" clId="{2C4D840E-6FCB-4B79-8E69-F6655BBE161D}" dt="2022-06-13T08:46:26.763" v="506"/>
          <ac:picMkLst>
            <pc:docMk/>
            <pc:sldMk cId="4158206191" sldId="530"/>
            <ac:picMk id="7" creationId="{491E7DAC-8AD9-55A6-55F4-3725BCA6ABC6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50:15.826" v="544" actId="20577"/>
        <pc:sldMkLst>
          <pc:docMk/>
          <pc:sldMk cId="2188735632" sldId="531"/>
        </pc:sldMkLst>
        <pc:spChg chg="mod">
          <ac:chgData name="Hilppa Iittiläinen" userId="f7572432-e0f1-4abb-81ed-7836843e2f2b" providerId="ADAL" clId="{2C4D840E-6FCB-4B79-8E69-F6655BBE161D}" dt="2022-06-13T08:50:15.826" v="544" actId="20577"/>
          <ac:spMkLst>
            <pc:docMk/>
            <pc:sldMk cId="2188735632" sldId="531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50:38.624" v="547"/>
        <pc:sldMkLst>
          <pc:docMk/>
          <pc:sldMk cId="443538459" sldId="532"/>
        </pc:sldMkLst>
        <pc:spChg chg="mod">
          <ac:chgData name="Hilppa Iittiläinen" userId="f7572432-e0f1-4abb-81ed-7836843e2f2b" providerId="ADAL" clId="{2C4D840E-6FCB-4B79-8E69-F6655BBE161D}" dt="2022-06-13T08:50:38.624" v="547"/>
          <ac:spMkLst>
            <pc:docMk/>
            <pc:sldMk cId="443538459" sldId="532"/>
            <ac:spMk id="3" creationId="{EC9AC983-A393-101E-0B5E-9238095C1B49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51:15.089" v="553"/>
        <pc:sldMkLst>
          <pc:docMk/>
          <pc:sldMk cId="1998623570" sldId="533"/>
        </pc:sldMkLst>
        <pc:spChg chg="mod">
          <ac:chgData name="Hilppa Iittiläinen" userId="f7572432-e0f1-4abb-81ed-7836843e2f2b" providerId="ADAL" clId="{2C4D840E-6FCB-4B79-8E69-F6655BBE161D}" dt="2022-06-13T08:51:07.846" v="552"/>
          <ac:spMkLst>
            <pc:docMk/>
            <pc:sldMk cId="1998623570" sldId="533"/>
            <ac:spMk id="2" creationId="{4B802A62-E546-41A7-0E79-0AD965EEE3E7}"/>
          </ac:spMkLst>
        </pc:spChg>
        <pc:spChg chg="mod">
          <ac:chgData name="Hilppa Iittiläinen" userId="f7572432-e0f1-4abb-81ed-7836843e2f2b" providerId="ADAL" clId="{2C4D840E-6FCB-4B79-8E69-F6655BBE161D}" dt="2022-06-13T08:51:15.089" v="553"/>
          <ac:spMkLst>
            <pc:docMk/>
            <pc:sldMk cId="1998623570" sldId="533"/>
            <ac:spMk id="3" creationId="{EC9AC983-A393-101E-0B5E-9238095C1B49}"/>
          </ac:spMkLst>
        </pc:spChg>
        <pc:picChg chg="add mod">
          <ac:chgData name="Hilppa Iittiläinen" userId="f7572432-e0f1-4abb-81ed-7836843e2f2b" providerId="ADAL" clId="{2C4D840E-6FCB-4B79-8E69-F6655BBE161D}" dt="2022-06-13T08:50:58.058" v="551"/>
          <ac:picMkLst>
            <pc:docMk/>
            <pc:sldMk cId="1998623570" sldId="533"/>
            <ac:picMk id="6" creationId="{7B24D343-4B9D-009D-D5FC-40BAA0047D38}"/>
          </ac:picMkLst>
        </pc:picChg>
        <pc:picChg chg="del">
          <ac:chgData name="Hilppa Iittiläinen" userId="f7572432-e0f1-4abb-81ed-7836843e2f2b" providerId="ADAL" clId="{2C4D840E-6FCB-4B79-8E69-F6655BBE161D}" dt="2022-06-13T08:50:57.593" v="550" actId="478"/>
          <ac:picMkLst>
            <pc:docMk/>
            <pc:sldMk cId="1998623570" sldId="533"/>
            <ac:picMk id="7" creationId="{491E7DAC-8AD9-55A6-55F4-3725BCA6ABC6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8:51:33.753" v="557"/>
        <pc:sldMkLst>
          <pc:docMk/>
          <pc:sldMk cId="439452953" sldId="534"/>
        </pc:sldMkLst>
        <pc:spChg chg="mod">
          <ac:chgData name="Hilppa Iittiläinen" userId="f7572432-e0f1-4abb-81ed-7836843e2f2b" providerId="ADAL" clId="{2C4D840E-6FCB-4B79-8E69-F6655BBE161D}" dt="2022-06-13T08:51:33.753" v="557"/>
          <ac:spMkLst>
            <pc:docMk/>
            <pc:sldMk cId="439452953" sldId="534"/>
            <ac:spMk id="3" creationId="{EC9AC983-A393-101E-0B5E-9238095C1B49}"/>
          </ac:spMkLst>
        </pc:spChg>
      </pc:sldChg>
      <pc:sldChg chg="modSp add mod">
        <pc:chgData name="Hilppa Iittiläinen" userId="f7572432-e0f1-4abb-81ed-7836843e2f2b" providerId="ADAL" clId="{2C4D840E-6FCB-4B79-8E69-F6655BBE161D}" dt="2022-06-13T08:51:56.485" v="561" actId="20577"/>
        <pc:sldMkLst>
          <pc:docMk/>
          <pc:sldMk cId="557193395" sldId="535"/>
        </pc:sldMkLst>
        <pc:spChg chg="mod">
          <ac:chgData name="Hilppa Iittiläinen" userId="f7572432-e0f1-4abb-81ed-7836843e2f2b" providerId="ADAL" clId="{2C4D840E-6FCB-4B79-8E69-F6655BBE161D}" dt="2022-06-13T08:51:56.485" v="561" actId="20577"/>
          <ac:spMkLst>
            <pc:docMk/>
            <pc:sldMk cId="557193395" sldId="535"/>
            <ac:spMk id="3" creationId="{EC9AC983-A393-101E-0B5E-9238095C1B49}"/>
          </ac:spMkLst>
        </pc:spChg>
      </pc:sldChg>
      <pc:sldChg chg="add del">
        <pc:chgData name="Hilppa Iittiläinen" userId="f7572432-e0f1-4abb-81ed-7836843e2f2b" providerId="ADAL" clId="{2C4D840E-6FCB-4B79-8E69-F6655BBE161D}" dt="2022-06-13T08:53:06.822" v="569" actId="47"/>
        <pc:sldMkLst>
          <pc:docMk/>
          <pc:sldMk cId="2257920477" sldId="536"/>
        </pc:sldMkLst>
      </pc:sldChg>
      <pc:sldChg chg="addSp delSp modSp add mod">
        <pc:chgData name="Hilppa Iittiläinen" userId="f7572432-e0f1-4abb-81ed-7836843e2f2b" providerId="ADAL" clId="{2C4D840E-6FCB-4B79-8E69-F6655BBE161D}" dt="2022-06-13T08:53:30.627" v="574"/>
        <pc:sldMkLst>
          <pc:docMk/>
          <pc:sldMk cId="2803240883" sldId="536"/>
        </pc:sldMkLst>
        <pc:spChg chg="mod">
          <ac:chgData name="Hilppa Iittiläinen" userId="f7572432-e0f1-4abb-81ed-7836843e2f2b" providerId="ADAL" clId="{2C4D840E-6FCB-4B79-8E69-F6655BBE161D}" dt="2022-06-13T08:53:18.564" v="571"/>
          <ac:spMkLst>
            <pc:docMk/>
            <pc:sldMk cId="2803240883" sldId="536"/>
            <ac:spMk id="3" creationId="{3F3E14C8-78A6-4465-A909-1BDADE34E46B}"/>
          </ac:spMkLst>
        </pc:spChg>
        <pc:grpChg chg="add mod">
          <ac:chgData name="Hilppa Iittiläinen" userId="f7572432-e0f1-4abb-81ed-7836843e2f2b" providerId="ADAL" clId="{2C4D840E-6FCB-4B79-8E69-F6655BBE161D}" dt="2022-06-13T08:53:30.627" v="574"/>
          <ac:grpSpMkLst>
            <pc:docMk/>
            <pc:sldMk cId="2803240883" sldId="536"/>
            <ac:grpSpMk id="7" creationId="{D2DCE8FA-AF29-3A5A-CB46-9D1D7C3EEEDC}"/>
          </ac:grpSpMkLst>
        </pc:grpChg>
        <pc:picChg chg="del">
          <ac:chgData name="Hilppa Iittiläinen" userId="f7572432-e0f1-4abb-81ed-7836843e2f2b" providerId="ADAL" clId="{2C4D840E-6FCB-4B79-8E69-F6655BBE161D}" dt="2022-06-13T08:53:30.121" v="573" actId="478"/>
          <ac:picMkLst>
            <pc:docMk/>
            <pc:sldMk cId="2803240883" sldId="536"/>
            <ac:picMk id="5" creationId="{5D8F3DF0-787D-4DB5-9D30-3A306578DEC8}"/>
          </ac:picMkLst>
        </pc:picChg>
        <pc:picChg chg="mod">
          <ac:chgData name="Hilppa Iittiläinen" userId="f7572432-e0f1-4abb-81ed-7836843e2f2b" providerId="ADAL" clId="{2C4D840E-6FCB-4B79-8E69-F6655BBE161D}" dt="2022-06-13T08:53:30.627" v="574"/>
          <ac:picMkLst>
            <pc:docMk/>
            <pc:sldMk cId="2803240883" sldId="536"/>
            <ac:picMk id="8" creationId="{F44EDBDF-BE2D-EE0B-B955-EC43DFC180EC}"/>
          </ac:picMkLst>
        </pc:picChg>
        <pc:picChg chg="mod">
          <ac:chgData name="Hilppa Iittiläinen" userId="f7572432-e0f1-4abb-81ed-7836843e2f2b" providerId="ADAL" clId="{2C4D840E-6FCB-4B79-8E69-F6655BBE161D}" dt="2022-06-13T08:53:30.627" v="574"/>
          <ac:picMkLst>
            <pc:docMk/>
            <pc:sldMk cId="2803240883" sldId="536"/>
            <ac:picMk id="9" creationId="{0115D074-6A99-6EED-2F5A-161E1E40832C}"/>
          </ac:picMkLst>
        </pc:picChg>
      </pc:sldChg>
      <pc:sldChg chg="add del">
        <pc:chgData name="Hilppa Iittiläinen" userId="f7572432-e0f1-4abb-81ed-7836843e2f2b" providerId="ADAL" clId="{2C4D840E-6FCB-4B79-8E69-F6655BBE161D}" dt="2022-06-13T08:54:13.703" v="581" actId="47"/>
        <pc:sldMkLst>
          <pc:docMk/>
          <pc:sldMk cId="2336401637" sldId="537"/>
        </pc:sldMkLst>
      </pc:sldChg>
      <pc:sldChg chg="modSp add mod">
        <pc:chgData name="Hilppa Iittiläinen" userId="f7572432-e0f1-4abb-81ed-7836843e2f2b" providerId="ADAL" clId="{2C4D840E-6FCB-4B79-8E69-F6655BBE161D}" dt="2022-06-13T08:54:59.846" v="590" actId="20577"/>
        <pc:sldMkLst>
          <pc:docMk/>
          <pc:sldMk cId="2674179678" sldId="537"/>
        </pc:sldMkLst>
        <pc:spChg chg="mod">
          <ac:chgData name="Hilppa Iittiläinen" userId="f7572432-e0f1-4abb-81ed-7836843e2f2b" providerId="ADAL" clId="{2C4D840E-6FCB-4B79-8E69-F6655BBE161D}" dt="2022-06-13T08:54:59.846" v="590" actId="20577"/>
          <ac:spMkLst>
            <pc:docMk/>
            <pc:sldMk cId="2674179678" sldId="537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8:56:58.781" v="613" actId="1076"/>
        <pc:sldMkLst>
          <pc:docMk/>
          <pc:sldMk cId="1791575428" sldId="538"/>
        </pc:sldMkLst>
        <pc:spChg chg="mod">
          <ac:chgData name="Hilppa Iittiläinen" userId="f7572432-e0f1-4abb-81ed-7836843e2f2b" providerId="ADAL" clId="{2C4D840E-6FCB-4B79-8E69-F6655BBE161D}" dt="2022-06-13T08:55:14.853" v="593" actId="20577"/>
          <ac:spMkLst>
            <pc:docMk/>
            <pc:sldMk cId="1791575428" sldId="538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8:55:26.979" v="594"/>
          <ac:spMkLst>
            <pc:docMk/>
            <pc:sldMk cId="1791575428" sldId="538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5:32.443" v="595" actId="478"/>
          <ac:picMkLst>
            <pc:docMk/>
            <pc:sldMk cId="1791575428" sldId="538"/>
            <ac:picMk id="4" creationId="{5C970876-FAD7-42D7-B340-9AF763E951C0}"/>
          </ac:picMkLst>
        </pc:picChg>
        <pc:picChg chg="add mod ord">
          <ac:chgData name="Hilppa Iittiläinen" userId="f7572432-e0f1-4abb-81ed-7836843e2f2b" providerId="ADAL" clId="{2C4D840E-6FCB-4B79-8E69-F6655BBE161D}" dt="2022-06-13T08:56:58.781" v="613" actId="1076"/>
          <ac:picMkLst>
            <pc:docMk/>
            <pc:sldMk cId="1791575428" sldId="538"/>
            <ac:picMk id="8" creationId="{B04F87DF-D172-2B72-D19E-F9919CA1B580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7:38.877" v="614" actId="20577"/>
        <pc:sldMkLst>
          <pc:docMk/>
          <pc:sldMk cId="13989336" sldId="539"/>
        </pc:sldMkLst>
        <pc:spChg chg="mod">
          <ac:chgData name="Hilppa Iittiläinen" userId="f7572432-e0f1-4abb-81ed-7836843e2f2b" providerId="ADAL" clId="{2C4D840E-6FCB-4B79-8E69-F6655BBE161D}" dt="2022-06-13T08:57:38.877" v="614" actId="20577"/>
          <ac:spMkLst>
            <pc:docMk/>
            <pc:sldMk cId="13989336" sldId="539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6:04.486" v="601" actId="478"/>
          <ac:picMkLst>
            <pc:docMk/>
            <pc:sldMk cId="13989336" sldId="539"/>
            <ac:picMk id="8" creationId="{B04F87DF-D172-2B72-D19E-F9919CA1B580}"/>
          </ac:picMkLst>
        </pc:picChg>
        <pc:picChg chg="add mod">
          <ac:chgData name="Hilppa Iittiläinen" userId="f7572432-e0f1-4abb-81ed-7836843e2f2b" providerId="ADAL" clId="{2C4D840E-6FCB-4B79-8E69-F6655BBE161D}" dt="2022-06-13T08:56:01.984" v="600"/>
          <ac:picMkLst>
            <pc:docMk/>
            <pc:sldMk cId="13989336" sldId="539"/>
            <ac:picMk id="9" creationId="{BD9B77C9-BEC8-72A0-536A-38666CBE5FA5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7:56.705" v="618" actId="20577"/>
        <pc:sldMkLst>
          <pc:docMk/>
          <pc:sldMk cId="2076962842" sldId="540"/>
        </pc:sldMkLst>
        <pc:spChg chg="mod">
          <ac:chgData name="Hilppa Iittiläinen" userId="f7572432-e0f1-4abb-81ed-7836843e2f2b" providerId="ADAL" clId="{2C4D840E-6FCB-4B79-8E69-F6655BBE161D}" dt="2022-06-13T08:57:56.705" v="618" actId="20577"/>
          <ac:spMkLst>
            <pc:docMk/>
            <pc:sldMk cId="2076962842" sldId="540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8:56:47.851" v="611" actId="1076"/>
          <ac:picMkLst>
            <pc:docMk/>
            <pc:sldMk cId="2076962842" sldId="540"/>
            <ac:picMk id="8" creationId="{BC76A929-F6B3-11FA-8C62-82CD5AE8BA54}"/>
          </ac:picMkLst>
        </pc:picChg>
        <pc:picChg chg="del">
          <ac:chgData name="Hilppa Iittiläinen" userId="f7572432-e0f1-4abb-81ed-7836843e2f2b" providerId="ADAL" clId="{2C4D840E-6FCB-4B79-8E69-F6655BBE161D}" dt="2022-06-13T08:56:35.893" v="608" actId="478"/>
          <ac:picMkLst>
            <pc:docMk/>
            <pc:sldMk cId="2076962842" sldId="540"/>
            <ac:picMk id="9" creationId="{BD9B77C9-BEC8-72A0-536A-38666CBE5FA5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8:15.062" v="623"/>
        <pc:sldMkLst>
          <pc:docMk/>
          <pc:sldMk cId="670321537" sldId="541"/>
        </pc:sldMkLst>
        <pc:spChg chg="mod">
          <ac:chgData name="Hilppa Iittiläinen" userId="f7572432-e0f1-4abb-81ed-7836843e2f2b" providerId="ADAL" clId="{2C4D840E-6FCB-4B79-8E69-F6655BBE161D}" dt="2022-06-13T08:58:08.855" v="621" actId="27636"/>
          <ac:spMkLst>
            <pc:docMk/>
            <pc:sldMk cId="670321537" sldId="541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8:14.624" v="622" actId="478"/>
          <ac:picMkLst>
            <pc:docMk/>
            <pc:sldMk cId="670321537" sldId="541"/>
            <ac:picMk id="8" creationId="{BC76A929-F6B3-11FA-8C62-82CD5AE8BA54}"/>
          </ac:picMkLst>
        </pc:picChg>
        <pc:picChg chg="add mod">
          <ac:chgData name="Hilppa Iittiläinen" userId="f7572432-e0f1-4abb-81ed-7836843e2f2b" providerId="ADAL" clId="{2C4D840E-6FCB-4B79-8E69-F6655BBE161D}" dt="2022-06-13T08:58:15.062" v="623"/>
          <ac:picMkLst>
            <pc:docMk/>
            <pc:sldMk cId="670321537" sldId="541"/>
            <ac:picMk id="9" creationId="{DD6CDA47-6DA9-ABE9-C362-665F37F838F8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8:59:19.654" v="635" actId="20577"/>
        <pc:sldMkLst>
          <pc:docMk/>
          <pc:sldMk cId="3138272996" sldId="542"/>
        </pc:sldMkLst>
        <pc:spChg chg="mod">
          <ac:chgData name="Hilppa Iittiläinen" userId="f7572432-e0f1-4abb-81ed-7836843e2f2b" providerId="ADAL" clId="{2C4D840E-6FCB-4B79-8E69-F6655BBE161D}" dt="2022-06-13T08:58:35.278" v="627" actId="20577"/>
          <ac:spMkLst>
            <pc:docMk/>
            <pc:sldMk cId="3138272996" sldId="542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8:59:19.654" v="635" actId="20577"/>
          <ac:spMkLst>
            <pc:docMk/>
            <pc:sldMk cId="3138272996" sldId="542"/>
            <ac:spMk id="3" creationId="{3F3E14C8-78A6-4465-A909-1BDADE34E46B}"/>
          </ac:spMkLst>
        </pc:spChg>
        <pc:grpChg chg="add mod">
          <ac:chgData name="Hilppa Iittiläinen" userId="f7572432-e0f1-4abb-81ed-7836843e2f2b" providerId="ADAL" clId="{2C4D840E-6FCB-4B79-8E69-F6655BBE161D}" dt="2022-06-13T08:58:55.864" v="631"/>
          <ac:grpSpMkLst>
            <pc:docMk/>
            <pc:sldMk cId="3138272996" sldId="542"/>
            <ac:grpSpMk id="8" creationId="{984E3987-4193-3F7D-FD00-BD38F47A73E6}"/>
          </ac:grpSpMkLst>
        </pc:grpChg>
        <pc:picChg chg="del">
          <ac:chgData name="Hilppa Iittiläinen" userId="f7572432-e0f1-4abb-81ed-7836843e2f2b" providerId="ADAL" clId="{2C4D840E-6FCB-4B79-8E69-F6655BBE161D}" dt="2022-06-13T08:58:55.455" v="630" actId="478"/>
          <ac:picMkLst>
            <pc:docMk/>
            <pc:sldMk cId="3138272996" sldId="542"/>
            <ac:picMk id="9" creationId="{DD6CDA47-6DA9-ABE9-C362-665F37F838F8}"/>
          </ac:picMkLst>
        </pc:picChg>
        <pc:picChg chg="mod">
          <ac:chgData name="Hilppa Iittiläinen" userId="f7572432-e0f1-4abb-81ed-7836843e2f2b" providerId="ADAL" clId="{2C4D840E-6FCB-4B79-8E69-F6655BBE161D}" dt="2022-06-13T08:58:55.864" v="631"/>
          <ac:picMkLst>
            <pc:docMk/>
            <pc:sldMk cId="3138272996" sldId="542"/>
            <ac:picMk id="10" creationId="{6C76F501-EEEB-F28A-588D-5790BF08B79D}"/>
          </ac:picMkLst>
        </pc:picChg>
        <pc:picChg chg="mod">
          <ac:chgData name="Hilppa Iittiläinen" userId="f7572432-e0f1-4abb-81ed-7836843e2f2b" providerId="ADAL" clId="{2C4D840E-6FCB-4B79-8E69-F6655BBE161D}" dt="2022-06-13T08:58:55.864" v="631"/>
          <ac:picMkLst>
            <pc:docMk/>
            <pc:sldMk cId="3138272996" sldId="542"/>
            <ac:picMk id="11" creationId="{1DEAB154-9A11-8824-2C7C-CBBC9153B5FE}"/>
          </ac:picMkLst>
        </pc:picChg>
        <pc:picChg chg="add mod">
          <ac:chgData name="Hilppa Iittiläinen" userId="f7572432-e0f1-4abb-81ed-7836843e2f2b" providerId="ADAL" clId="{2C4D840E-6FCB-4B79-8E69-F6655BBE161D}" dt="2022-06-13T08:59:03.426" v="632"/>
          <ac:picMkLst>
            <pc:docMk/>
            <pc:sldMk cId="3138272996" sldId="542"/>
            <ac:picMk id="12" creationId="{DC5B8F35-7508-2892-A330-A577F15AE0AC}"/>
          </ac:picMkLst>
        </pc:picChg>
      </pc:sldChg>
      <pc:sldChg chg="addSp delSp modSp add mod setBg">
        <pc:chgData name="Hilppa Iittiläinen" userId="f7572432-e0f1-4abb-81ed-7836843e2f2b" providerId="ADAL" clId="{2C4D840E-6FCB-4B79-8E69-F6655BBE161D}" dt="2022-06-13T09:00:23.122" v="643" actId="20577"/>
        <pc:sldMkLst>
          <pc:docMk/>
          <pc:sldMk cId="1990049345" sldId="543"/>
        </pc:sldMkLst>
        <pc:spChg chg="mod">
          <ac:chgData name="Hilppa Iittiläinen" userId="f7572432-e0f1-4abb-81ed-7836843e2f2b" providerId="ADAL" clId="{2C4D840E-6FCB-4B79-8E69-F6655BBE161D}" dt="2022-06-13T08:59:40.480" v="638"/>
          <ac:spMkLst>
            <pc:docMk/>
            <pc:sldMk cId="1990049345" sldId="543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0:23.122" v="643" actId="20577"/>
          <ac:spMkLst>
            <pc:docMk/>
            <pc:sldMk cId="1990049345" sldId="543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8:59:52.520" v="640" actId="478"/>
          <ac:picMkLst>
            <pc:docMk/>
            <pc:sldMk cId="1990049345" sldId="543"/>
            <ac:picMk id="4" creationId="{5C970876-FAD7-42D7-B340-9AF763E951C0}"/>
          </ac:picMkLst>
        </pc:picChg>
        <pc:picChg chg="add mod">
          <ac:chgData name="Hilppa Iittiläinen" userId="f7572432-e0f1-4abb-81ed-7836843e2f2b" providerId="ADAL" clId="{2C4D840E-6FCB-4B79-8E69-F6655BBE161D}" dt="2022-06-13T08:59:56.864" v="641" actId="1076"/>
          <ac:picMkLst>
            <pc:docMk/>
            <pc:sldMk cId="1990049345" sldId="543"/>
            <ac:picMk id="8" creationId="{41682633-9568-77F0-88ED-5709B5215672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0:45.288" v="648" actId="20577"/>
        <pc:sldMkLst>
          <pc:docMk/>
          <pc:sldMk cId="2192245987" sldId="544"/>
        </pc:sldMkLst>
        <pc:spChg chg="mod">
          <ac:chgData name="Hilppa Iittiläinen" userId="f7572432-e0f1-4abb-81ed-7836843e2f2b" providerId="ADAL" clId="{2C4D840E-6FCB-4B79-8E69-F6655BBE161D}" dt="2022-06-13T09:00:45.288" v="648" actId="20577"/>
          <ac:spMkLst>
            <pc:docMk/>
            <pc:sldMk cId="2192245987" sldId="544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3:00.528" v="664" actId="478"/>
        <pc:sldMkLst>
          <pc:docMk/>
          <pc:sldMk cId="3954240164" sldId="545"/>
        </pc:sldMkLst>
        <pc:spChg chg="mod">
          <ac:chgData name="Hilppa Iittiläinen" userId="f7572432-e0f1-4abb-81ed-7836843e2f2b" providerId="ADAL" clId="{2C4D840E-6FCB-4B79-8E69-F6655BBE161D}" dt="2022-06-13T09:01:03" v="651"/>
          <ac:spMkLst>
            <pc:docMk/>
            <pc:sldMk cId="3954240164" sldId="545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3:00.528" v="664" actId="478"/>
          <ac:spMkLst>
            <pc:docMk/>
            <pc:sldMk cId="3954240164" sldId="545"/>
            <ac:spMk id="5" creationId="{7AA4FB26-522A-4FAE-8B59-1411339B2170}"/>
          </ac:spMkLst>
        </pc:spChg>
        <pc:picChg chg="del">
          <ac:chgData name="Hilppa Iittiläinen" userId="f7572432-e0f1-4abb-81ed-7836843e2f2b" providerId="ADAL" clId="{2C4D840E-6FCB-4B79-8E69-F6655BBE161D}" dt="2022-06-13T09:01:16.416" v="652" actId="478"/>
          <ac:picMkLst>
            <pc:docMk/>
            <pc:sldMk cId="3954240164" sldId="545"/>
            <ac:picMk id="8" creationId="{41682633-9568-77F0-88ED-5709B5215672}"/>
          </ac:picMkLst>
        </pc:picChg>
        <pc:picChg chg="add mod">
          <ac:chgData name="Hilppa Iittiläinen" userId="f7572432-e0f1-4abb-81ed-7836843e2f2b" providerId="ADAL" clId="{2C4D840E-6FCB-4B79-8E69-F6655BBE161D}" dt="2022-06-13T09:01:16.843" v="653"/>
          <ac:picMkLst>
            <pc:docMk/>
            <pc:sldMk cId="3954240164" sldId="545"/>
            <ac:picMk id="9" creationId="{8062EC39-E9D2-D2D7-7385-733342BC34AE}"/>
          </ac:picMkLst>
        </pc:picChg>
      </pc:sldChg>
      <pc:sldChg chg="delSp modSp add mod">
        <pc:chgData name="Hilppa Iittiläinen" userId="f7572432-e0f1-4abb-81ed-7836843e2f2b" providerId="ADAL" clId="{2C4D840E-6FCB-4B79-8E69-F6655BBE161D}" dt="2022-06-13T09:03:06.856" v="665" actId="478"/>
        <pc:sldMkLst>
          <pc:docMk/>
          <pc:sldMk cId="525361585" sldId="546"/>
        </pc:sldMkLst>
        <pc:spChg chg="mod">
          <ac:chgData name="Hilppa Iittiläinen" userId="f7572432-e0f1-4abb-81ed-7836843e2f2b" providerId="ADAL" clId="{2C4D840E-6FCB-4B79-8E69-F6655BBE161D}" dt="2022-06-13T09:01:41.990" v="657" actId="20577"/>
          <ac:spMkLst>
            <pc:docMk/>
            <pc:sldMk cId="525361585" sldId="546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3:06.856" v="665" actId="478"/>
          <ac:spMkLst>
            <pc:docMk/>
            <pc:sldMk cId="525361585" sldId="546"/>
            <ac:spMk id="5" creationId="{7AA4FB26-522A-4FAE-8B59-1411339B2170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7:14.044" v="715" actId="20577"/>
        <pc:sldMkLst>
          <pc:docMk/>
          <pc:sldMk cId="656318343" sldId="547"/>
        </pc:sldMkLst>
        <pc:spChg chg="mod">
          <ac:chgData name="Hilppa Iittiläinen" userId="f7572432-e0f1-4abb-81ed-7836843e2f2b" providerId="ADAL" clId="{2C4D840E-6FCB-4B79-8E69-F6655BBE161D}" dt="2022-06-13T09:07:14.044" v="715" actId="20577"/>
          <ac:spMkLst>
            <pc:docMk/>
            <pc:sldMk cId="656318343" sldId="547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4:08.228" v="676" actId="20577"/>
          <ac:spMkLst>
            <pc:docMk/>
            <pc:sldMk cId="656318343" sldId="547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4:10.422" v="677" actId="478"/>
          <ac:spMkLst>
            <pc:docMk/>
            <pc:sldMk cId="656318343" sldId="547"/>
            <ac:spMk id="5" creationId="{7AA4FB26-522A-4FAE-8B59-1411339B2170}"/>
          </ac:spMkLst>
        </pc:spChg>
        <pc:picChg chg="add mod">
          <ac:chgData name="Hilppa Iittiläinen" userId="f7572432-e0f1-4abb-81ed-7836843e2f2b" providerId="ADAL" clId="{2C4D840E-6FCB-4B79-8E69-F6655BBE161D}" dt="2022-06-13T09:02:55.098" v="663"/>
          <ac:picMkLst>
            <pc:docMk/>
            <pc:sldMk cId="656318343" sldId="547"/>
            <ac:picMk id="8" creationId="{B6A9CB67-BCCF-98A0-998F-A6BDDF596C40}"/>
          </ac:picMkLst>
        </pc:picChg>
        <pc:picChg chg="del">
          <ac:chgData name="Hilppa Iittiläinen" userId="f7572432-e0f1-4abb-81ed-7836843e2f2b" providerId="ADAL" clId="{2C4D840E-6FCB-4B79-8E69-F6655BBE161D}" dt="2022-06-13T09:02:53.908" v="662" actId="478"/>
          <ac:picMkLst>
            <pc:docMk/>
            <pc:sldMk cId="656318343" sldId="547"/>
            <ac:picMk id="9" creationId="{8062EC39-E9D2-D2D7-7385-733342BC34AE}"/>
          </ac:picMkLst>
        </pc:picChg>
      </pc:sldChg>
      <pc:sldChg chg="delSp modSp add mod">
        <pc:chgData name="Hilppa Iittiläinen" userId="f7572432-e0f1-4abb-81ed-7836843e2f2b" providerId="ADAL" clId="{2C4D840E-6FCB-4B79-8E69-F6655BBE161D}" dt="2022-06-13T09:07:10.341" v="714" actId="20577"/>
        <pc:sldMkLst>
          <pc:docMk/>
          <pc:sldMk cId="2684584989" sldId="548"/>
        </pc:sldMkLst>
        <pc:spChg chg="mod">
          <ac:chgData name="Hilppa Iittiläinen" userId="f7572432-e0f1-4abb-81ed-7836843e2f2b" providerId="ADAL" clId="{2C4D840E-6FCB-4B79-8E69-F6655BBE161D}" dt="2022-06-13T09:07:10.341" v="714" actId="20577"/>
          <ac:spMkLst>
            <pc:docMk/>
            <pc:sldMk cId="2684584989" sldId="548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4:27.332" v="680" actId="20577"/>
          <ac:spMkLst>
            <pc:docMk/>
            <pc:sldMk cId="2684584989" sldId="548"/>
            <ac:spMk id="3" creationId="{3F3E14C8-78A6-4465-A909-1BDADE34E46B}"/>
          </ac:spMkLst>
        </pc:spChg>
        <pc:spChg chg="del">
          <ac:chgData name="Hilppa Iittiläinen" userId="f7572432-e0f1-4abb-81ed-7836843e2f2b" providerId="ADAL" clId="{2C4D840E-6FCB-4B79-8E69-F6655BBE161D}" dt="2022-06-13T09:04:15.909" v="678" actId="478"/>
          <ac:spMkLst>
            <pc:docMk/>
            <pc:sldMk cId="2684584989" sldId="548"/>
            <ac:spMk id="5" creationId="{7AA4FB26-522A-4FAE-8B59-1411339B2170}"/>
          </ac:spMkLst>
        </pc:spChg>
      </pc:sldChg>
      <pc:sldChg chg="delSp modSp add mod">
        <pc:chgData name="Hilppa Iittiläinen" userId="f7572432-e0f1-4abb-81ed-7836843e2f2b" providerId="ADAL" clId="{2C4D840E-6FCB-4B79-8E69-F6655BBE161D}" dt="2022-06-13T09:07:07.125" v="713" actId="20577"/>
        <pc:sldMkLst>
          <pc:docMk/>
          <pc:sldMk cId="4216208972" sldId="549"/>
        </pc:sldMkLst>
        <pc:spChg chg="mod">
          <ac:chgData name="Hilppa Iittiläinen" userId="f7572432-e0f1-4abb-81ed-7836843e2f2b" providerId="ADAL" clId="{2C4D840E-6FCB-4B79-8E69-F6655BBE161D}" dt="2022-06-13T09:07:07.125" v="713" actId="20577"/>
          <ac:spMkLst>
            <pc:docMk/>
            <pc:sldMk cId="4216208972" sldId="549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4:51.781" v="687" actId="20577"/>
          <ac:spMkLst>
            <pc:docMk/>
            <pc:sldMk cId="4216208972" sldId="549"/>
            <ac:spMk id="3" creationId="{3F3E14C8-78A6-4465-A909-1BDADE34E46B}"/>
          </ac:spMkLst>
        </pc:spChg>
        <pc:spChg chg="del mod">
          <ac:chgData name="Hilppa Iittiläinen" userId="f7572432-e0f1-4abb-81ed-7836843e2f2b" providerId="ADAL" clId="{2C4D840E-6FCB-4B79-8E69-F6655BBE161D}" dt="2022-06-13T09:04:37.519" v="685" actId="478"/>
          <ac:spMkLst>
            <pc:docMk/>
            <pc:sldMk cId="4216208972" sldId="549"/>
            <ac:spMk id="5" creationId="{7AA4FB26-522A-4FAE-8B59-1411339B2170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7:02.620" v="712" actId="20577"/>
        <pc:sldMkLst>
          <pc:docMk/>
          <pc:sldMk cId="642163561" sldId="550"/>
        </pc:sldMkLst>
        <pc:spChg chg="mod">
          <ac:chgData name="Hilppa Iittiläinen" userId="f7572432-e0f1-4abb-81ed-7836843e2f2b" providerId="ADAL" clId="{2C4D840E-6FCB-4B79-8E69-F6655BBE161D}" dt="2022-06-13T09:07:02.620" v="712" actId="20577"/>
          <ac:spMkLst>
            <pc:docMk/>
            <pc:sldMk cId="642163561" sldId="550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5:22.648" v="692"/>
          <ac:spMkLst>
            <pc:docMk/>
            <pc:sldMk cId="642163561" sldId="550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05:12.093" v="691"/>
          <ac:picMkLst>
            <pc:docMk/>
            <pc:sldMk cId="642163561" sldId="550"/>
            <ac:picMk id="6" creationId="{5F354F1B-C731-A09E-17E2-603376F39C76}"/>
          </ac:picMkLst>
        </pc:picChg>
        <pc:picChg chg="del">
          <ac:chgData name="Hilppa Iittiläinen" userId="f7572432-e0f1-4abb-81ed-7836843e2f2b" providerId="ADAL" clId="{2C4D840E-6FCB-4B79-8E69-F6655BBE161D}" dt="2022-06-13T09:05:07.928" v="690" actId="478"/>
          <ac:picMkLst>
            <pc:docMk/>
            <pc:sldMk cId="642163561" sldId="550"/>
            <ac:picMk id="8" creationId="{B6A9CB67-BCCF-98A0-998F-A6BDDF596C40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6:59.725" v="711" actId="20577"/>
        <pc:sldMkLst>
          <pc:docMk/>
          <pc:sldMk cId="4285527091" sldId="551"/>
        </pc:sldMkLst>
        <pc:spChg chg="mod">
          <ac:chgData name="Hilppa Iittiläinen" userId="f7572432-e0f1-4abb-81ed-7836843e2f2b" providerId="ADAL" clId="{2C4D840E-6FCB-4B79-8E69-F6655BBE161D}" dt="2022-06-13T09:06:59.725" v="711" actId="20577"/>
          <ac:spMkLst>
            <pc:docMk/>
            <pc:sldMk cId="4285527091" sldId="551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5:56.088" v="700" actId="20577"/>
          <ac:spMkLst>
            <pc:docMk/>
            <pc:sldMk cId="4285527091" sldId="551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6:44.829" v="709" actId="20577"/>
        <pc:sldMkLst>
          <pc:docMk/>
          <pc:sldMk cId="1937172417" sldId="552"/>
        </pc:sldMkLst>
        <pc:spChg chg="mod">
          <ac:chgData name="Hilppa Iittiläinen" userId="f7572432-e0f1-4abb-81ed-7836843e2f2b" providerId="ADAL" clId="{2C4D840E-6FCB-4B79-8E69-F6655BBE161D}" dt="2022-06-13T09:06:44.829" v="709" actId="20577"/>
          <ac:spMkLst>
            <pc:docMk/>
            <pc:sldMk cId="1937172417" sldId="552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6:17.919" v="704"/>
          <ac:spMkLst>
            <pc:docMk/>
            <pc:sldMk cId="1937172417" sldId="552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06:09.199" v="702" actId="478"/>
          <ac:picMkLst>
            <pc:docMk/>
            <pc:sldMk cId="1937172417" sldId="552"/>
            <ac:picMk id="6" creationId="{5F354F1B-C731-A09E-17E2-603376F39C76}"/>
          </ac:picMkLst>
        </pc:picChg>
        <pc:picChg chg="add mod">
          <ac:chgData name="Hilppa Iittiläinen" userId="f7572432-e0f1-4abb-81ed-7836843e2f2b" providerId="ADAL" clId="{2C4D840E-6FCB-4B79-8E69-F6655BBE161D}" dt="2022-06-13T09:06:09.700" v="703"/>
          <ac:picMkLst>
            <pc:docMk/>
            <pc:sldMk cId="1937172417" sldId="552"/>
            <ac:picMk id="8" creationId="{D6F6C31C-987E-A982-3A07-E1813006A9C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8:03.356" v="723" actId="403"/>
        <pc:sldMkLst>
          <pc:docMk/>
          <pc:sldMk cId="614933744" sldId="553"/>
        </pc:sldMkLst>
        <pc:spChg chg="mod">
          <ac:chgData name="Hilppa Iittiläinen" userId="f7572432-e0f1-4abb-81ed-7836843e2f2b" providerId="ADAL" clId="{2C4D840E-6FCB-4B79-8E69-F6655BBE161D}" dt="2022-06-13T09:06:51.220" v="710" actId="20577"/>
          <ac:spMkLst>
            <pc:docMk/>
            <pc:sldMk cId="614933744" sldId="553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8:03.356" v="723" actId="403"/>
          <ac:spMkLst>
            <pc:docMk/>
            <pc:sldMk cId="614933744" sldId="553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8:26.877" v="730" actId="20577"/>
        <pc:sldMkLst>
          <pc:docMk/>
          <pc:sldMk cId="2085629014" sldId="554"/>
        </pc:sldMkLst>
        <pc:spChg chg="mod">
          <ac:chgData name="Hilppa Iittiläinen" userId="f7572432-e0f1-4abb-81ed-7836843e2f2b" providerId="ADAL" clId="{2C4D840E-6FCB-4B79-8E69-F6655BBE161D}" dt="2022-06-13T09:07:28.388" v="717"/>
          <ac:spMkLst>
            <pc:docMk/>
            <pc:sldMk cId="2085629014" sldId="554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8:26.877" v="730" actId="20577"/>
          <ac:spMkLst>
            <pc:docMk/>
            <pc:sldMk cId="2085629014" sldId="554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07:40.428" v="720" actId="1076"/>
          <ac:picMkLst>
            <pc:docMk/>
            <pc:sldMk cId="2085629014" sldId="554"/>
            <ac:picMk id="6" creationId="{713E8CF9-3020-AF44-CEF0-CD4E88F97C7F}"/>
          </ac:picMkLst>
        </pc:picChg>
        <pc:picChg chg="del">
          <ac:chgData name="Hilppa Iittiläinen" userId="f7572432-e0f1-4abb-81ed-7836843e2f2b" providerId="ADAL" clId="{2C4D840E-6FCB-4B79-8E69-F6655BBE161D}" dt="2022-06-13T09:07:37.340" v="719" actId="478"/>
          <ac:picMkLst>
            <pc:docMk/>
            <pc:sldMk cId="2085629014" sldId="554"/>
            <ac:picMk id="8" creationId="{D6F6C31C-987E-A982-3A07-E1813006A9C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08:51.788" v="746"/>
        <pc:sldMkLst>
          <pc:docMk/>
          <pc:sldMk cId="3039822956" sldId="555"/>
        </pc:sldMkLst>
        <pc:spChg chg="mod">
          <ac:chgData name="Hilppa Iittiläinen" userId="f7572432-e0f1-4abb-81ed-7836843e2f2b" providerId="ADAL" clId="{2C4D840E-6FCB-4B79-8E69-F6655BBE161D}" dt="2022-06-13T09:08:40.964" v="745" actId="20577"/>
          <ac:spMkLst>
            <pc:docMk/>
            <pc:sldMk cId="3039822956" sldId="555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08:51.788" v="746"/>
          <ac:spMkLst>
            <pc:docMk/>
            <pc:sldMk cId="3039822956" sldId="555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09:50.091" v="756"/>
        <pc:sldMkLst>
          <pc:docMk/>
          <pc:sldMk cId="2732727841" sldId="556"/>
        </pc:sldMkLst>
        <pc:spChg chg="mod">
          <ac:chgData name="Hilppa Iittiläinen" userId="f7572432-e0f1-4abb-81ed-7836843e2f2b" providerId="ADAL" clId="{2C4D840E-6FCB-4B79-8E69-F6655BBE161D}" dt="2022-06-13T09:09:35.174" v="753" actId="113"/>
          <ac:spMkLst>
            <pc:docMk/>
            <pc:sldMk cId="2732727841" sldId="556"/>
            <ac:spMk id="3" creationId="{3F3E14C8-78A6-4465-A909-1BDADE34E46B}"/>
          </ac:spMkLst>
        </pc:spChg>
        <pc:spChg chg="mod">
          <ac:chgData name="Hilppa Iittiläinen" userId="f7572432-e0f1-4abb-81ed-7836843e2f2b" providerId="ADAL" clId="{2C4D840E-6FCB-4B79-8E69-F6655BBE161D}" dt="2022-06-13T09:09:50.091" v="756"/>
          <ac:spMkLst>
            <pc:docMk/>
            <pc:sldMk cId="2732727841" sldId="556"/>
            <ac:spMk id="10" creationId="{DCD2CFBC-0522-9654-EA46-457FA3F99F02}"/>
          </ac:spMkLst>
        </pc:spChg>
        <pc:grpChg chg="add mod">
          <ac:chgData name="Hilppa Iittiläinen" userId="f7572432-e0f1-4abb-81ed-7836843e2f2b" providerId="ADAL" clId="{2C4D840E-6FCB-4B79-8E69-F6655BBE161D}" dt="2022-06-13T09:09:50.091" v="756"/>
          <ac:grpSpMkLst>
            <pc:docMk/>
            <pc:sldMk cId="2732727841" sldId="556"/>
            <ac:grpSpMk id="8" creationId="{F056B713-E592-63A2-DD56-3A3E7036C74C}"/>
          </ac:grpSpMkLst>
        </pc:grpChg>
        <pc:picChg chg="del">
          <ac:chgData name="Hilppa Iittiläinen" userId="f7572432-e0f1-4abb-81ed-7836843e2f2b" providerId="ADAL" clId="{2C4D840E-6FCB-4B79-8E69-F6655BBE161D}" dt="2022-06-13T09:09:49.748" v="755" actId="478"/>
          <ac:picMkLst>
            <pc:docMk/>
            <pc:sldMk cId="2732727841" sldId="556"/>
            <ac:picMk id="6" creationId="{713E8CF9-3020-AF44-CEF0-CD4E88F97C7F}"/>
          </ac:picMkLst>
        </pc:picChg>
        <pc:picChg chg="mod">
          <ac:chgData name="Hilppa Iittiläinen" userId="f7572432-e0f1-4abb-81ed-7836843e2f2b" providerId="ADAL" clId="{2C4D840E-6FCB-4B79-8E69-F6655BBE161D}" dt="2022-06-13T09:09:50.091" v="756"/>
          <ac:picMkLst>
            <pc:docMk/>
            <pc:sldMk cId="2732727841" sldId="556"/>
            <ac:picMk id="9" creationId="{E52B996A-483F-FEB6-9F09-08724BA15019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9:11:43.301" v="793" actId="20577"/>
        <pc:sldMkLst>
          <pc:docMk/>
          <pc:sldMk cId="1993408966" sldId="557"/>
        </pc:sldMkLst>
        <pc:spChg chg="mod">
          <ac:chgData name="Hilppa Iittiläinen" userId="f7572432-e0f1-4abb-81ed-7836843e2f2b" providerId="ADAL" clId="{2C4D840E-6FCB-4B79-8E69-F6655BBE161D}" dt="2022-06-13T09:10:11.988" v="769" actId="20577"/>
          <ac:spMkLst>
            <pc:docMk/>
            <pc:sldMk cId="1993408966" sldId="557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11:43.301" v="793" actId="20577"/>
          <ac:spMkLst>
            <pc:docMk/>
            <pc:sldMk cId="1993408966" sldId="557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10:26.919" v="771" actId="478"/>
          <ac:picMkLst>
            <pc:docMk/>
            <pc:sldMk cId="1993408966" sldId="557"/>
            <ac:picMk id="6" creationId="{713E8CF9-3020-AF44-CEF0-CD4E88F97C7F}"/>
          </ac:picMkLst>
        </pc:picChg>
        <pc:picChg chg="add mod">
          <ac:chgData name="Hilppa Iittiläinen" userId="f7572432-e0f1-4abb-81ed-7836843e2f2b" providerId="ADAL" clId="{2C4D840E-6FCB-4B79-8E69-F6655BBE161D}" dt="2022-06-13T09:11:12.302" v="779" actId="1076"/>
          <ac:picMkLst>
            <pc:docMk/>
            <pc:sldMk cId="1993408966" sldId="557"/>
            <ac:picMk id="8" creationId="{331896A5-385C-4CB8-8C0E-148047772A0A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9:11:31.366" v="790" actId="6549"/>
        <pc:sldMkLst>
          <pc:docMk/>
          <pc:sldMk cId="3631823891" sldId="558"/>
        </pc:sldMkLst>
        <pc:spChg chg="mod">
          <ac:chgData name="Hilppa Iittiläinen" userId="f7572432-e0f1-4abb-81ed-7836843e2f2b" providerId="ADAL" clId="{2C4D840E-6FCB-4B79-8E69-F6655BBE161D}" dt="2022-06-13T09:11:31.366" v="790" actId="6549"/>
          <ac:spMkLst>
            <pc:docMk/>
            <pc:sldMk cId="3631823891" sldId="558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11:08.209" v="778" actId="1076"/>
          <ac:picMkLst>
            <pc:docMk/>
            <pc:sldMk cId="3631823891" sldId="558"/>
            <ac:picMk id="6" creationId="{C82980DA-C4A5-A14B-B272-4EDFAE0B5C26}"/>
          </ac:picMkLst>
        </pc:picChg>
        <pc:picChg chg="del">
          <ac:chgData name="Hilppa Iittiläinen" userId="f7572432-e0f1-4abb-81ed-7836843e2f2b" providerId="ADAL" clId="{2C4D840E-6FCB-4B79-8E69-F6655BBE161D}" dt="2022-06-13T09:11:01.743" v="777" actId="478"/>
          <ac:picMkLst>
            <pc:docMk/>
            <pc:sldMk cId="3631823891" sldId="558"/>
            <ac:picMk id="8" creationId="{331896A5-385C-4CB8-8C0E-148047772A0A}"/>
          </ac:picMkLst>
        </pc:picChg>
      </pc:sldChg>
      <pc:sldChg chg="addSp delSp modSp add mod">
        <pc:chgData name="Hilppa Iittiläinen" userId="f7572432-e0f1-4abb-81ed-7836843e2f2b" providerId="ADAL" clId="{2C4D840E-6FCB-4B79-8E69-F6655BBE161D}" dt="2022-06-13T09:12:06.674" v="797"/>
        <pc:sldMkLst>
          <pc:docMk/>
          <pc:sldMk cId="1949955322" sldId="559"/>
        </pc:sldMkLst>
        <pc:spChg chg="mod">
          <ac:chgData name="Hilppa Iittiläinen" userId="f7572432-e0f1-4abb-81ed-7836843e2f2b" providerId="ADAL" clId="{2C4D840E-6FCB-4B79-8E69-F6655BBE161D}" dt="2022-06-13T09:11:57.526" v="795"/>
          <ac:spMkLst>
            <pc:docMk/>
            <pc:sldMk cId="1949955322" sldId="559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12:06.164" v="796" actId="478"/>
          <ac:picMkLst>
            <pc:docMk/>
            <pc:sldMk cId="1949955322" sldId="559"/>
            <ac:picMk id="6" creationId="{C82980DA-C4A5-A14B-B272-4EDFAE0B5C26}"/>
          </ac:picMkLst>
        </pc:picChg>
        <pc:picChg chg="add mod">
          <ac:chgData name="Hilppa Iittiläinen" userId="f7572432-e0f1-4abb-81ed-7836843e2f2b" providerId="ADAL" clId="{2C4D840E-6FCB-4B79-8E69-F6655BBE161D}" dt="2022-06-13T09:12:06.674" v="797"/>
          <ac:picMkLst>
            <pc:docMk/>
            <pc:sldMk cId="1949955322" sldId="559"/>
            <ac:picMk id="8" creationId="{8F5692D6-4F1D-76D6-44C2-8A573BD9596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12:32.172" v="800"/>
        <pc:sldMkLst>
          <pc:docMk/>
          <pc:sldMk cId="1005320213" sldId="560"/>
        </pc:sldMkLst>
        <pc:spChg chg="mod">
          <ac:chgData name="Hilppa Iittiläinen" userId="f7572432-e0f1-4abb-81ed-7836843e2f2b" providerId="ADAL" clId="{2C4D840E-6FCB-4B79-8E69-F6655BBE161D}" dt="2022-06-13T09:12:32.172" v="800"/>
          <ac:spMkLst>
            <pc:docMk/>
            <pc:sldMk cId="1005320213" sldId="560"/>
            <ac:spMk id="3" creationId="{3F3E14C8-78A6-4465-A909-1BDADE34E46B}"/>
          </ac:spMkLst>
        </pc:spChg>
      </pc:sldChg>
      <pc:sldChg chg="modSp add mod">
        <pc:chgData name="Hilppa Iittiläinen" userId="f7572432-e0f1-4abb-81ed-7836843e2f2b" providerId="ADAL" clId="{2C4D840E-6FCB-4B79-8E69-F6655BBE161D}" dt="2022-06-13T09:13:07.164" v="804" actId="20577"/>
        <pc:sldMkLst>
          <pc:docMk/>
          <pc:sldMk cId="2892705172" sldId="561"/>
        </pc:sldMkLst>
        <pc:spChg chg="mod">
          <ac:chgData name="Hilppa Iittiläinen" userId="f7572432-e0f1-4abb-81ed-7836843e2f2b" providerId="ADAL" clId="{2C4D840E-6FCB-4B79-8E69-F6655BBE161D}" dt="2022-06-13T09:13:07.164" v="804" actId="20577"/>
          <ac:spMkLst>
            <pc:docMk/>
            <pc:sldMk cId="2892705172" sldId="561"/>
            <ac:spMk id="3" creationId="{3F3E14C8-78A6-4465-A909-1BDADE34E46B}"/>
          </ac:spMkLst>
        </pc:spChg>
      </pc:sldChg>
      <pc:sldChg chg="addSp delSp modSp add mod">
        <pc:chgData name="Hilppa Iittiläinen" userId="f7572432-e0f1-4abb-81ed-7836843e2f2b" providerId="ADAL" clId="{2C4D840E-6FCB-4B79-8E69-F6655BBE161D}" dt="2022-06-13T09:14:15.962" v="830"/>
        <pc:sldMkLst>
          <pc:docMk/>
          <pc:sldMk cId="2062187430" sldId="562"/>
        </pc:sldMkLst>
        <pc:spChg chg="mod">
          <ac:chgData name="Hilppa Iittiläinen" userId="f7572432-e0f1-4abb-81ed-7836843e2f2b" providerId="ADAL" clId="{2C4D840E-6FCB-4B79-8E69-F6655BBE161D}" dt="2022-06-13T09:13:52.903" v="823"/>
          <ac:spMkLst>
            <pc:docMk/>
            <pc:sldMk cId="2062187430" sldId="562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14:10.454" v="828" actId="20577"/>
          <ac:spMkLst>
            <pc:docMk/>
            <pc:sldMk cId="2062187430" sldId="562"/>
            <ac:spMk id="3" creationId="{3F3E14C8-78A6-4465-A909-1BDADE34E46B}"/>
          </ac:spMkLst>
        </pc:spChg>
        <pc:picChg chg="add mod">
          <ac:chgData name="Hilppa Iittiläinen" userId="f7572432-e0f1-4abb-81ed-7836843e2f2b" providerId="ADAL" clId="{2C4D840E-6FCB-4B79-8E69-F6655BBE161D}" dt="2022-06-13T09:14:15.962" v="830"/>
          <ac:picMkLst>
            <pc:docMk/>
            <pc:sldMk cId="2062187430" sldId="562"/>
            <ac:picMk id="6" creationId="{7F330629-C5A0-2F72-7978-C198199DEA0C}"/>
          </ac:picMkLst>
        </pc:picChg>
        <pc:picChg chg="del">
          <ac:chgData name="Hilppa Iittiläinen" userId="f7572432-e0f1-4abb-81ed-7836843e2f2b" providerId="ADAL" clId="{2C4D840E-6FCB-4B79-8E69-F6655BBE161D}" dt="2022-06-13T09:14:15.476" v="829" actId="478"/>
          <ac:picMkLst>
            <pc:docMk/>
            <pc:sldMk cId="2062187430" sldId="562"/>
            <ac:picMk id="8" creationId="{8F5692D6-4F1D-76D6-44C2-8A573BD95969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14:44.506" v="837" actId="20577"/>
        <pc:sldMkLst>
          <pc:docMk/>
          <pc:sldMk cId="2527783062" sldId="563"/>
        </pc:sldMkLst>
        <pc:spChg chg="mod">
          <ac:chgData name="Hilppa Iittiläinen" userId="f7572432-e0f1-4abb-81ed-7836843e2f2b" providerId="ADAL" clId="{2C4D840E-6FCB-4B79-8E69-F6655BBE161D}" dt="2022-06-13T09:14:44.506" v="837" actId="20577"/>
          <ac:spMkLst>
            <pc:docMk/>
            <pc:sldMk cId="2527783062" sldId="563"/>
            <ac:spMk id="3" creationId="{3F3E14C8-78A6-4465-A909-1BDADE34E46B}"/>
          </ac:spMkLst>
        </pc:spChg>
      </pc:sldChg>
      <pc:sldChg chg="addSp delSp modSp add mod ord">
        <pc:chgData name="Hilppa Iittiläinen" userId="f7572432-e0f1-4abb-81ed-7836843e2f2b" providerId="ADAL" clId="{2C4D840E-6FCB-4B79-8E69-F6655BBE161D}" dt="2022-06-13T09:15:39.149" v="856" actId="20577"/>
        <pc:sldMkLst>
          <pc:docMk/>
          <pc:sldMk cId="3918914718" sldId="564"/>
        </pc:sldMkLst>
        <pc:spChg chg="mod">
          <ac:chgData name="Hilppa Iittiläinen" userId="f7572432-e0f1-4abb-81ed-7836843e2f2b" providerId="ADAL" clId="{2C4D840E-6FCB-4B79-8E69-F6655BBE161D}" dt="2022-06-13T09:14:55.923" v="846" actId="20577"/>
          <ac:spMkLst>
            <pc:docMk/>
            <pc:sldMk cId="3918914718" sldId="564"/>
            <ac:spMk id="2" creationId="{3E804962-DFD6-4AD6-9D6A-14C972147EA9}"/>
          </ac:spMkLst>
        </pc:spChg>
        <pc:spChg chg="mod">
          <ac:chgData name="Hilppa Iittiläinen" userId="f7572432-e0f1-4abb-81ed-7836843e2f2b" providerId="ADAL" clId="{2C4D840E-6FCB-4B79-8E69-F6655BBE161D}" dt="2022-06-13T09:15:39.149" v="856" actId="20577"/>
          <ac:spMkLst>
            <pc:docMk/>
            <pc:sldMk cId="3918914718" sldId="564"/>
            <ac:spMk id="3" creationId="{3F3E14C8-78A6-4465-A909-1BDADE34E46B}"/>
          </ac:spMkLst>
        </pc:spChg>
        <pc:picChg chg="del">
          <ac:chgData name="Hilppa Iittiläinen" userId="f7572432-e0f1-4abb-81ed-7836843e2f2b" providerId="ADAL" clId="{2C4D840E-6FCB-4B79-8E69-F6655BBE161D}" dt="2022-06-13T09:15:00.670" v="847" actId="478"/>
          <ac:picMkLst>
            <pc:docMk/>
            <pc:sldMk cId="3918914718" sldId="564"/>
            <ac:picMk id="6" creationId="{7F330629-C5A0-2F72-7978-C198199DEA0C}"/>
          </ac:picMkLst>
        </pc:picChg>
        <pc:picChg chg="add mod">
          <ac:chgData name="Hilppa Iittiläinen" userId="f7572432-e0f1-4abb-81ed-7836843e2f2b" providerId="ADAL" clId="{2C4D840E-6FCB-4B79-8E69-F6655BBE161D}" dt="2022-06-13T09:15:01.080" v="848"/>
          <ac:picMkLst>
            <pc:docMk/>
            <pc:sldMk cId="3918914718" sldId="564"/>
            <ac:picMk id="8" creationId="{03BA3246-6F35-121D-AB4D-708FE444A8E7}"/>
          </ac:picMkLst>
        </pc:picChg>
      </pc:sldChg>
      <pc:sldChg chg="modSp add mod">
        <pc:chgData name="Hilppa Iittiläinen" userId="f7572432-e0f1-4abb-81ed-7836843e2f2b" providerId="ADAL" clId="{2C4D840E-6FCB-4B79-8E69-F6655BBE161D}" dt="2022-06-13T09:15:42.870" v="858" actId="20577"/>
        <pc:sldMkLst>
          <pc:docMk/>
          <pc:sldMk cId="2227058083" sldId="565"/>
        </pc:sldMkLst>
        <pc:spChg chg="mod">
          <ac:chgData name="Hilppa Iittiläinen" userId="f7572432-e0f1-4abb-81ed-7836843e2f2b" providerId="ADAL" clId="{2C4D840E-6FCB-4B79-8E69-F6655BBE161D}" dt="2022-06-13T09:15:42.870" v="858" actId="20577"/>
          <ac:spMkLst>
            <pc:docMk/>
            <pc:sldMk cId="2227058083" sldId="565"/>
            <ac:spMk id="3" creationId="{3F3E14C8-78A6-4465-A909-1BDADE34E46B}"/>
          </ac:spMkLst>
        </pc:spChg>
      </pc:sldChg>
      <pc:sldChg chg="add">
        <pc:chgData name="Hilppa Iittiläinen" userId="f7572432-e0f1-4abb-81ed-7836843e2f2b" providerId="ADAL" clId="{2C4D840E-6FCB-4B79-8E69-F6655BBE161D}" dt="2022-06-16T10:56:20.176" v="938" actId="2890"/>
        <pc:sldMkLst>
          <pc:docMk/>
          <pc:sldMk cId="1966578509" sldId="56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4B8F10-F023-4BF7-845B-9257E0A0C1DA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9680924C-FF97-4918-AEC3-AD40DCF702DD}">
      <dgm:prSet phldrT="[Text]" custT="1"/>
      <dgm:spPr/>
      <dgm:t>
        <a:bodyPr/>
        <a:lstStyle/>
        <a:p>
          <a:r>
            <a:rPr lang="en-US" sz="2700" dirty="0" err="1"/>
            <a:t>Lait</a:t>
          </a:r>
          <a:endParaRPr lang="en-US" sz="2700" dirty="0"/>
        </a:p>
        <a:p>
          <a:r>
            <a:rPr lang="en-US" sz="1600" dirty="0"/>
            <a:t>mm. MRL</a:t>
          </a:r>
        </a:p>
      </dgm:t>
    </dgm:pt>
    <dgm:pt modelId="{A344F35E-35E6-4484-B860-390F479D216E}" type="parTrans" cxnId="{A84F8214-3C95-4F8D-B533-6FE5B4C04E36}">
      <dgm:prSet/>
      <dgm:spPr/>
      <dgm:t>
        <a:bodyPr/>
        <a:lstStyle/>
        <a:p>
          <a:endParaRPr lang="en-US"/>
        </a:p>
      </dgm:t>
    </dgm:pt>
    <dgm:pt modelId="{21CC9175-F3EE-480B-9896-7C31B28EB8D3}" type="sibTrans" cxnId="{A84F8214-3C95-4F8D-B533-6FE5B4C04E36}">
      <dgm:prSet/>
      <dgm:spPr/>
      <dgm:t>
        <a:bodyPr/>
        <a:lstStyle/>
        <a:p>
          <a:endParaRPr lang="en-US"/>
        </a:p>
      </dgm:t>
    </dgm:pt>
    <dgm:pt modelId="{77B6C3A1-5C50-43A5-B8F5-38E74290E3A6}">
      <dgm:prSet phldrT="[Text]"/>
      <dgm:spPr/>
      <dgm:t>
        <a:bodyPr/>
        <a:lstStyle/>
        <a:p>
          <a:r>
            <a:rPr lang="en-US" b="1" dirty="0" err="1"/>
            <a:t>Asetukset</a:t>
          </a:r>
          <a:endParaRPr lang="en-US" b="1" dirty="0"/>
        </a:p>
      </dgm:t>
    </dgm:pt>
    <dgm:pt modelId="{9F4C1E86-AC6F-4C5C-9527-ECA1330B3F70}" type="parTrans" cxnId="{B98ABB0E-FCF3-4822-A517-C9058B273D6A}">
      <dgm:prSet/>
      <dgm:spPr/>
      <dgm:t>
        <a:bodyPr/>
        <a:lstStyle/>
        <a:p>
          <a:endParaRPr lang="en-US"/>
        </a:p>
      </dgm:t>
    </dgm:pt>
    <dgm:pt modelId="{EF57C7E5-6A56-4527-84FF-F4B3401AA316}" type="sibTrans" cxnId="{B98ABB0E-FCF3-4822-A517-C9058B273D6A}">
      <dgm:prSet/>
      <dgm:spPr/>
      <dgm:t>
        <a:bodyPr/>
        <a:lstStyle/>
        <a:p>
          <a:endParaRPr lang="en-US"/>
        </a:p>
      </dgm:t>
    </dgm:pt>
    <dgm:pt modelId="{29A18558-DA5E-4078-8336-8C50AC1015AE}">
      <dgm:prSet phldrT="[Text]"/>
      <dgm:spPr/>
      <dgm:t>
        <a:bodyPr/>
        <a:lstStyle/>
        <a:p>
          <a:r>
            <a:rPr lang="en-US" dirty="0" err="1"/>
            <a:t>Määräykset</a:t>
          </a:r>
          <a:r>
            <a:rPr lang="en-US" dirty="0"/>
            <a:t>, </a:t>
          </a:r>
          <a:r>
            <a:rPr lang="en-US" dirty="0" err="1"/>
            <a:t>säädökset</a:t>
          </a:r>
          <a:r>
            <a:rPr lang="en-US" dirty="0"/>
            <a:t> ja </a:t>
          </a:r>
          <a:r>
            <a:rPr lang="en-US" dirty="0" err="1"/>
            <a:t>ohjeet</a:t>
          </a:r>
          <a:r>
            <a:rPr lang="en-US" dirty="0"/>
            <a:t> </a:t>
          </a:r>
          <a:r>
            <a:rPr lang="en-US" dirty="0" err="1"/>
            <a:t>viranomaistahoilta</a:t>
          </a:r>
          <a:endParaRPr lang="en-US" dirty="0"/>
        </a:p>
      </dgm:t>
    </dgm:pt>
    <dgm:pt modelId="{F3D83D4D-8B08-4D4C-8F34-1EC949A5F3C7}" type="parTrans" cxnId="{AE3EEAAA-B35E-4E0E-8CA0-9FA6592DA6C4}">
      <dgm:prSet/>
      <dgm:spPr/>
      <dgm:t>
        <a:bodyPr/>
        <a:lstStyle/>
        <a:p>
          <a:endParaRPr lang="en-US"/>
        </a:p>
      </dgm:t>
    </dgm:pt>
    <dgm:pt modelId="{F69271EC-EFEA-4507-A823-0BFA7BAD2274}" type="sibTrans" cxnId="{AE3EEAAA-B35E-4E0E-8CA0-9FA6592DA6C4}">
      <dgm:prSet/>
      <dgm:spPr/>
      <dgm:t>
        <a:bodyPr/>
        <a:lstStyle/>
        <a:p>
          <a:endParaRPr lang="en-US"/>
        </a:p>
      </dgm:t>
    </dgm:pt>
    <dgm:pt modelId="{D1510C91-FE58-443C-B0D8-B859E2879990}" type="pres">
      <dgm:prSet presAssocID="{C04B8F10-F023-4BF7-845B-9257E0A0C1DA}" presName="Name0" presStyleCnt="0">
        <dgm:presLayoutVars>
          <dgm:dir/>
          <dgm:animLvl val="lvl"/>
          <dgm:resizeHandles val="exact"/>
        </dgm:presLayoutVars>
      </dgm:prSet>
      <dgm:spPr/>
    </dgm:pt>
    <dgm:pt modelId="{7D44E321-25A6-46AA-82FD-38F35EB5F485}" type="pres">
      <dgm:prSet presAssocID="{9680924C-FF97-4918-AEC3-AD40DCF702DD}" presName="Name8" presStyleCnt="0"/>
      <dgm:spPr/>
    </dgm:pt>
    <dgm:pt modelId="{33CC42FE-112B-433E-B328-241989334858}" type="pres">
      <dgm:prSet presAssocID="{9680924C-FF97-4918-AEC3-AD40DCF702DD}" presName="level" presStyleLbl="node1" presStyleIdx="0" presStyleCnt="3">
        <dgm:presLayoutVars>
          <dgm:chMax val="1"/>
          <dgm:bulletEnabled val="1"/>
        </dgm:presLayoutVars>
      </dgm:prSet>
      <dgm:spPr/>
    </dgm:pt>
    <dgm:pt modelId="{9D73DF45-23FB-4C41-9CCD-F8C1A144BE4B}" type="pres">
      <dgm:prSet presAssocID="{9680924C-FF97-4918-AEC3-AD40DCF702D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CA5B2E7-D4D5-49DB-BC3C-CE4C0423B509}" type="pres">
      <dgm:prSet presAssocID="{77B6C3A1-5C50-43A5-B8F5-38E74290E3A6}" presName="Name8" presStyleCnt="0"/>
      <dgm:spPr/>
    </dgm:pt>
    <dgm:pt modelId="{9419F600-54FC-4B3B-9B72-A5F5A7A4BF6B}" type="pres">
      <dgm:prSet presAssocID="{77B6C3A1-5C50-43A5-B8F5-38E74290E3A6}" presName="level" presStyleLbl="node1" presStyleIdx="1" presStyleCnt="3">
        <dgm:presLayoutVars>
          <dgm:chMax val="1"/>
          <dgm:bulletEnabled val="1"/>
        </dgm:presLayoutVars>
      </dgm:prSet>
      <dgm:spPr/>
    </dgm:pt>
    <dgm:pt modelId="{BC06964D-4615-4DC0-BA70-5181B85C4F29}" type="pres">
      <dgm:prSet presAssocID="{77B6C3A1-5C50-43A5-B8F5-38E74290E3A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5DA3EC-AB8F-49AF-838E-792FE22C838F}" type="pres">
      <dgm:prSet presAssocID="{29A18558-DA5E-4078-8336-8C50AC1015AE}" presName="Name8" presStyleCnt="0"/>
      <dgm:spPr/>
    </dgm:pt>
    <dgm:pt modelId="{F578F2F2-6A4B-4835-9D44-4749B2213156}" type="pres">
      <dgm:prSet presAssocID="{29A18558-DA5E-4078-8336-8C50AC1015AE}" presName="level" presStyleLbl="node1" presStyleIdx="2" presStyleCnt="3">
        <dgm:presLayoutVars>
          <dgm:chMax val="1"/>
          <dgm:bulletEnabled val="1"/>
        </dgm:presLayoutVars>
      </dgm:prSet>
      <dgm:spPr/>
    </dgm:pt>
    <dgm:pt modelId="{A494E8AA-DC96-4194-9D73-49F01F8D23E3}" type="pres">
      <dgm:prSet presAssocID="{29A18558-DA5E-4078-8336-8C50AC1015A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98ABB0E-FCF3-4822-A517-C9058B273D6A}" srcId="{C04B8F10-F023-4BF7-845B-9257E0A0C1DA}" destId="{77B6C3A1-5C50-43A5-B8F5-38E74290E3A6}" srcOrd="1" destOrd="0" parTransId="{9F4C1E86-AC6F-4C5C-9527-ECA1330B3F70}" sibTransId="{EF57C7E5-6A56-4527-84FF-F4B3401AA316}"/>
    <dgm:cxn modelId="{A84F8214-3C95-4F8D-B533-6FE5B4C04E36}" srcId="{C04B8F10-F023-4BF7-845B-9257E0A0C1DA}" destId="{9680924C-FF97-4918-AEC3-AD40DCF702DD}" srcOrd="0" destOrd="0" parTransId="{A344F35E-35E6-4484-B860-390F479D216E}" sibTransId="{21CC9175-F3EE-480B-9896-7C31B28EB8D3}"/>
    <dgm:cxn modelId="{268C0149-4BFF-4F5C-8591-1381E300517C}" type="presOf" srcId="{9680924C-FF97-4918-AEC3-AD40DCF702DD}" destId="{9D73DF45-23FB-4C41-9CCD-F8C1A144BE4B}" srcOrd="1" destOrd="0" presId="urn:microsoft.com/office/officeart/2005/8/layout/pyramid1"/>
    <dgm:cxn modelId="{1768D752-9FB3-43EE-9EEF-CC1150F9D225}" type="presOf" srcId="{9680924C-FF97-4918-AEC3-AD40DCF702DD}" destId="{33CC42FE-112B-433E-B328-241989334858}" srcOrd="0" destOrd="0" presId="urn:microsoft.com/office/officeart/2005/8/layout/pyramid1"/>
    <dgm:cxn modelId="{460A2876-09AF-4B44-93D7-7E1CEF832F5E}" type="presOf" srcId="{77B6C3A1-5C50-43A5-B8F5-38E74290E3A6}" destId="{BC06964D-4615-4DC0-BA70-5181B85C4F29}" srcOrd="1" destOrd="0" presId="urn:microsoft.com/office/officeart/2005/8/layout/pyramid1"/>
    <dgm:cxn modelId="{CE58405A-75F4-469B-8A8A-5D2CE1D333B9}" type="presOf" srcId="{29A18558-DA5E-4078-8336-8C50AC1015AE}" destId="{A494E8AA-DC96-4194-9D73-49F01F8D23E3}" srcOrd="1" destOrd="0" presId="urn:microsoft.com/office/officeart/2005/8/layout/pyramid1"/>
    <dgm:cxn modelId="{AE3EEAAA-B35E-4E0E-8CA0-9FA6592DA6C4}" srcId="{C04B8F10-F023-4BF7-845B-9257E0A0C1DA}" destId="{29A18558-DA5E-4078-8336-8C50AC1015AE}" srcOrd="2" destOrd="0" parTransId="{F3D83D4D-8B08-4D4C-8F34-1EC949A5F3C7}" sibTransId="{F69271EC-EFEA-4507-A823-0BFA7BAD2274}"/>
    <dgm:cxn modelId="{F87998B6-D1E2-4FCD-8434-0CFDE8F227E2}" type="presOf" srcId="{77B6C3A1-5C50-43A5-B8F5-38E74290E3A6}" destId="{9419F600-54FC-4B3B-9B72-A5F5A7A4BF6B}" srcOrd="0" destOrd="0" presId="urn:microsoft.com/office/officeart/2005/8/layout/pyramid1"/>
    <dgm:cxn modelId="{F7528DB9-D191-4F6C-8735-A09725597557}" type="presOf" srcId="{29A18558-DA5E-4078-8336-8C50AC1015AE}" destId="{F578F2F2-6A4B-4835-9D44-4749B2213156}" srcOrd="0" destOrd="0" presId="urn:microsoft.com/office/officeart/2005/8/layout/pyramid1"/>
    <dgm:cxn modelId="{49E208EE-2086-4629-A88D-5FF40F442E3B}" type="presOf" srcId="{C04B8F10-F023-4BF7-845B-9257E0A0C1DA}" destId="{D1510C91-FE58-443C-B0D8-B859E2879990}" srcOrd="0" destOrd="0" presId="urn:microsoft.com/office/officeart/2005/8/layout/pyramid1"/>
    <dgm:cxn modelId="{D21CD2EE-7B90-4F87-A5A2-05EC77F18C32}" type="presParOf" srcId="{D1510C91-FE58-443C-B0D8-B859E2879990}" destId="{7D44E321-25A6-46AA-82FD-38F35EB5F485}" srcOrd="0" destOrd="0" presId="urn:microsoft.com/office/officeart/2005/8/layout/pyramid1"/>
    <dgm:cxn modelId="{23FA2C5A-BEB8-4907-A8A5-EBBC483041FC}" type="presParOf" srcId="{7D44E321-25A6-46AA-82FD-38F35EB5F485}" destId="{33CC42FE-112B-433E-B328-241989334858}" srcOrd="0" destOrd="0" presId="urn:microsoft.com/office/officeart/2005/8/layout/pyramid1"/>
    <dgm:cxn modelId="{C155472B-F7D1-4278-9A6D-01FECFDB41CA}" type="presParOf" srcId="{7D44E321-25A6-46AA-82FD-38F35EB5F485}" destId="{9D73DF45-23FB-4C41-9CCD-F8C1A144BE4B}" srcOrd="1" destOrd="0" presId="urn:microsoft.com/office/officeart/2005/8/layout/pyramid1"/>
    <dgm:cxn modelId="{185E514E-0D23-4D82-9670-8F1D8242D73A}" type="presParOf" srcId="{D1510C91-FE58-443C-B0D8-B859E2879990}" destId="{9CA5B2E7-D4D5-49DB-BC3C-CE4C0423B509}" srcOrd="1" destOrd="0" presId="urn:microsoft.com/office/officeart/2005/8/layout/pyramid1"/>
    <dgm:cxn modelId="{D5B43BF0-91FB-4E67-835F-1067DE985611}" type="presParOf" srcId="{9CA5B2E7-D4D5-49DB-BC3C-CE4C0423B509}" destId="{9419F600-54FC-4B3B-9B72-A5F5A7A4BF6B}" srcOrd="0" destOrd="0" presId="urn:microsoft.com/office/officeart/2005/8/layout/pyramid1"/>
    <dgm:cxn modelId="{A0842D2F-7674-43C1-B2C5-FDB515EBA376}" type="presParOf" srcId="{9CA5B2E7-D4D5-49DB-BC3C-CE4C0423B509}" destId="{BC06964D-4615-4DC0-BA70-5181B85C4F29}" srcOrd="1" destOrd="0" presId="urn:microsoft.com/office/officeart/2005/8/layout/pyramid1"/>
    <dgm:cxn modelId="{BA28D0D5-B528-49DE-B287-3DE50E161E52}" type="presParOf" srcId="{D1510C91-FE58-443C-B0D8-B859E2879990}" destId="{275DA3EC-AB8F-49AF-838E-792FE22C838F}" srcOrd="2" destOrd="0" presId="urn:microsoft.com/office/officeart/2005/8/layout/pyramid1"/>
    <dgm:cxn modelId="{63E4E377-0632-444C-B11A-4883389EA73D}" type="presParOf" srcId="{275DA3EC-AB8F-49AF-838E-792FE22C838F}" destId="{F578F2F2-6A4B-4835-9D44-4749B2213156}" srcOrd="0" destOrd="0" presId="urn:microsoft.com/office/officeart/2005/8/layout/pyramid1"/>
    <dgm:cxn modelId="{D38E4747-EBCB-4F79-AC79-CE862D122F85}" type="presParOf" srcId="{275DA3EC-AB8F-49AF-838E-792FE22C838F}" destId="{A494E8AA-DC96-4194-9D73-49F01F8D23E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723A43-79CE-4062-8DBC-30D40575367C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75235927-F109-4148-8D72-EC9791882A2C}">
      <dgm:prSet phldrT="[Teksti]" custT="1"/>
      <dgm:spPr/>
      <dgm:t>
        <a:bodyPr/>
        <a:lstStyle/>
        <a:p>
          <a:r>
            <a:rPr lang="fi-FI" sz="2600" dirty="0"/>
            <a:t>Asetus</a:t>
          </a:r>
        </a:p>
        <a:p>
          <a:r>
            <a:rPr lang="fi-FI" sz="1800" dirty="0"/>
            <a:t>Sovelletaan sellaisenaan</a:t>
          </a:r>
        </a:p>
      </dgm:t>
    </dgm:pt>
    <dgm:pt modelId="{04C01532-C03C-4081-BCF2-1B94620520E6}" type="parTrans" cxnId="{A60D5BC0-9610-4761-B0F6-733EA2D4C196}">
      <dgm:prSet/>
      <dgm:spPr/>
      <dgm:t>
        <a:bodyPr/>
        <a:lstStyle/>
        <a:p>
          <a:endParaRPr lang="fi-FI"/>
        </a:p>
      </dgm:t>
    </dgm:pt>
    <dgm:pt modelId="{912F4AF5-63FE-4D95-B390-77F2727279B1}" type="sibTrans" cxnId="{A60D5BC0-9610-4761-B0F6-733EA2D4C196}">
      <dgm:prSet/>
      <dgm:spPr/>
      <dgm:t>
        <a:bodyPr/>
        <a:lstStyle/>
        <a:p>
          <a:endParaRPr lang="fi-FI"/>
        </a:p>
      </dgm:t>
    </dgm:pt>
    <dgm:pt modelId="{2EF4ABEA-CD6A-44C7-AF22-0D7BE36F30D4}">
      <dgm:prSet phldrT="[Teksti]" custT="1"/>
      <dgm:spPr/>
      <dgm:t>
        <a:bodyPr/>
        <a:lstStyle/>
        <a:p>
          <a:r>
            <a:rPr lang="fi-FI" sz="2400" dirty="0"/>
            <a:t>Direktiivi</a:t>
          </a:r>
        </a:p>
        <a:p>
          <a:r>
            <a:rPr lang="fi-FI" sz="1600" dirty="0"/>
            <a:t>Lainsäädäntöohje</a:t>
          </a:r>
          <a:endParaRPr lang="fi-FI" sz="2400" dirty="0"/>
        </a:p>
      </dgm:t>
    </dgm:pt>
    <dgm:pt modelId="{27CF2C1A-E748-476F-8E4E-F8352CF8DB5D}" type="parTrans" cxnId="{6C666FDC-9E96-460C-BE16-3DFF9BD3BA68}">
      <dgm:prSet/>
      <dgm:spPr/>
      <dgm:t>
        <a:bodyPr/>
        <a:lstStyle/>
        <a:p>
          <a:endParaRPr lang="fi-FI"/>
        </a:p>
      </dgm:t>
    </dgm:pt>
    <dgm:pt modelId="{0B1F05A5-2BFE-4BF1-8590-5ED27ADD2CB5}" type="sibTrans" cxnId="{6C666FDC-9E96-460C-BE16-3DFF9BD3BA68}">
      <dgm:prSet/>
      <dgm:spPr/>
      <dgm:t>
        <a:bodyPr/>
        <a:lstStyle/>
        <a:p>
          <a:endParaRPr lang="fi-FI"/>
        </a:p>
      </dgm:t>
    </dgm:pt>
    <dgm:pt modelId="{727FD0DA-F097-423E-B3D7-9760D15E72C1}">
      <dgm:prSet phldrT="[Teksti]" custT="1"/>
      <dgm:spPr/>
      <dgm:t>
        <a:bodyPr/>
        <a:lstStyle/>
        <a:p>
          <a:r>
            <a:rPr lang="fi-FI" sz="2400" dirty="0"/>
            <a:t>Päätös</a:t>
          </a:r>
        </a:p>
        <a:p>
          <a:r>
            <a:rPr lang="fi-FI" sz="1400" dirty="0"/>
            <a:t>Velvoittaa niitä joita päätös koskee</a:t>
          </a:r>
        </a:p>
      </dgm:t>
    </dgm:pt>
    <dgm:pt modelId="{86F39BAD-1213-44E0-BE97-8C2A262B7884}" type="parTrans" cxnId="{D105F7D1-1AB5-4254-8DBB-CB1195A2BDD3}">
      <dgm:prSet/>
      <dgm:spPr/>
      <dgm:t>
        <a:bodyPr/>
        <a:lstStyle/>
        <a:p>
          <a:endParaRPr lang="fi-FI"/>
        </a:p>
      </dgm:t>
    </dgm:pt>
    <dgm:pt modelId="{0EDDF007-43E2-43ED-A27C-5E0AC599D90F}" type="sibTrans" cxnId="{D105F7D1-1AB5-4254-8DBB-CB1195A2BDD3}">
      <dgm:prSet/>
      <dgm:spPr/>
      <dgm:t>
        <a:bodyPr/>
        <a:lstStyle/>
        <a:p>
          <a:endParaRPr lang="fi-FI"/>
        </a:p>
      </dgm:t>
    </dgm:pt>
    <dgm:pt modelId="{59F10E82-1103-4D84-B54C-CD264D91C2B5}" type="pres">
      <dgm:prSet presAssocID="{B9723A43-79CE-4062-8DBC-30D40575367C}" presName="Name0" presStyleCnt="0">
        <dgm:presLayoutVars>
          <dgm:dir/>
          <dgm:animLvl val="lvl"/>
          <dgm:resizeHandles val="exact"/>
        </dgm:presLayoutVars>
      </dgm:prSet>
      <dgm:spPr/>
    </dgm:pt>
    <dgm:pt modelId="{416028EE-8C0B-4318-A5FF-B4115476524C}" type="pres">
      <dgm:prSet presAssocID="{75235927-F109-4148-8D72-EC9791882A2C}" presName="Name8" presStyleCnt="0"/>
      <dgm:spPr/>
    </dgm:pt>
    <dgm:pt modelId="{CC96FC66-190D-47EF-A6E8-09B4C6BFFFDC}" type="pres">
      <dgm:prSet presAssocID="{75235927-F109-4148-8D72-EC9791882A2C}" presName="level" presStyleLbl="node1" presStyleIdx="0" presStyleCnt="3" custLinFactNeighborY="1348">
        <dgm:presLayoutVars>
          <dgm:chMax val="1"/>
          <dgm:bulletEnabled val="1"/>
        </dgm:presLayoutVars>
      </dgm:prSet>
      <dgm:spPr/>
    </dgm:pt>
    <dgm:pt modelId="{F19A30A5-1EDA-4255-B32A-4FF60C882358}" type="pres">
      <dgm:prSet presAssocID="{75235927-F109-4148-8D72-EC9791882A2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CE1EB7D-841E-4F1D-93DB-1AFFE3576BE6}" type="pres">
      <dgm:prSet presAssocID="{2EF4ABEA-CD6A-44C7-AF22-0D7BE36F30D4}" presName="Name8" presStyleCnt="0"/>
      <dgm:spPr/>
    </dgm:pt>
    <dgm:pt modelId="{4E4C35B8-DF24-4CEC-88C4-3709F8E5C29A}" type="pres">
      <dgm:prSet presAssocID="{2EF4ABEA-CD6A-44C7-AF22-0D7BE36F30D4}" presName="level" presStyleLbl="node1" presStyleIdx="1" presStyleCnt="3">
        <dgm:presLayoutVars>
          <dgm:chMax val="1"/>
          <dgm:bulletEnabled val="1"/>
        </dgm:presLayoutVars>
      </dgm:prSet>
      <dgm:spPr/>
    </dgm:pt>
    <dgm:pt modelId="{D504D22F-EA90-4011-8593-668D21080A1D}" type="pres">
      <dgm:prSet presAssocID="{2EF4ABEA-CD6A-44C7-AF22-0D7BE36F30D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A328F7E-2864-40F8-8E33-0F75A4398DAD}" type="pres">
      <dgm:prSet presAssocID="{727FD0DA-F097-423E-B3D7-9760D15E72C1}" presName="Name8" presStyleCnt="0"/>
      <dgm:spPr/>
    </dgm:pt>
    <dgm:pt modelId="{3E8550E1-058A-4BBA-8A05-487FDDD12D1A}" type="pres">
      <dgm:prSet presAssocID="{727FD0DA-F097-423E-B3D7-9760D15E72C1}" presName="level" presStyleLbl="node1" presStyleIdx="2" presStyleCnt="3" custScaleX="99261">
        <dgm:presLayoutVars>
          <dgm:chMax val="1"/>
          <dgm:bulletEnabled val="1"/>
        </dgm:presLayoutVars>
      </dgm:prSet>
      <dgm:spPr/>
    </dgm:pt>
    <dgm:pt modelId="{DE5ACAE5-03D4-4778-BEF9-DE11C6BA9A33}" type="pres">
      <dgm:prSet presAssocID="{727FD0DA-F097-423E-B3D7-9760D15E72C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76C5415-5608-45F9-B15F-3C74E2B8032E}" type="presOf" srcId="{727FD0DA-F097-423E-B3D7-9760D15E72C1}" destId="{DE5ACAE5-03D4-4778-BEF9-DE11C6BA9A33}" srcOrd="1" destOrd="0" presId="urn:microsoft.com/office/officeart/2005/8/layout/pyramid3"/>
    <dgm:cxn modelId="{4B556B21-1EF7-43F7-8071-BDA13FBB76D8}" type="presOf" srcId="{2EF4ABEA-CD6A-44C7-AF22-0D7BE36F30D4}" destId="{4E4C35B8-DF24-4CEC-88C4-3709F8E5C29A}" srcOrd="0" destOrd="0" presId="urn:microsoft.com/office/officeart/2005/8/layout/pyramid3"/>
    <dgm:cxn modelId="{AD5D2D24-9A4B-4BBE-8429-F5262B021D17}" type="presOf" srcId="{B9723A43-79CE-4062-8DBC-30D40575367C}" destId="{59F10E82-1103-4D84-B54C-CD264D91C2B5}" srcOrd="0" destOrd="0" presId="urn:microsoft.com/office/officeart/2005/8/layout/pyramid3"/>
    <dgm:cxn modelId="{7017D763-0AF5-44E1-A02C-0D3FB861F5F0}" type="presOf" srcId="{75235927-F109-4148-8D72-EC9791882A2C}" destId="{F19A30A5-1EDA-4255-B32A-4FF60C882358}" srcOrd="1" destOrd="0" presId="urn:microsoft.com/office/officeart/2005/8/layout/pyramid3"/>
    <dgm:cxn modelId="{27B2DF4E-5236-4EEA-8C29-1E97041743FF}" type="presOf" srcId="{727FD0DA-F097-423E-B3D7-9760D15E72C1}" destId="{3E8550E1-058A-4BBA-8A05-487FDDD12D1A}" srcOrd="0" destOrd="0" presId="urn:microsoft.com/office/officeart/2005/8/layout/pyramid3"/>
    <dgm:cxn modelId="{9C966CA0-C0D4-44DE-B209-E1A605784596}" type="presOf" srcId="{2EF4ABEA-CD6A-44C7-AF22-0D7BE36F30D4}" destId="{D504D22F-EA90-4011-8593-668D21080A1D}" srcOrd="1" destOrd="0" presId="urn:microsoft.com/office/officeart/2005/8/layout/pyramid3"/>
    <dgm:cxn modelId="{EF9908B7-2A01-47DF-A80F-137E77B5727E}" type="presOf" srcId="{75235927-F109-4148-8D72-EC9791882A2C}" destId="{CC96FC66-190D-47EF-A6E8-09B4C6BFFFDC}" srcOrd="0" destOrd="0" presId="urn:microsoft.com/office/officeart/2005/8/layout/pyramid3"/>
    <dgm:cxn modelId="{A60D5BC0-9610-4761-B0F6-733EA2D4C196}" srcId="{B9723A43-79CE-4062-8DBC-30D40575367C}" destId="{75235927-F109-4148-8D72-EC9791882A2C}" srcOrd="0" destOrd="0" parTransId="{04C01532-C03C-4081-BCF2-1B94620520E6}" sibTransId="{912F4AF5-63FE-4D95-B390-77F2727279B1}"/>
    <dgm:cxn modelId="{D105F7D1-1AB5-4254-8DBB-CB1195A2BDD3}" srcId="{B9723A43-79CE-4062-8DBC-30D40575367C}" destId="{727FD0DA-F097-423E-B3D7-9760D15E72C1}" srcOrd="2" destOrd="0" parTransId="{86F39BAD-1213-44E0-BE97-8C2A262B7884}" sibTransId="{0EDDF007-43E2-43ED-A27C-5E0AC599D90F}"/>
    <dgm:cxn modelId="{6C666FDC-9E96-460C-BE16-3DFF9BD3BA68}" srcId="{B9723A43-79CE-4062-8DBC-30D40575367C}" destId="{2EF4ABEA-CD6A-44C7-AF22-0D7BE36F30D4}" srcOrd="1" destOrd="0" parTransId="{27CF2C1A-E748-476F-8E4E-F8352CF8DB5D}" sibTransId="{0B1F05A5-2BFE-4BF1-8590-5ED27ADD2CB5}"/>
    <dgm:cxn modelId="{1D533D80-6151-48BD-BA29-A0F84CF46E96}" type="presParOf" srcId="{59F10E82-1103-4D84-B54C-CD264D91C2B5}" destId="{416028EE-8C0B-4318-A5FF-B4115476524C}" srcOrd="0" destOrd="0" presId="urn:microsoft.com/office/officeart/2005/8/layout/pyramid3"/>
    <dgm:cxn modelId="{C8290AA9-105B-482D-9AAE-D8A2D87104B0}" type="presParOf" srcId="{416028EE-8C0B-4318-A5FF-B4115476524C}" destId="{CC96FC66-190D-47EF-A6E8-09B4C6BFFFDC}" srcOrd="0" destOrd="0" presId="urn:microsoft.com/office/officeart/2005/8/layout/pyramid3"/>
    <dgm:cxn modelId="{A35156EC-0391-4668-94A5-68CD60A9C711}" type="presParOf" srcId="{416028EE-8C0B-4318-A5FF-B4115476524C}" destId="{F19A30A5-1EDA-4255-B32A-4FF60C882358}" srcOrd="1" destOrd="0" presId="urn:microsoft.com/office/officeart/2005/8/layout/pyramid3"/>
    <dgm:cxn modelId="{090BF2B0-6FC2-41F1-812C-396AFC194C53}" type="presParOf" srcId="{59F10E82-1103-4D84-B54C-CD264D91C2B5}" destId="{ACE1EB7D-841E-4F1D-93DB-1AFFE3576BE6}" srcOrd="1" destOrd="0" presId="urn:microsoft.com/office/officeart/2005/8/layout/pyramid3"/>
    <dgm:cxn modelId="{6AF06FA1-F078-4AB9-9BEE-DD14153F752C}" type="presParOf" srcId="{ACE1EB7D-841E-4F1D-93DB-1AFFE3576BE6}" destId="{4E4C35B8-DF24-4CEC-88C4-3709F8E5C29A}" srcOrd="0" destOrd="0" presId="urn:microsoft.com/office/officeart/2005/8/layout/pyramid3"/>
    <dgm:cxn modelId="{C7A86381-0C26-421B-8A3F-2136F68D0DF5}" type="presParOf" srcId="{ACE1EB7D-841E-4F1D-93DB-1AFFE3576BE6}" destId="{D504D22F-EA90-4011-8593-668D21080A1D}" srcOrd="1" destOrd="0" presId="urn:microsoft.com/office/officeart/2005/8/layout/pyramid3"/>
    <dgm:cxn modelId="{D634C14B-4E00-4C1E-92F6-92AC4BF80FB5}" type="presParOf" srcId="{59F10E82-1103-4D84-B54C-CD264D91C2B5}" destId="{6A328F7E-2864-40F8-8E33-0F75A4398DAD}" srcOrd="2" destOrd="0" presId="urn:microsoft.com/office/officeart/2005/8/layout/pyramid3"/>
    <dgm:cxn modelId="{A398B7DF-0963-47CE-AC94-AA08E8F867C4}" type="presParOf" srcId="{6A328F7E-2864-40F8-8E33-0F75A4398DAD}" destId="{3E8550E1-058A-4BBA-8A05-487FDDD12D1A}" srcOrd="0" destOrd="0" presId="urn:microsoft.com/office/officeart/2005/8/layout/pyramid3"/>
    <dgm:cxn modelId="{77089FB3-5918-4926-9596-0A420722091A}" type="presParOf" srcId="{6A328F7E-2864-40F8-8E33-0F75A4398DAD}" destId="{DE5ACAE5-03D4-4778-BEF9-DE11C6BA9A33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6129B6-1803-4471-B498-212900511BCC}" type="doc">
      <dgm:prSet loTypeId="urn:microsoft.com/office/officeart/2005/8/layout/cycle4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F9C1A4-1999-4509-8E59-574D19D429F7}">
      <dgm:prSet phldrT="[Text]"/>
      <dgm:spPr/>
      <dgm:t>
        <a:bodyPr/>
        <a:lstStyle/>
        <a:p>
          <a:r>
            <a:rPr lang="en-US"/>
            <a:t>ARK ja RAK</a:t>
          </a:r>
        </a:p>
      </dgm:t>
    </dgm:pt>
    <dgm:pt modelId="{7649266E-7ABE-4C6C-820B-16F23794CF6E}" type="parTrans" cxnId="{72153A0E-C423-4E58-8C5D-129799C07711}">
      <dgm:prSet/>
      <dgm:spPr/>
      <dgm:t>
        <a:bodyPr/>
        <a:lstStyle/>
        <a:p>
          <a:endParaRPr lang="en-US"/>
        </a:p>
      </dgm:t>
    </dgm:pt>
    <dgm:pt modelId="{488626A9-9306-4ED4-8658-6DDDC6925A27}" type="sibTrans" cxnId="{72153A0E-C423-4E58-8C5D-129799C07711}">
      <dgm:prSet/>
      <dgm:spPr/>
      <dgm:t>
        <a:bodyPr/>
        <a:lstStyle/>
        <a:p>
          <a:endParaRPr lang="en-US"/>
        </a:p>
      </dgm:t>
    </dgm:pt>
    <dgm:pt modelId="{E34DD08E-A4CE-41B4-826D-35EC4CBB419F}">
      <dgm:prSet phldrT="[Text]" custT="1"/>
      <dgm:spPr/>
      <dgm:t>
        <a:bodyPr/>
        <a:lstStyle/>
        <a:p>
          <a:r>
            <a:rPr lang="en-US" sz="1100" dirty="0" err="1"/>
            <a:t>Vaippa</a:t>
          </a:r>
          <a:r>
            <a:rPr lang="en-US" sz="1100" dirty="0"/>
            <a:t> ja </a:t>
          </a:r>
          <a:r>
            <a:rPr lang="en-US" sz="1100" dirty="0" err="1"/>
            <a:t>kylmäsillat</a:t>
          </a:r>
          <a:endParaRPr lang="en-US" sz="1100" dirty="0"/>
        </a:p>
      </dgm:t>
    </dgm:pt>
    <dgm:pt modelId="{1AF5F20A-2493-4E46-84C1-D4E4C2CDDF45}" type="parTrans" cxnId="{B04DC46E-C1A2-4E8C-A758-7B16F2E0973D}">
      <dgm:prSet/>
      <dgm:spPr/>
      <dgm:t>
        <a:bodyPr/>
        <a:lstStyle/>
        <a:p>
          <a:endParaRPr lang="en-US"/>
        </a:p>
      </dgm:t>
    </dgm:pt>
    <dgm:pt modelId="{CD284F07-0BE1-43DB-A108-5EA7AE39A25C}" type="sibTrans" cxnId="{B04DC46E-C1A2-4E8C-A758-7B16F2E0973D}">
      <dgm:prSet/>
      <dgm:spPr/>
      <dgm:t>
        <a:bodyPr/>
        <a:lstStyle/>
        <a:p>
          <a:endParaRPr lang="en-US"/>
        </a:p>
      </dgm:t>
    </dgm:pt>
    <dgm:pt modelId="{CB41A77F-9641-46C2-B679-1B4150AB8387}">
      <dgm:prSet phldrT="[Text]"/>
      <dgm:spPr/>
      <dgm:t>
        <a:bodyPr/>
        <a:lstStyle/>
        <a:p>
          <a:r>
            <a:rPr lang="en-US"/>
            <a:t>LVIA</a:t>
          </a:r>
        </a:p>
      </dgm:t>
    </dgm:pt>
    <dgm:pt modelId="{D44F7B81-1B5A-47E2-A2C6-3285B1145084}" type="parTrans" cxnId="{416A9D6A-B14E-4133-B232-EB33F6813116}">
      <dgm:prSet/>
      <dgm:spPr/>
      <dgm:t>
        <a:bodyPr/>
        <a:lstStyle/>
        <a:p>
          <a:endParaRPr lang="en-US"/>
        </a:p>
      </dgm:t>
    </dgm:pt>
    <dgm:pt modelId="{64BA6C0E-5366-42EF-95A7-925E1D4762DD}" type="sibTrans" cxnId="{416A9D6A-B14E-4133-B232-EB33F6813116}">
      <dgm:prSet/>
      <dgm:spPr/>
      <dgm:t>
        <a:bodyPr/>
        <a:lstStyle/>
        <a:p>
          <a:endParaRPr lang="en-US"/>
        </a:p>
      </dgm:t>
    </dgm:pt>
    <dgm:pt modelId="{9AEF0144-6FCB-41DF-B351-8E46C0C04776}">
      <dgm:prSet phldrT="[Text]" custT="1"/>
      <dgm:spPr/>
      <dgm:t>
        <a:bodyPr/>
        <a:lstStyle/>
        <a:p>
          <a:r>
            <a:rPr lang="en-US" sz="1100" dirty="0" err="1"/>
            <a:t>Ilmanvaihto</a:t>
          </a:r>
          <a:endParaRPr lang="en-US" sz="1100" dirty="0"/>
        </a:p>
      </dgm:t>
    </dgm:pt>
    <dgm:pt modelId="{E3C5BCE7-BF29-469C-BF41-2E7F90876C47}" type="parTrans" cxnId="{C1BD55D9-8019-4A2B-8DDA-28DA55429162}">
      <dgm:prSet/>
      <dgm:spPr/>
      <dgm:t>
        <a:bodyPr/>
        <a:lstStyle/>
        <a:p>
          <a:endParaRPr lang="en-US"/>
        </a:p>
      </dgm:t>
    </dgm:pt>
    <dgm:pt modelId="{0E0CE36B-5D28-4ED2-AC27-E5151EA3F461}" type="sibTrans" cxnId="{C1BD55D9-8019-4A2B-8DDA-28DA55429162}">
      <dgm:prSet/>
      <dgm:spPr/>
      <dgm:t>
        <a:bodyPr/>
        <a:lstStyle/>
        <a:p>
          <a:endParaRPr lang="en-US"/>
        </a:p>
      </dgm:t>
    </dgm:pt>
    <dgm:pt modelId="{E9AE11F8-EA04-4919-8BFA-135A7E036848}">
      <dgm:prSet phldrT="[Text]"/>
      <dgm:spPr/>
      <dgm:t>
        <a:bodyPr/>
        <a:lstStyle/>
        <a:p>
          <a:r>
            <a:rPr lang="en-US"/>
            <a:t>Sähkö</a:t>
          </a:r>
        </a:p>
      </dgm:t>
    </dgm:pt>
    <dgm:pt modelId="{236287F0-2C89-4BF9-8E60-1171DDEC0843}" type="parTrans" cxnId="{1545C968-6164-4F8E-8BDE-17D6499007F4}">
      <dgm:prSet/>
      <dgm:spPr/>
      <dgm:t>
        <a:bodyPr/>
        <a:lstStyle/>
        <a:p>
          <a:endParaRPr lang="en-US"/>
        </a:p>
      </dgm:t>
    </dgm:pt>
    <dgm:pt modelId="{D6BF68B9-A86E-4087-841C-320FD4D3DE86}" type="sibTrans" cxnId="{1545C968-6164-4F8E-8BDE-17D6499007F4}">
      <dgm:prSet/>
      <dgm:spPr/>
      <dgm:t>
        <a:bodyPr/>
        <a:lstStyle/>
        <a:p>
          <a:endParaRPr lang="en-US"/>
        </a:p>
      </dgm:t>
    </dgm:pt>
    <dgm:pt modelId="{E0708EC6-B999-406C-BE94-F477A43CDC4B}">
      <dgm:prSet phldrT="[Text]" custT="1"/>
      <dgm:spPr/>
      <dgm:t>
        <a:bodyPr/>
        <a:lstStyle/>
        <a:p>
          <a:r>
            <a:rPr lang="en-US" sz="1100" dirty="0" err="1"/>
            <a:t>Valaistus</a:t>
          </a:r>
          <a:endParaRPr lang="en-US" sz="1100" dirty="0"/>
        </a:p>
      </dgm:t>
    </dgm:pt>
    <dgm:pt modelId="{8C2A5100-CDD1-4C64-B777-F32132309780}" type="parTrans" cxnId="{22C38763-8846-48D1-894E-DC742E974709}">
      <dgm:prSet/>
      <dgm:spPr/>
      <dgm:t>
        <a:bodyPr/>
        <a:lstStyle/>
        <a:p>
          <a:endParaRPr lang="en-US"/>
        </a:p>
      </dgm:t>
    </dgm:pt>
    <dgm:pt modelId="{85701F24-0BD4-494E-A0FA-54DDBA22CC76}" type="sibTrans" cxnId="{22C38763-8846-48D1-894E-DC742E974709}">
      <dgm:prSet/>
      <dgm:spPr/>
      <dgm:t>
        <a:bodyPr/>
        <a:lstStyle/>
        <a:p>
          <a:endParaRPr lang="en-US"/>
        </a:p>
      </dgm:t>
    </dgm:pt>
    <dgm:pt modelId="{CA24E4D0-FE6F-44B9-957D-FAA58ADE9D58}">
      <dgm:prSet phldrT="[Text]" custT="1"/>
      <dgm:spPr/>
      <dgm:t>
        <a:bodyPr/>
        <a:lstStyle/>
        <a:p>
          <a:r>
            <a:rPr lang="en-US" sz="1100" dirty="0" err="1"/>
            <a:t>Aukotus</a:t>
          </a:r>
          <a:r>
            <a:rPr lang="en-US" sz="1100" dirty="0"/>
            <a:t>, ja </a:t>
          </a:r>
          <a:r>
            <a:rPr lang="en-US" sz="1100" dirty="0" err="1"/>
            <a:t>suuntaus</a:t>
          </a:r>
          <a:endParaRPr lang="en-US" sz="1100" dirty="0"/>
        </a:p>
      </dgm:t>
    </dgm:pt>
    <dgm:pt modelId="{97166082-B2C9-4CB4-8A1E-F57D90AC7002}" type="parTrans" cxnId="{258D8669-344E-484F-8261-2EE7AAE4B4A0}">
      <dgm:prSet/>
      <dgm:spPr/>
      <dgm:t>
        <a:bodyPr/>
        <a:lstStyle/>
        <a:p>
          <a:endParaRPr lang="en-US"/>
        </a:p>
      </dgm:t>
    </dgm:pt>
    <dgm:pt modelId="{2194FFE7-63A9-4E32-B0B5-EFC27EB0292F}" type="sibTrans" cxnId="{258D8669-344E-484F-8261-2EE7AAE4B4A0}">
      <dgm:prSet/>
      <dgm:spPr/>
      <dgm:t>
        <a:bodyPr/>
        <a:lstStyle/>
        <a:p>
          <a:endParaRPr lang="en-US"/>
        </a:p>
      </dgm:t>
    </dgm:pt>
    <dgm:pt modelId="{BBF151BD-B3A1-4325-85B9-6C3E9F8850AE}">
      <dgm:prSet phldrT="[Text]" custT="1"/>
      <dgm:spPr/>
      <dgm:t>
        <a:bodyPr/>
        <a:lstStyle/>
        <a:p>
          <a:r>
            <a:rPr lang="en-US" sz="1100" dirty="0" err="1"/>
            <a:t>Ilmanpitävyys</a:t>
          </a:r>
          <a:endParaRPr lang="en-US" sz="1100" dirty="0"/>
        </a:p>
      </dgm:t>
    </dgm:pt>
    <dgm:pt modelId="{D0230EE7-7B5E-42CF-A82B-F3DC730CE68A}" type="parTrans" cxnId="{F8900A6C-EF9D-4355-AA79-43D5FB67CB34}">
      <dgm:prSet/>
      <dgm:spPr/>
      <dgm:t>
        <a:bodyPr/>
        <a:lstStyle/>
        <a:p>
          <a:endParaRPr lang="en-US"/>
        </a:p>
      </dgm:t>
    </dgm:pt>
    <dgm:pt modelId="{0828B7F9-BF3D-41CF-95E6-6D63BFCB00C2}" type="sibTrans" cxnId="{F8900A6C-EF9D-4355-AA79-43D5FB67CB34}">
      <dgm:prSet/>
      <dgm:spPr/>
      <dgm:t>
        <a:bodyPr/>
        <a:lstStyle/>
        <a:p>
          <a:endParaRPr lang="en-US"/>
        </a:p>
      </dgm:t>
    </dgm:pt>
    <dgm:pt modelId="{F1F6EED5-24D2-42D3-8D1D-7C45BD075D7E}">
      <dgm:prSet phldrT="[Text]"/>
      <dgm:spPr/>
      <dgm:t>
        <a:bodyPr/>
        <a:lstStyle/>
        <a:p>
          <a:endParaRPr lang="en-US" sz="900"/>
        </a:p>
      </dgm:t>
    </dgm:pt>
    <dgm:pt modelId="{6E20579D-1CF9-4D57-8537-F38623DC5959}" type="parTrans" cxnId="{04D0AFF1-5E50-4FE9-A8FF-400449000E61}">
      <dgm:prSet/>
      <dgm:spPr/>
      <dgm:t>
        <a:bodyPr/>
        <a:lstStyle/>
        <a:p>
          <a:endParaRPr lang="en-US"/>
        </a:p>
      </dgm:t>
    </dgm:pt>
    <dgm:pt modelId="{7E0E5A64-3AC5-4594-8839-755C84945437}" type="sibTrans" cxnId="{04D0AFF1-5E50-4FE9-A8FF-400449000E61}">
      <dgm:prSet/>
      <dgm:spPr/>
      <dgm:t>
        <a:bodyPr/>
        <a:lstStyle/>
        <a:p>
          <a:endParaRPr lang="en-US"/>
        </a:p>
      </dgm:t>
    </dgm:pt>
    <dgm:pt modelId="{B0B14004-7A44-4E3F-97AE-C7805FFEA1C9}">
      <dgm:prSet phldrT="[Text]" custT="1"/>
      <dgm:spPr/>
      <dgm:t>
        <a:bodyPr/>
        <a:lstStyle/>
        <a:p>
          <a:r>
            <a:rPr lang="en-US" sz="1100" dirty="0" err="1"/>
            <a:t>Lämmitys</a:t>
          </a:r>
          <a:endParaRPr lang="en-US" sz="1100" dirty="0"/>
        </a:p>
      </dgm:t>
    </dgm:pt>
    <dgm:pt modelId="{B20A5480-4161-4087-A2F0-D5165B738D38}" type="parTrans" cxnId="{9CB1DA33-824A-4932-8A91-F57FD4B89D4D}">
      <dgm:prSet/>
      <dgm:spPr/>
      <dgm:t>
        <a:bodyPr/>
        <a:lstStyle/>
        <a:p>
          <a:endParaRPr lang="en-US"/>
        </a:p>
      </dgm:t>
    </dgm:pt>
    <dgm:pt modelId="{171644A5-1DF3-473F-8D38-40F729F15C3C}" type="sibTrans" cxnId="{9CB1DA33-824A-4932-8A91-F57FD4B89D4D}">
      <dgm:prSet/>
      <dgm:spPr/>
      <dgm:t>
        <a:bodyPr/>
        <a:lstStyle/>
        <a:p>
          <a:endParaRPr lang="en-US"/>
        </a:p>
      </dgm:t>
    </dgm:pt>
    <dgm:pt modelId="{1DF1EAB9-E0C3-4F26-8BCA-C6D30E7637DD}">
      <dgm:prSet phldrT="[Text]" custT="1"/>
      <dgm:spPr/>
      <dgm:t>
        <a:bodyPr/>
        <a:lstStyle/>
        <a:p>
          <a:r>
            <a:rPr lang="en-US" sz="1100" dirty="0" err="1"/>
            <a:t>Jäähdytys</a:t>
          </a:r>
          <a:endParaRPr lang="en-US" sz="1100" dirty="0"/>
        </a:p>
      </dgm:t>
    </dgm:pt>
    <dgm:pt modelId="{9259FF89-3A4D-437E-8C27-A7E033E8D768}" type="parTrans" cxnId="{A5C6F45F-0B31-463A-827F-C7F3F72ED480}">
      <dgm:prSet/>
      <dgm:spPr/>
      <dgm:t>
        <a:bodyPr/>
        <a:lstStyle/>
        <a:p>
          <a:endParaRPr lang="en-US"/>
        </a:p>
      </dgm:t>
    </dgm:pt>
    <dgm:pt modelId="{51AF1A7D-8F3F-4639-8D55-FFDA9090F9C1}" type="sibTrans" cxnId="{A5C6F45F-0B31-463A-827F-C7F3F72ED480}">
      <dgm:prSet/>
      <dgm:spPr/>
      <dgm:t>
        <a:bodyPr/>
        <a:lstStyle/>
        <a:p>
          <a:endParaRPr lang="en-US"/>
        </a:p>
      </dgm:t>
    </dgm:pt>
    <dgm:pt modelId="{B74758AD-5DBE-4665-BC86-F7200FD83681}">
      <dgm:prSet phldrT="[Text]" custT="1"/>
      <dgm:spPr/>
      <dgm:t>
        <a:bodyPr/>
        <a:lstStyle/>
        <a:p>
          <a:r>
            <a:rPr lang="en-US" sz="1100" dirty="0" err="1"/>
            <a:t>Rakennusautomaatio</a:t>
          </a:r>
          <a:endParaRPr lang="en-US" sz="1100" dirty="0"/>
        </a:p>
      </dgm:t>
    </dgm:pt>
    <dgm:pt modelId="{27FB24DB-B3A4-4365-9BFA-9A34411EFEDC}" type="parTrans" cxnId="{4555DF38-2722-40A2-8A39-B6574360CD7A}">
      <dgm:prSet/>
      <dgm:spPr/>
      <dgm:t>
        <a:bodyPr/>
        <a:lstStyle/>
        <a:p>
          <a:endParaRPr lang="en-US"/>
        </a:p>
      </dgm:t>
    </dgm:pt>
    <dgm:pt modelId="{8D18E017-7920-494A-BEDF-7D41C60094D7}" type="sibTrans" cxnId="{4555DF38-2722-40A2-8A39-B6574360CD7A}">
      <dgm:prSet/>
      <dgm:spPr/>
      <dgm:t>
        <a:bodyPr/>
        <a:lstStyle/>
        <a:p>
          <a:endParaRPr lang="en-US"/>
        </a:p>
      </dgm:t>
    </dgm:pt>
    <dgm:pt modelId="{93A15EA5-FDEA-44CF-BCC3-FB5DC850EFCD}">
      <dgm:prSet phldrT="[Text]" custT="1"/>
      <dgm:spPr/>
      <dgm:t>
        <a:bodyPr/>
        <a:lstStyle/>
        <a:p>
          <a:r>
            <a:rPr lang="en-US" sz="1100" dirty="0" err="1"/>
            <a:t>Kiinteistölaitteet</a:t>
          </a:r>
          <a:endParaRPr lang="en-US" sz="1100" dirty="0"/>
        </a:p>
      </dgm:t>
    </dgm:pt>
    <dgm:pt modelId="{A6BC70B3-1C28-41F5-B3AF-993E2CC646CC}" type="parTrans" cxnId="{091C6F54-A501-4A16-A4C7-5627D5EB92A0}">
      <dgm:prSet/>
      <dgm:spPr/>
      <dgm:t>
        <a:bodyPr/>
        <a:lstStyle/>
        <a:p>
          <a:endParaRPr lang="en-US"/>
        </a:p>
      </dgm:t>
    </dgm:pt>
    <dgm:pt modelId="{D341DB44-7D4F-4786-8E95-F27F39786A5B}" type="sibTrans" cxnId="{091C6F54-A501-4A16-A4C7-5627D5EB92A0}">
      <dgm:prSet/>
      <dgm:spPr/>
      <dgm:t>
        <a:bodyPr/>
        <a:lstStyle/>
        <a:p>
          <a:endParaRPr lang="en-US"/>
        </a:p>
      </dgm:t>
    </dgm:pt>
    <dgm:pt modelId="{150C6D58-7210-4B4B-B820-2E16B2998616}">
      <dgm:prSet phldrT="[Text]"/>
      <dgm:spPr/>
      <dgm:t>
        <a:bodyPr/>
        <a:lstStyle/>
        <a:p>
          <a:r>
            <a:rPr lang="en-US"/>
            <a:t>Käyttäjä</a:t>
          </a:r>
        </a:p>
      </dgm:t>
    </dgm:pt>
    <dgm:pt modelId="{724F983B-F937-4B88-B54C-1B0E0DCB8BAB}" type="sibTrans" cxnId="{C1F85557-349D-4494-B663-BAFB9D598879}">
      <dgm:prSet/>
      <dgm:spPr/>
      <dgm:t>
        <a:bodyPr/>
        <a:lstStyle/>
        <a:p>
          <a:endParaRPr lang="en-US"/>
        </a:p>
      </dgm:t>
    </dgm:pt>
    <dgm:pt modelId="{146E0DCC-7526-4F75-9475-3F6E0B003C64}" type="parTrans" cxnId="{C1F85557-349D-4494-B663-BAFB9D598879}">
      <dgm:prSet/>
      <dgm:spPr/>
      <dgm:t>
        <a:bodyPr/>
        <a:lstStyle/>
        <a:p>
          <a:endParaRPr lang="en-US"/>
        </a:p>
      </dgm:t>
    </dgm:pt>
    <dgm:pt modelId="{04CDB8F2-92A2-4008-B5ED-08B7079E15EC}">
      <dgm:prSet phldrT="[Text]" custT="1"/>
      <dgm:spPr/>
      <dgm:t>
        <a:bodyPr/>
        <a:lstStyle/>
        <a:p>
          <a:r>
            <a:rPr lang="en-US" sz="1100" dirty="0" err="1"/>
            <a:t>Käyttäjälaitteet</a:t>
          </a:r>
          <a:endParaRPr lang="en-US" sz="1100" dirty="0"/>
        </a:p>
      </dgm:t>
    </dgm:pt>
    <dgm:pt modelId="{7102DE11-52FB-42BA-B6B6-230F5997A1C6}" type="parTrans" cxnId="{140F902B-95F4-4BEA-BB9D-C3B6744AE611}">
      <dgm:prSet/>
      <dgm:spPr/>
      <dgm:t>
        <a:bodyPr/>
        <a:lstStyle/>
        <a:p>
          <a:endParaRPr lang="en-US"/>
        </a:p>
      </dgm:t>
    </dgm:pt>
    <dgm:pt modelId="{E2604312-3315-4B14-B2DF-FAE87B6CA68A}" type="sibTrans" cxnId="{140F902B-95F4-4BEA-BB9D-C3B6744AE611}">
      <dgm:prSet/>
      <dgm:spPr/>
      <dgm:t>
        <a:bodyPr/>
        <a:lstStyle/>
        <a:p>
          <a:endParaRPr lang="en-US"/>
        </a:p>
      </dgm:t>
    </dgm:pt>
    <dgm:pt modelId="{9D766ED5-33E8-45DE-97D4-E2F1B6EBFD2C}">
      <dgm:prSet phldrT="[Text]" custT="1"/>
      <dgm:spPr/>
      <dgm:t>
        <a:bodyPr/>
        <a:lstStyle/>
        <a:p>
          <a:r>
            <a:rPr lang="en-US" sz="1100" dirty="0" err="1"/>
            <a:t>Tilojen</a:t>
          </a:r>
          <a:r>
            <a:rPr lang="en-US" sz="1100" dirty="0"/>
            <a:t> ja </a:t>
          </a:r>
          <a:r>
            <a:rPr lang="en-US" sz="1100" dirty="0" err="1"/>
            <a:t>laitteiden</a:t>
          </a:r>
          <a:r>
            <a:rPr lang="en-US" sz="1100" dirty="0"/>
            <a:t> </a:t>
          </a:r>
          <a:r>
            <a:rPr lang="en-US" sz="1100" dirty="0" err="1"/>
            <a:t>käyttö</a:t>
          </a:r>
          <a:endParaRPr lang="en-US" sz="1100" dirty="0"/>
        </a:p>
      </dgm:t>
    </dgm:pt>
    <dgm:pt modelId="{00B2B3FA-613A-4546-A1D0-A1D82FA9085D}" type="parTrans" cxnId="{5AEA9468-A070-4407-82C7-3B9FDFD99DF3}">
      <dgm:prSet/>
      <dgm:spPr/>
      <dgm:t>
        <a:bodyPr/>
        <a:lstStyle/>
        <a:p>
          <a:endParaRPr lang="en-US"/>
        </a:p>
      </dgm:t>
    </dgm:pt>
    <dgm:pt modelId="{445CD5D5-FBB6-49B6-81EB-2C63B7B40C7F}" type="sibTrans" cxnId="{5AEA9468-A070-4407-82C7-3B9FDFD99DF3}">
      <dgm:prSet/>
      <dgm:spPr/>
      <dgm:t>
        <a:bodyPr/>
        <a:lstStyle/>
        <a:p>
          <a:endParaRPr lang="en-US"/>
        </a:p>
      </dgm:t>
    </dgm:pt>
    <dgm:pt modelId="{D87C7906-182A-48DA-A4EC-E923DEF2B9B6}">
      <dgm:prSet phldrT="[Text]" custT="1"/>
      <dgm:spPr/>
      <dgm:t>
        <a:bodyPr/>
        <a:lstStyle/>
        <a:p>
          <a:r>
            <a:rPr lang="en-US" sz="1100" dirty="0" err="1"/>
            <a:t>Huolto</a:t>
          </a:r>
          <a:r>
            <a:rPr lang="en-US" sz="1100" dirty="0"/>
            <a:t>- ja </a:t>
          </a:r>
          <a:r>
            <a:rPr lang="en-US" sz="1100" dirty="0" err="1"/>
            <a:t>valvonta</a:t>
          </a:r>
          <a:endParaRPr lang="en-US" sz="1100" dirty="0"/>
        </a:p>
      </dgm:t>
    </dgm:pt>
    <dgm:pt modelId="{BAEEF20C-6D6B-4039-8AE0-0509608FEE58}" type="parTrans" cxnId="{4DC39A5D-B6AA-4B01-911E-0490F12ABB9F}">
      <dgm:prSet/>
      <dgm:spPr/>
      <dgm:t>
        <a:bodyPr/>
        <a:lstStyle/>
        <a:p>
          <a:endParaRPr lang="en-US"/>
        </a:p>
      </dgm:t>
    </dgm:pt>
    <dgm:pt modelId="{6D817A4F-C7C8-4B8C-827C-E73ACD48A346}" type="sibTrans" cxnId="{4DC39A5D-B6AA-4B01-911E-0490F12ABB9F}">
      <dgm:prSet/>
      <dgm:spPr/>
      <dgm:t>
        <a:bodyPr/>
        <a:lstStyle/>
        <a:p>
          <a:endParaRPr lang="en-US"/>
        </a:p>
      </dgm:t>
    </dgm:pt>
    <dgm:pt modelId="{709AFE07-6BB8-46FE-AE83-AD750490E518}">
      <dgm:prSet phldrT="[Text]" custT="1"/>
      <dgm:spPr/>
      <dgm:t>
        <a:bodyPr/>
        <a:lstStyle/>
        <a:p>
          <a:r>
            <a:rPr lang="en-US" sz="1100" dirty="0" err="1"/>
            <a:t>Vesi</a:t>
          </a:r>
          <a:r>
            <a:rPr lang="en-US" sz="1100" dirty="0"/>
            <a:t>- ja </a:t>
          </a:r>
          <a:r>
            <a:rPr lang="en-US" sz="1100" dirty="0" err="1"/>
            <a:t>viemäri</a:t>
          </a:r>
          <a:endParaRPr lang="en-US" sz="1100" dirty="0"/>
        </a:p>
      </dgm:t>
    </dgm:pt>
    <dgm:pt modelId="{6DB0150B-4B32-44B7-8813-1683399D8093}" type="parTrans" cxnId="{C5ECC5B6-430B-43A7-A54A-35CA0A7C2BB2}">
      <dgm:prSet/>
      <dgm:spPr/>
      <dgm:t>
        <a:bodyPr/>
        <a:lstStyle/>
        <a:p>
          <a:endParaRPr lang="en-US"/>
        </a:p>
      </dgm:t>
    </dgm:pt>
    <dgm:pt modelId="{64268F54-D0D1-45FA-9675-53D126DCAFF4}" type="sibTrans" cxnId="{C5ECC5B6-430B-43A7-A54A-35CA0A7C2BB2}">
      <dgm:prSet/>
      <dgm:spPr/>
      <dgm:t>
        <a:bodyPr/>
        <a:lstStyle/>
        <a:p>
          <a:endParaRPr lang="en-US"/>
        </a:p>
      </dgm:t>
    </dgm:pt>
    <dgm:pt modelId="{B1A11D25-8870-440F-B08D-647F095631A8}">
      <dgm:prSet phldrT="[Text]" custT="1"/>
      <dgm:spPr/>
      <dgm:t>
        <a:bodyPr/>
        <a:lstStyle/>
        <a:p>
          <a:r>
            <a:rPr lang="en-US" sz="1100" dirty="0" err="1"/>
            <a:t>Geometria</a:t>
          </a:r>
          <a:endParaRPr lang="en-US" sz="1100" dirty="0"/>
        </a:p>
      </dgm:t>
    </dgm:pt>
    <dgm:pt modelId="{01D7F567-0949-46C5-847C-8F6564B7D879}" type="parTrans" cxnId="{3FC9FCB5-74E6-477A-9CFB-AB6000F7FF7C}">
      <dgm:prSet/>
      <dgm:spPr/>
      <dgm:t>
        <a:bodyPr/>
        <a:lstStyle/>
        <a:p>
          <a:endParaRPr lang="en-US"/>
        </a:p>
      </dgm:t>
    </dgm:pt>
    <dgm:pt modelId="{2EAA0C94-877E-4AD9-AF32-9A78071D266C}" type="sibTrans" cxnId="{3FC9FCB5-74E6-477A-9CFB-AB6000F7FF7C}">
      <dgm:prSet/>
      <dgm:spPr/>
      <dgm:t>
        <a:bodyPr/>
        <a:lstStyle/>
        <a:p>
          <a:endParaRPr lang="en-US"/>
        </a:p>
      </dgm:t>
    </dgm:pt>
    <dgm:pt modelId="{BFED2B72-9CD2-4BE3-8109-2AE5B1B7B7C5}">
      <dgm:prSet phldrT="[Text]" custT="1"/>
      <dgm:spPr/>
      <dgm:t>
        <a:bodyPr/>
        <a:lstStyle/>
        <a:p>
          <a:r>
            <a:rPr lang="en-US" sz="1100" dirty="0" err="1"/>
            <a:t>Omatuotanto</a:t>
          </a:r>
          <a:endParaRPr lang="en-US" sz="1100" dirty="0"/>
        </a:p>
      </dgm:t>
    </dgm:pt>
    <dgm:pt modelId="{3A0EC693-CEBD-4872-94BE-F217539B9425}" type="parTrans" cxnId="{9729F41E-6985-45ED-9D4D-B64879C703BF}">
      <dgm:prSet/>
      <dgm:spPr/>
      <dgm:t>
        <a:bodyPr/>
        <a:lstStyle/>
        <a:p>
          <a:endParaRPr lang="fi-FI"/>
        </a:p>
      </dgm:t>
    </dgm:pt>
    <dgm:pt modelId="{1C42F7C6-317C-4243-A54D-1C2C67324384}" type="sibTrans" cxnId="{9729F41E-6985-45ED-9D4D-B64879C703BF}">
      <dgm:prSet/>
      <dgm:spPr/>
      <dgm:t>
        <a:bodyPr/>
        <a:lstStyle/>
        <a:p>
          <a:endParaRPr lang="fi-FI"/>
        </a:p>
      </dgm:t>
    </dgm:pt>
    <dgm:pt modelId="{DEC525BB-9F34-4F5F-9F78-282D72C364B0}" type="pres">
      <dgm:prSet presAssocID="{086129B6-1803-4471-B498-212900511BC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3A28E66-205A-43D4-96A9-232BB1BE1AF2}" type="pres">
      <dgm:prSet presAssocID="{086129B6-1803-4471-B498-212900511BCC}" presName="children" presStyleCnt="0"/>
      <dgm:spPr/>
    </dgm:pt>
    <dgm:pt modelId="{5D596CA2-3C1F-4798-9B37-DF14344028DA}" type="pres">
      <dgm:prSet presAssocID="{086129B6-1803-4471-B498-212900511BCC}" presName="child1group" presStyleCnt="0"/>
      <dgm:spPr/>
    </dgm:pt>
    <dgm:pt modelId="{DF92B9D4-8723-478C-87DC-024FDF8F215F}" type="pres">
      <dgm:prSet presAssocID="{086129B6-1803-4471-B498-212900511BCC}" presName="child1" presStyleLbl="bgAcc1" presStyleIdx="0" presStyleCnt="4"/>
      <dgm:spPr/>
    </dgm:pt>
    <dgm:pt modelId="{13A859B0-1658-4A21-AA7C-F05AB832B258}" type="pres">
      <dgm:prSet presAssocID="{086129B6-1803-4471-B498-212900511BCC}" presName="child1Text" presStyleLbl="bgAcc1" presStyleIdx="0" presStyleCnt="4">
        <dgm:presLayoutVars>
          <dgm:bulletEnabled val="1"/>
        </dgm:presLayoutVars>
      </dgm:prSet>
      <dgm:spPr/>
    </dgm:pt>
    <dgm:pt modelId="{01146D0D-9C5F-4FBE-A59F-6F3919167D3E}" type="pres">
      <dgm:prSet presAssocID="{086129B6-1803-4471-B498-212900511BCC}" presName="child2group" presStyleCnt="0"/>
      <dgm:spPr/>
    </dgm:pt>
    <dgm:pt modelId="{EB4FB201-472B-421B-8597-2C1E93EE6FEA}" type="pres">
      <dgm:prSet presAssocID="{086129B6-1803-4471-B498-212900511BCC}" presName="child2" presStyleLbl="bgAcc1" presStyleIdx="1" presStyleCnt="4" custLinFactNeighborX="3717"/>
      <dgm:spPr/>
    </dgm:pt>
    <dgm:pt modelId="{D7680D91-5076-40E4-9DA6-01BF81051267}" type="pres">
      <dgm:prSet presAssocID="{086129B6-1803-4471-B498-212900511BCC}" presName="child2Text" presStyleLbl="bgAcc1" presStyleIdx="1" presStyleCnt="4">
        <dgm:presLayoutVars>
          <dgm:bulletEnabled val="1"/>
        </dgm:presLayoutVars>
      </dgm:prSet>
      <dgm:spPr/>
    </dgm:pt>
    <dgm:pt modelId="{82CCD67B-5DDC-48D2-BB78-CCFB01613C22}" type="pres">
      <dgm:prSet presAssocID="{086129B6-1803-4471-B498-212900511BCC}" presName="child3group" presStyleCnt="0"/>
      <dgm:spPr/>
    </dgm:pt>
    <dgm:pt modelId="{12344562-6633-458D-B0C5-4E87EB017E0E}" type="pres">
      <dgm:prSet presAssocID="{086129B6-1803-4471-B498-212900511BCC}" presName="child3" presStyleLbl="bgAcc1" presStyleIdx="2" presStyleCnt="4" custLinFactNeighborX="9257" custLinFactNeighborY="-1216"/>
      <dgm:spPr/>
    </dgm:pt>
    <dgm:pt modelId="{E82FE69F-B3D6-4E7F-92BA-E7CD12817176}" type="pres">
      <dgm:prSet presAssocID="{086129B6-1803-4471-B498-212900511BCC}" presName="child3Text" presStyleLbl="bgAcc1" presStyleIdx="2" presStyleCnt="4">
        <dgm:presLayoutVars>
          <dgm:bulletEnabled val="1"/>
        </dgm:presLayoutVars>
      </dgm:prSet>
      <dgm:spPr/>
    </dgm:pt>
    <dgm:pt modelId="{600B274F-32CE-44CE-9921-5A0E855DF571}" type="pres">
      <dgm:prSet presAssocID="{086129B6-1803-4471-B498-212900511BCC}" presName="child4group" presStyleCnt="0"/>
      <dgm:spPr/>
    </dgm:pt>
    <dgm:pt modelId="{5F9946CD-9641-4EEB-ACB8-0A6988465263}" type="pres">
      <dgm:prSet presAssocID="{086129B6-1803-4471-B498-212900511BCC}" presName="child4" presStyleLbl="bgAcc1" presStyleIdx="3" presStyleCnt="4" custLinFactNeighborX="-1239" custLinFactNeighborY="-2437"/>
      <dgm:spPr/>
    </dgm:pt>
    <dgm:pt modelId="{9A2BAC17-18BC-4D8B-A881-9AB992311506}" type="pres">
      <dgm:prSet presAssocID="{086129B6-1803-4471-B498-212900511BCC}" presName="child4Text" presStyleLbl="bgAcc1" presStyleIdx="3" presStyleCnt="4">
        <dgm:presLayoutVars>
          <dgm:bulletEnabled val="1"/>
        </dgm:presLayoutVars>
      </dgm:prSet>
      <dgm:spPr/>
    </dgm:pt>
    <dgm:pt modelId="{EDFDADE8-95BA-43D3-A33C-17AEE0736624}" type="pres">
      <dgm:prSet presAssocID="{086129B6-1803-4471-B498-212900511BCC}" presName="childPlaceholder" presStyleCnt="0"/>
      <dgm:spPr/>
    </dgm:pt>
    <dgm:pt modelId="{E6046855-F7AF-4555-AA4B-63430CB7EC51}" type="pres">
      <dgm:prSet presAssocID="{086129B6-1803-4471-B498-212900511BCC}" presName="circle" presStyleCnt="0"/>
      <dgm:spPr/>
    </dgm:pt>
    <dgm:pt modelId="{B693E9A2-FDE4-435C-8D21-061DED2643E9}" type="pres">
      <dgm:prSet presAssocID="{086129B6-1803-4471-B498-212900511BC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4D2A6DEC-09BF-43A9-8D01-FDD383602547}" type="pres">
      <dgm:prSet presAssocID="{086129B6-1803-4471-B498-212900511BC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C2DE5C8-0EDA-46A9-B67A-3E77B8A6E96E}" type="pres">
      <dgm:prSet presAssocID="{086129B6-1803-4471-B498-212900511BC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FD11DE5-67B4-4E00-B7A7-AAE2ACEA0792}" type="pres">
      <dgm:prSet presAssocID="{086129B6-1803-4471-B498-212900511BC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2D539C8-69C1-4CE4-9D17-FB451E48D18F}" type="pres">
      <dgm:prSet presAssocID="{086129B6-1803-4471-B498-212900511BCC}" presName="quadrantPlaceholder" presStyleCnt="0"/>
      <dgm:spPr/>
    </dgm:pt>
    <dgm:pt modelId="{DAD255BA-B880-41EA-8E8B-6227BBB8B2A6}" type="pres">
      <dgm:prSet presAssocID="{086129B6-1803-4471-B498-212900511BCC}" presName="center1" presStyleLbl="fgShp" presStyleIdx="0" presStyleCnt="2"/>
      <dgm:spPr/>
    </dgm:pt>
    <dgm:pt modelId="{0C0ED56A-6698-4AE7-925F-C0F66F3E9DC0}" type="pres">
      <dgm:prSet presAssocID="{086129B6-1803-4471-B498-212900511BCC}" presName="center2" presStyleLbl="fgShp" presStyleIdx="1" presStyleCnt="2"/>
      <dgm:spPr/>
    </dgm:pt>
  </dgm:ptLst>
  <dgm:cxnLst>
    <dgm:cxn modelId="{72153A0E-C423-4E58-8C5D-129799C07711}" srcId="{086129B6-1803-4471-B498-212900511BCC}" destId="{7BF9C1A4-1999-4509-8E59-574D19D429F7}" srcOrd="0" destOrd="0" parTransId="{7649266E-7ABE-4C6C-820B-16F23794CF6E}" sibTransId="{488626A9-9306-4ED4-8658-6DDDC6925A27}"/>
    <dgm:cxn modelId="{C5F53815-657F-4B43-83BC-74EAD19CAA00}" type="presOf" srcId="{04CDB8F2-92A2-4008-B5ED-08B7079E15EC}" destId="{5F9946CD-9641-4EEB-ACB8-0A6988465263}" srcOrd="0" destOrd="0" presId="urn:microsoft.com/office/officeart/2005/8/layout/cycle4"/>
    <dgm:cxn modelId="{B4E7E01A-6336-4F00-934E-16E2EE408046}" type="presOf" srcId="{E9AE11F8-EA04-4919-8BFA-135A7E036848}" destId="{4C2DE5C8-0EDA-46A9-B67A-3E77B8A6E96E}" srcOrd="0" destOrd="0" presId="urn:microsoft.com/office/officeart/2005/8/layout/cycle4"/>
    <dgm:cxn modelId="{9729F41E-6985-45ED-9D4D-B64879C703BF}" srcId="{E9AE11F8-EA04-4919-8BFA-135A7E036848}" destId="{BFED2B72-9CD2-4BE3-8109-2AE5B1B7B7C5}" srcOrd="2" destOrd="0" parTransId="{3A0EC693-CEBD-4872-94BE-F217539B9425}" sibTransId="{1C42F7C6-317C-4243-A54D-1C2C67324384}"/>
    <dgm:cxn modelId="{C9B3381F-346D-426C-BCAE-29231EDDA4BE}" type="presOf" srcId="{086129B6-1803-4471-B498-212900511BCC}" destId="{DEC525BB-9F34-4F5F-9F78-282D72C364B0}" srcOrd="0" destOrd="0" presId="urn:microsoft.com/office/officeart/2005/8/layout/cycle4"/>
    <dgm:cxn modelId="{A8DDC921-747E-4203-A185-BFF74197B04A}" type="presOf" srcId="{BFED2B72-9CD2-4BE3-8109-2AE5B1B7B7C5}" destId="{E82FE69F-B3D6-4E7F-92BA-E7CD12817176}" srcOrd="1" destOrd="2" presId="urn:microsoft.com/office/officeart/2005/8/layout/cycle4"/>
    <dgm:cxn modelId="{64C8D025-9EA3-4CC7-8F0B-BE4D5924763B}" type="presOf" srcId="{E34DD08E-A4CE-41B4-826D-35EC4CBB419F}" destId="{DF92B9D4-8723-478C-87DC-024FDF8F215F}" srcOrd="0" destOrd="1" presId="urn:microsoft.com/office/officeart/2005/8/layout/cycle4"/>
    <dgm:cxn modelId="{19270027-017A-496F-BDB3-8B6CDD3C0F99}" type="presOf" srcId="{B0B14004-7A44-4E3F-97AE-C7805FFEA1C9}" destId="{D7680D91-5076-40E4-9DA6-01BF81051267}" srcOrd="1" destOrd="0" presId="urn:microsoft.com/office/officeart/2005/8/layout/cycle4"/>
    <dgm:cxn modelId="{706EC528-805F-44F1-B551-0FC135AD6CC9}" type="presOf" srcId="{B0B14004-7A44-4E3F-97AE-C7805FFEA1C9}" destId="{EB4FB201-472B-421B-8597-2C1E93EE6FEA}" srcOrd="0" destOrd="0" presId="urn:microsoft.com/office/officeart/2005/8/layout/cycle4"/>
    <dgm:cxn modelId="{140F902B-95F4-4BEA-BB9D-C3B6744AE611}" srcId="{150C6D58-7210-4B4B-B820-2E16B2998616}" destId="{04CDB8F2-92A2-4008-B5ED-08B7079E15EC}" srcOrd="0" destOrd="0" parTransId="{7102DE11-52FB-42BA-B6B6-230F5997A1C6}" sibTransId="{E2604312-3315-4B14-B2DF-FAE87B6CA68A}"/>
    <dgm:cxn modelId="{CFFE6F2C-7361-456A-97D6-5F74D4B319DC}" type="presOf" srcId="{F1F6EED5-24D2-42D3-8D1D-7C45BD075D7E}" destId="{EB4FB201-472B-421B-8597-2C1E93EE6FEA}" srcOrd="0" destOrd="5" presId="urn:microsoft.com/office/officeart/2005/8/layout/cycle4"/>
    <dgm:cxn modelId="{AE04692E-01F7-4A55-9FC4-E44102AD4B0A}" type="presOf" srcId="{9D766ED5-33E8-45DE-97D4-E2F1B6EBFD2C}" destId="{9A2BAC17-18BC-4D8B-A881-9AB992311506}" srcOrd="1" destOrd="1" presId="urn:microsoft.com/office/officeart/2005/8/layout/cycle4"/>
    <dgm:cxn modelId="{9CB1DA33-824A-4932-8A91-F57FD4B89D4D}" srcId="{CB41A77F-9641-46C2-B679-1B4150AB8387}" destId="{B0B14004-7A44-4E3F-97AE-C7805FFEA1C9}" srcOrd="0" destOrd="0" parTransId="{B20A5480-4161-4087-A2F0-D5165B738D38}" sibTransId="{171644A5-1DF3-473F-8D38-40F729F15C3C}"/>
    <dgm:cxn modelId="{4555DF38-2722-40A2-8A39-B6574360CD7A}" srcId="{CB41A77F-9641-46C2-B679-1B4150AB8387}" destId="{B74758AD-5DBE-4665-BC86-F7200FD83681}" srcOrd="4" destOrd="0" parTransId="{27FB24DB-B3A4-4365-9BFA-9A34411EFEDC}" sibTransId="{8D18E017-7920-494A-BEDF-7D41C60094D7}"/>
    <dgm:cxn modelId="{4DC39A5D-B6AA-4B01-911E-0490F12ABB9F}" srcId="{150C6D58-7210-4B4B-B820-2E16B2998616}" destId="{D87C7906-182A-48DA-A4EC-E923DEF2B9B6}" srcOrd="2" destOrd="0" parTransId="{BAEEF20C-6D6B-4039-8AE0-0509608FEE58}" sibTransId="{6D817A4F-C7C8-4B8C-827C-E73ACD48A346}"/>
    <dgm:cxn modelId="{A5C6F45F-0B31-463A-827F-C7F3F72ED480}" srcId="{CB41A77F-9641-46C2-B679-1B4150AB8387}" destId="{1DF1EAB9-E0C3-4F26-8BCA-C6D30E7637DD}" srcOrd="1" destOrd="0" parTransId="{9259FF89-3A4D-437E-8C27-A7E033E8D768}" sibTransId="{51AF1A7D-8F3F-4639-8D55-FFDA9090F9C1}"/>
    <dgm:cxn modelId="{3B520A63-CB36-4C9A-881A-432864155FFF}" type="presOf" srcId="{E0708EC6-B999-406C-BE94-F477A43CDC4B}" destId="{E82FE69F-B3D6-4E7F-92BA-E7CD12817176}" srcOrd="1" destOrd="0" presId="urn:microsoft.com/office/officeart/2005/8/layout/cycle4"/>
    <dgm:cxn modelId="{22C38763-8846-48D1-894E-DC742E974709}" srcId="{E9AE11F8-EA04-4919-8BFA-135A7E036848}" destId="{E0708EC6-B999-406C-BE94-F477A43CDC4B}" srcOrd="0" destOrd="0" parTransId="{8C2A5100-CDD1-4C64-B777-F32132309780}" sibTransId="{85701F24-0BD4-494E-A0FA-54DDBA22CC76}"/>
    <dgm:cxn modelId="{00E17A45-09D6-46CA-B406-7F3D8DF77614}" type="presOf" srcId="{D87C7906-182A-48DA-A4EC-E923DEF2B9B6}" destId="{5F9946CD-9641-4EEB-ACB8-0A6988465263}" srcOrd="0" destOrd="2" presId="urn:microsoft.com/office/officeart/2005/8/layout/cycle4"/>
    <dgm:cxn modelId="{5AEA9468-A070-4407-82C7-3B9FDFD99DF3}" srcId="{150C6D58-7210-4B4B-B820-2E16B2998616}" destId="{9D766ED5-33E8-45DE-97D4-E2F1B6EBFD2C}" srcOrd="1" destOrd="0" parTransId="{00B2B3FA-613A-4546-A1D0-A1D82FA9085D}" sibTransId="{445CD5D5-FBB6-49B6-81EB-2C63B7B40C7F}"/>
    <dgm:cxn modelId="{1545C968-6164-4F8E-8BDE-17D6499007F4}" srcId="{086129B6-1803-4471-B498-212900511BCC}" destId="{E9AE11F8-EA04-4919-8BFA-135A7E036848}" srcOrd="2" destOrd="0" parTransId="{236287F0-2C89-4BF9-8E60-1171DDEC0843}" sibTransId="{D6BF68B9-A86E-4087-841C-320FD4D3DE86}"/>
    <dgm:cxn modelId="{70C24F69-6B7C-4DDB-9B87-971EDE6A6932}" type="presOf" srcId="{7BF9C1A4-1999-4509-8E59-574D19D429F7}" destId="{B693E9A2-FDE4-435C-8D21-061DED2643E9}" srcOrd="0" destOrd="0" presId="urn:microsoft.com/office/officeart/2005/8/layout/cycle4"/>
    <dgm:cxn modelId="{258D8669-344E-484F-8261-2EE7AAE4B4A0}" srcId="{7BF9C1A4-1999-4509-8E59-574D19D429F7}" destId="{CA24E4D0-FE6F-44B9-957D-FAA58ADE9D58}" srcOrd="2" destOrd="0" parTransId="{97166082-B2C9-4CB4-8A1E-F57D90AC7002}" sibTransId="{2194FFE7-63A9-4E32-B0B5-EFC27EB0292F}"/>
    <dgm:cxn modelId="{416A9D6A-B14E-4133-B232-EB33F6813116}" srcId="{086129B6-1803-4471-B498-212900511BCC}" destId="{CB41A77F-9641-46C2-B679-1B4150AB8387}" srcOrd="1" destOrd="0" parTransId="{D44F7B81-1B5A-47E2-A2C6-3285B1145084}" sibTransId="{64BA6C0E-5366-42EF-95A7-925E1D4762DD}"/>
    <dgm:cxn modelId="{F8900A6C-EF9D-4355-AA79-43D5FB67CB34}" srcId="{7BF9C1A4-1999-4509-8E59-574D19D429F7}" destId="{BBF151BD-B3A1-4325-85B9-6C3E9F8850AE}" srcOrd="3" destOrd="0" parTransId="{D0230EE7-7B5E-42CF-A82B-F3DC730CE68A}" sibTransId="{0828B7F9-BF3D-41CF-95E6-6D63BFCB00C2}"/>
    <dgm:cxn modelId="{FDC83C4C-B33B-4E4A-810C-F1CF8B8904EE}" type="presOf" srcId="{D87C7906-182A-48DA-A4EC-E923DEF2B9B6}" destId="{9A2BAC17-18BC-4D8B-A881-9AB992311506}" srcOrd="1" destOrd="2" presId="urn:microsoft.com/office/officeart/2005/8/layout/cycle4"/>
    <dgm:cxn modelId="{8FA3206E-59DB-4CB5-B036-BCAE67FC17A9}" type="presOf" srcId="{1DF1EAB9-E0C3-4F26-8BCA-C6D30E7637DD}" destId="{EB4FB201-472B-421B-8597-2C1E93EE6FEA}" srcOrd="0" destOrd="1" presId="urn:microsoft.com/office/officeart/2005/8/layout/cycle4"/>
    <dgm:cxn modelId="{B04DC46E-C1A2-4E8C-A758-7B16F2E0973D}" srcId="{7BF9C1A4-1999-4509-8E59-574D19D429F7}" destId="{E34DD08E-A4CE-41B4-826D-35EC4CBB419F}" srcOrd="1" destOrd="0" parTransId="{1AF5F20A-2493-4E46-84C1-D4E4C2CDDF45}" sibTransId="{CD284F07-0BE1-43DB-A108-5EA7AE39A25C}"/>
    <dgm:cxn modelId="{AE0ADD4F-DC7B-4B78-9010-C2E01E0CDFFE}" type="presOf" srcId="{709AFE07-6BB8-46FE-AE83-AD750490E518}" destId="{D7680D91-5076-40E4-9DA6-01BF81051267}" srcOrd="1" destOrd="3" presId="urn:microsoft.com/office/officeart/2005/8/layout/cycle4"/>
    <dgm:cxn modelId="{8A572751-249E-4413-82E4-A27AA07C36D4}" type="presOf" srcId="{B74758AD-5DBE-4665-BC86-F7200FD83681}" destId="{EB4FB201-472B-421B-8597-2C1E93EE6FEA}" srcOrd="0" destOrd="4" presId="urn:microsoft.com/office/officeart/2005/8/layout/cycle4"/>
    <dgm:cxn modelId="{091C6F54-A501-4A16-A4C7-5627D5EB92A0}" srcId="{E9AE11F8-EA04-4919-8BFA-135A7E036848}" destId="{93A15EA5-FDEA-44CF-BCC3-FB5DC850EFCD}" srcOrd="1" destOrd="0" parTransId="{A6BC70B3-1C28-41F5-B3AF-993E2CC646CC}" sibTransId="{D341DB44-7D4F-4786-8E95-F27F39786A5B}"/>
    <dgm:cxn modelId="{C1F85557-349D-4494-B663-BAFB9D598879}" srcId="{086129B6-1803-4471-B498-212900511BCC}" destId="{150C6D58-7210-4B4B-B820-2E16B2998616}" srcOrd="3" destOrd="0" parTransId="{146E0DCC-7526-4F75-9475-3F6E0B003C64}" sibTransId="{724F983B-F937-4B88-B54C-1B0E0DCB8BAB}"/>
    <dgm:cxn modelId="{7CC80E59-339A-4CEF-8C38-E0B71350BE6D}" type="presOf" srcId="{709AFE07-6BB8-46FE-AE83-AD750490E518}" destId="{EB4FB201-472B-421B-8597-2C1E93EE6FEA}" srcOrd="0" destOrd="3" presId="urn:microsoft.com/office/officeart/2005/8/layout/cycle4"/>
    <dgm:cxn modelId="{1B7CE193-F4CF-46D6-A722-7AB243AA35D1}" type="presOf" srcId="{E0708EC6-B999-406C-BE94-F477A43CDC4B}" destId="{12344562-6633-458D-B0C5-4E87EB017E0E}" srcOrd="0" destOrd="0" presId="urn:microsoft.com/office/officeart/2005/8/layout/cycle4"/>
    <dgm:cxn modelId="{8E6C0594-E09B-40D0-899D-69AA953FCAB8}" type="presOf" srcId="{CA24E4D0-FE6F-44B9-957D-FAA58ADE9D58}" destId="{13A859B0-1658-4A21-AA7C-F05AB832B258}" srcOrd="1" destOrd="2" presId="urn:microsoft.com/office/officeart/2005/8/layout/cycle4"/>
    <dgm:cxn modelId="{EB58BD96-4258-4198-9854-6A3B5BD9BF60}" type="presOf" srcId="{9AEF0144-6FCB-41DF-B351-8E46C0C04776}" destId="{EB4FB201-472B-421B-8597-2C1E93EE6FEA}" srcOrd="0" destOrd="2" presId="urn:microsoft.com/office/officeart/2005/8/layout/cycle4"/>
    <dgm:cxn modelId="{C7874097-F310-42CA-B861-0E2D62D1ED1B}" type="presOf" srcId="{BFED2B72-9CD2-4BE3-8109-2AE5B1B7B7C5}" destId="{12344562-6633-458D-B0C5-4E87EB017E0E}" srcOrd="0" destOrd="2" presId="urn:microsoft.com/office/officeart/2005/8/layout/cycle4"/>
    <dgm:cxn modelId="{593FC7B2-D6DE-486C-980F-19F8ED51D97E}" type="presOf" srcId="{BBF151BD-B3A1-4325-85B9-6C3E9F8850AE}" destId="{DF92B9D4-8723-478C-87DC-024FDF8F215F}" srcOrd="0" destOrd="3" presId="urn:microsoft.com/office/officeart/2005/8/layout/cycle4"/>
    <dgm:cxn modelId="{3FC9FCB5-74E6-477A-9CFB-AB6000F7FF7C}" srcId="{7BF9C1A4-1999-4509-8E59-574D19D429F7}" destId="{B1A11D25-8870-440F-B08D-647F095631A8}" srcOrd="0" destOrd="0" parTransId="{01D7F567-0949-46C5-847C-8F6564B7D879}" sibTransId="{2EAA0C94-877E-4AD9-AF32-9A78071D266C}"/>
    <dgm:cxn modelId="{C5ECC5B6-430B-43A7-A54A-35CA0A7C2BB2}" srcId="{CB41A77F-9641-46C2-B679-1B4150AB8387}" destId="{709AFE07-6BB8-46FE-AE83-AD750490E518}" srcOrd="3" destOrd="0" parTransId="{6DB0150B-4B32-44B7-8813-1683399D8093}" sibTransId="{64268F54-D0D1-45FA-9675-53D126DCAFF4}"/>
    <dgm:cxn modelId="{8467FDBB-2B77-4C87-92EB-D37A65B6F302}" type="presOf" srcId="{B74758AD-5DBE-4665-BC86-F7200FD83681}" destId="{D7680D91-5076-40E4-9DA6-01BF81051267}" srcOrd="1" destOrd="4" presId="urn:microsoft.com/office/officeart/2005/8/layout/cycle4"/>
    <dgm:cxn modelId="{F9BD79C8-FF39-4684-B06B-A4CC5EC69CAD}" type="presOf" srcId="{93A15EA5-FDEA-44CF-BCC3-FB5DC850EFCD}" destId="{12344562-6633-458D-B0C5-4E87EB017E0E}" srcOrd="0" destOrd="1" presId="urn:microsoft.com/office/officeart/2005/8/layout/cycle4"/>
    <dgm:cxn modelId="{6C874DCA-E296-42BB-BA1C-6989BB299604}" type="presOf" srcId="{CA24E4D0-FE6F-44B9-957D-FAA58ADE9D58}" destId="{DF92B9D4-8723-478C-87DC-024FDF8F215F}" srcOrd="0" destOrd="2" presId="urn:microsoft.com/office/officeart/2005/8/layout/cycle4"/>
    <dgm:cxn modelId="{20ADDCCC-5CCC-4DDE-92FF-CC7A445A54C4}" type="presOf" srcId="{93A15EA5-FDEA-44CF-BCC3-FB5DC850EFCD}" destId="{E82FE69F-B3D6-4E7F-92BA-E7CD12817176}" srcOrd="1" destOrd="1" presId="urn:microsoft.com/office/officeart/2005/8/layout/cycle4"/>
    <dgm:cxn modelId="{049993CE-4F20-4000-A9B3-C8F2E35186C8}" type="presOf" srcId="{E34DD08E-A4CE-41B4-826D-35EC4CBB419F}" destId="{13A859B0-1658-4A21-AA7C-F05AB832B258}" srcOrd="1" destOrd="1" presId="urn:microsoft.com/office/officeart/2005/8/layout/cycle4"/>
    <dgm:cxn modelId="{C1BD55D9-8019-4A2B-8DDA-28DA55429162}" srcId="{CB41A77F-9641-46C2-B679-1B4150AB8387}" destId="{9AEF0144-6FCB-41DF-B351-8E46C0C04776}" srcOrd="2" destOrd="0" parTransId="{E3C5BCE7-BF29-469C-BF41-2E7F90876C47}" sibTransId="{0E0CE36B-5D28-4ED2-AC27-E5151EA3F461}"/>
    <dgm:cxn modelId="{6E712EDF-1497-46F9-9B87-996C34FEE9DC}" type="presOf" srcId="{150C6D58-7210-4B4B-B820-2E16B2998616}" destId="{0FD11DE5-67B4-4E00-B7A7-AAE2ACEA0792}" srcOrd="0" destOrd="0" presId="urn:microsoft.com/office/officeart/2005/8/layout/cycle4"/>
    <dgm:cxn modelId="{F8BD64E5-AA5B-4FA3-8E68-00E7FC119ED7}" type="presOf" srcId="{04CDB8F2-92A2-4008-B5ED-08B7079E15EC}" destId="{9A2BAC17-18BC-4D8B-A881-9AB992311506}" srcOrd="1" destOrd="0" presId="urn:microsoft.com/office/officeart/2005/8/layout/cycle4"/>
    <dgm:cxn modelId="{48F780E7-D13A-40BF-809E-9671337D1AED}" type="presOf" srcId="{1DF1EAB9-E0C3-4F26-8BCA-C6D30E7637DD}" destId="{D7680D91-5076-40E4-9DA6-01BF81051267}" srcOrd="1" destOrd="1" presId="urn:microsoft.com/office/officeart/2005/8/layout/cycle4"/>
    <dgm:cxn modelId="{03ED74E8-C56A-4BC0-A8D5-D4931A0900E2}" type="presOf" srcId="{BBF151BD-B3A1-4325-85B9-6C3E9F8850AE}" destId="{13A859B0-1658-4A21-AA7C-F05AB832B258}" srcOrd="1" destOrd="3" presId="urn:microsoft.com/office/officeart/2005/8/layout/cycle4"/>
    <dgm:cxn modelId="{D7EE6EEB-F373-46A5-AEBC-DE4943D602BC}" type="presOf" srcId="{9D766ED5-33E8-45DE-97D4-E2F1B6EBFD2C}" destId="{5F9946CD-9641-4EEB-ACB8-0A6988465263}" srcOrd="0" destOrd="1" presId="urn:microsoft.com/office/officeart/2005/8/layout/cycle4"/>
    <dgm:cxn modelId="{E20CE4EB-EB1F-4A76-8277-6152109820CF}" type="presOf" srcId="{B1A11D25-8870-440F-B08D-647F095631A8}" destId="{13A859B0-1658-4A21-AA7C-F05AB832B258}" srcOrd="1" destOrd="0" presId="urn:microsoft.com/office/officeart/2005/8/layout/cycle4"/>
    <dgm:cxn modelId="{E02CDFEE-761F-4266-A961-C0D4A51AE7A3}" type="presOf" srcId="{CB41A77F-9641-46C2-B679-1B4150AB8387}" destId="{4D2A6DEC-09BF-43A9-8D01-FDD383602547}" srcOrd="0" destOrd="0" presId="urn:microsoft.com/office/officeart/2005/8/layout/cycle4"/>
    <dgm:cxn modelId="{04D0AFF1-5E50-4FE9-A8FF-400449000E61}" srcId="{CB41A77F-9641-46C2-B679-1B4150AB8387}" destId="{F1F6EED5-24D2-42D3-8D1D-7C45BD075D7E}" srcOrd="5" destOrd="0" parTransId="{6E20579D-1CF9-4D57-8537-F38623DC5959}" sibTransId="{7E0E5A64-3AC5-4594-8839-755C84945437}"/>
    <dgm:cxn modelId="{08D17FF4-39D6-4766-96EF-8F505F5E965E}" type="presOf" srcId="{B1A11D25-8870-440F-B08D-647F095631A8}" destId="{DF92B9D4-8723-478C-87DC-024FDF8F215F}" srcOrd="0" destOrd="0" presId="urn:microsoft.com/office/officeart/2005/8/layout/cycle4"/>
    <dgm:cxn modelId="{6B7D62F8-F1CB-48A8-A2AB-B3EB0A6C670D}" type="presOf" srcId="{9AEF0144-6FCB-41DF-B351-8E46C0C04776}" destId="{D7680D91-5076-40E4-9DA6-01BF81051267}" srcOrd="1" destOrd="2" presId="urn:microsoft.com/office/officeart/2005/8/layout/cycle4"/>
    <dgm:cxn modelId="{85D5EBF8-78D6-4AFA-9CE2-B539417E9DB3}" type="presOf" srcId="{F1F6EED5-24D2-42D3-8D1D-7C45BD075D7E}" destId="{D7680D91-5076-40E4-9DA6-01BF81051267}" srcOrd="1" destOrd="5" presId="urn:microsoft.com/office/officeart/2005/8/layout/cycle4"/>
    <dgm:cxn modelId="{F7E9A3F2-4A99-4058-A471-4C6AF495A96E}" type="presParOf" srcId="{DEC525BB-9F34-4F5F-9F78-282D72C364B0}" destId="{D3A28E66-205A-43D4-96A9-232BB1BE1AF2}" srcOrd="0" destOrd="0" presId="urn:microsoft.com/office/officeart/2005/8/layout/cycle4"/>
    <dgm:cxn modelId="{6530AD5A-70BC-42F9-8106-28C8072C762E}" type="presParOf" srcId="{D3A28E66-205A-43D4-96A9-232BB1BE1AF2}" destId="{5D596CA2-3C1F-4798-9B37-DF14344028DA}" srcOrd="0" destOrd="0" presId="urn:microsoft.com/office/officeart/2005/8/layout/cycle4"/>
    <dgm:cxn modelId="{84492EF4-1EEC-4C81-9B36-27208453CAA0}" type="presParOf" srcId="{5D596CA2-3C1F-4798-9B37-DF14344028DA}" destId="{DF92B9D4-8723-478C-87DC-024FDF8F215F}" srcOrd="0" destOrd="0" presId="urn:microsoft.com/office/officeart/2005/8/layout/cycle4"/>
    <dgm:cxn modelId="{94ED0C88-9B56-46CC-BDEE-EED324A6D217}" type="presParOf" srcId="{5D596CA2-3C1F-4798-9B37-DF14344028DA}" destId="{13A859B0-1658-4A21-AA7C-F05AB832B258}" srcOrd="1" destOrd="0" presId="urn:microsoft.com/office/officeart/2005/8/layout/cycle4"/>
    <dgm:cxn modelId="{DA060662-1542-47B1-98BE-10A95DA211A7}" type="presParOf" srcId="{D3A28E66-205A-43D4-96A9-232BB1BE1AF2}" destId="{01146D0D-9C5F-4FBE-A59F-6F3919167D3E}" srcOrd="1" destOrd="0" presId="urn:microsoft.com/office/officeart/2005/8/layout/cycle4"/>
    <dgm:cxn modelId="{F6E74391-52A9-49CD-B1D8-E2D29CCB68F3}" type="presParOf" srcId="{01146D0D-9C5F-4FBE-A59F-6F3919167D3E}" destId="{EB4FB201-472B-421B-8597-2C1E93EE6FEA}" srcOrd="0" destOrd="0" presId="urn:microsoft.com/office/officeart/2005/8/layout/cycle4"/>
    <dgm:cxn modelId="{ACE0F1F7-1018-4FE3-B65D-1CBFCB12B47F}" type="presParOf" srcId="{01146D0D-9C5F-4FBE-A59F-6F3919167D3E}" destId="{D7680D91-5076-40E4-9DA6-01BF81051267}" srcOrd="1" destOrd="0" presId="urn:microsoft.com/office/officeart/2005/8/layout/cycle4"/>
    <dgm:cxn modelId="{E94557A1-059D-4003-B1F3-4EDA6F662421}" type="presParOf" srcId="{D3A28E66-205A-43D4-96A9-232BB1BE1AF2}" destId="{82CCD67B-5DDC-48D2-BB78-CCFB01613C22}" srcOrd="2" destOrd="0" presId="urn:microsoft.com/office/officeart/2005/8/layout/cycle4"/>
    <dgm:cxn modelId="{24CE89C2-E7D8-48A3-8BC9-11D479AC1DF6}" type="presParOf" srcId="{82CCD67B-5DDC-48D2-BB78-CCFB01613C22}" destId="{12344562-6633-458D-B0C5-4E87EB017E0E}" srcOrd="0" destOrd="0" presId="urn:microsoft.com/office/officeart/2005/8/layout/cycle4"/>
    <dgm:cxn modelId="{ADC5B8E3-EDE1-4AEC-B2A6-111C9E2384CD}" type="presParOf" srcId="{82CCD67B-5DDC-48D2-BB78-CCFB01613C22}" destId="{E82FE69F-B3D6-4E7F-92BA-E7CD12817176}" srcOrd="1" destOrd="0" presId="urn:microsoft.com/office/officeart/2005/8/layout/cycle4"/>
    <dgm:cxn modelId="{9E7C78CB-E27D-4BCD-903C-5346D42511D5}" type="presParOf" srcId="{D3A28E66-205A-43D4-96A9-232BB1BE1AF2}" destId="{600B274F-32CE-44CE-9921-5A0E855DF571}" srcOrd="3" destOrd="0" presId="urn:microsoft.com/office/officeart/2005/8/layout/cycle4"/>
    <dgm:cxn modelId="{A799E58B-26FD-4BC7-9754-EE5803970ECF}" type="presParOf" srcId="{600B274F-32CE-44CE-9921-5A0E855DF571}" destId="{5F9946CD-9641-4EEB-ACB8-0A6988465263}" srcOrd="0" destOrd="0" presId="urn:microsoft.com/office/officeart/2005/8/layout/cycle4"/>
    <dgm:cxn modelId="{A474DE29-63CC-4819-8BF1-EC7D4BBEA89B}" type="presParOf" srcId="{600B274F-32CE-44CE-9921-5A0E855DF571}" destId="{9A2BAC17-18BC-4D8B-A881-9AB992311506}" srcOrd="1" destOrd="0" presId="urn:microsoft.com/office/officeart/2005/8/layout/cycle4"/>
    <dgm:cxn modelId="{435AA019-DE7F-4F21-9998-80CA5FAB714E}" type="presParOf" srcId="{D3A28E66-205A-43D4-96A9-232BB1BE1AF2}" destId="{EDFDADE8-95BA-43D3-A33C-17AEE0736624}" srcOrd="4" destOrd="0" presId="urn:microsoft.com/office/officeart/2005/8/layout/cycle4"/>
    <dgm:cxn modelId="{FC14D344-BC0E-426B-AED8-201F7F0E92B2}" type="presParOf" srcId="{DEC525BB-9F34-4F5F-9F78-282D72C364B0}" destId="{E6046855-F7AF-4555-AA4B-63430CB7EC51}" srcOrd="1" destOrd="0" presId="urn:microsoft.com/office/officeart/2005/8/layout/cycle4"/>
    <dgm:cxn modelId="{ABA810B3-EB4A-48A8-88C0-2613B4C9A8E9}" type="presParOf" srcId="{E6046855-F7AF-4555-AA4B-63430CB7EC51}" destId="{B693E9A2-FDE4-435C-8D21-061DED2643E9}" srcOrd="0" destOrd="0" presId="urn:microsoft.com/office/officeart/2005/8/layout/cycle4"/>
    <dgm:cxn modelId="{7F1BA63E-39EE-41AC-AD6B-8E3512490A0B}" type="presParOf" srcId="{E6046855-F7AF-4555-AA4B-63430CB7EC51}" destId="{4D2A6DEC-09BF-43A9-8D01-FDD383602547}" srcOrd="1" destOrd="0" presId="urn:microsoft.com/office/officeart/2005/8/layout/cycle4"/>
    <dgm:cxn modelId="{9D6F45E0-3D31-4A0F-99F5-9759A9A33FAB}" type="presParOf" srcId="{E6046855-F7AF-4555-AA4B-63430CB7EC51}" destId="{4C2DE5C8-0EDA-46A9-B67A-3E77B8A6E96E}" srcOrd="2" destOrd="0" presId="urn:microsoft.com/office/officeart/2005/8/layout/cycle4"/>
    <dgm:cxn modelId="{A1FDA618-0D1E-43D2-AA82-FFB9B32A28F9}" type="presParOf" srcId="{E6046855-F7AF-4555-AA4B-63430CB7EC51}" destId="{0FD11DE5-67B4-4E00-B7A7-AAE2ACEA0792}" srcOrd="3" destOrd="0" presId="urn:microsoft.com/office/officeart/2005/8/layout/cycle4"/>
    <dgm:cxn modelId="{D7515B32-BAC3-4D93-9300-A17D3F04A72E}" type="presParOf" srcId="{E6046855-F7AF-4555-AA4B-63430CB7EC51}" destId="{02D539C8-69C1-4CE4-9D17-FB451E48D18F}" srcOrd="4" destOrd="0" presId="urn:microsoft.com/office/officeart/2005/8/layout/cycle4"/>
    <dgm:cxn modelId="{FBEAF92B-66CB-4749-A55C-580A7CE9975B}" type="presParOf" srcId="{DEC525BB-9F34-4F5F-9F78-282D72C364B0}" destId="{DAD255BA-B880-41EA-8E8B-6227BBB8B2A6}" srcOrd="2" destOrd="0" presId="urn:microsoft.com/office/officeart/2005/8/layout/cycle4"/>
    <dgm:cxn modelId="{6909CA55-45A0-4A8A-9ABD-4B6B46DA332A}" type="presParOf" srcId="{DEC525BB-9F34-4F5F-9F78-282D72C364B0}" destId="{0C0ED56A-6698-4AE7-925F-C0F66F3E9DC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084501-FFA0-4EC5-8ECD-ED06DA9EDFB8}" type="doc">
      <dgm:prSet loTypeId="urn:microsoft.com/office/officeart/2005/8/layout/pyramid1" loCatId="pyramid" qsTypeId="urn:microsoft.com/office/officeart/2005/8/quickstyle/simple5" qsCatId="simple" csTypeId="urn:microsoft.com/office/officeart/2005/8/colors/accent6_2" csCatId="accent6" phldr="1"/>
      <dgm:spPr/>
    </dgm:pt>
    <dgm:pt modelId="{495BB656-D3F3-4CDC-A8BA-123F6A66AF05}">
      <dgm:prSet phldrT="[Text]" custT="1"/>
      <dgm:spPr/>
      <dgm:t>
        <a:bodyPr/>
        <a:lstStyle/>
        <a:p>
          <a:r>
            <a:rPr lang="en-GB" sz="2800" dirty="0"/>
            <a:t>5</a:t>
          </a:r>
        </a:p>
      </dgm:t>
    </dgm:pt>
    <dgm:pt modelId="{C07D9327-B14A-4363-AEF3-7EDF46DF89E0}" type="parTrans" cxnId="{2984FA23-A2DC-4DDB-80E4-337EED726FE2}">
      <dgm:prSet/>
      <dgm:spPr/>
      <dgm:t>
        <a:bodyPr/>
        <a:lstStyle/>
        <a:p>
          <a:endParaRPr lang="en-GB"/>
        </a:p>
      </dgm:t>
    </dgm:pt>
    <dgm:pt modelId="{7214AA64-2508-41E3-98EE-D9E243E471DF}" type="sibTrans" cxnId="{2984FA23-A2DC-4DDB-80E4-337EED726FE2}">
      <dgm:prSet/>
      <dgm:spPr/>
      <dgm:t>
        <a:bodyPr/>
        <a:lstStyle/>
        <a:p>
          <a:endParaRPr lang="en-GB"/>
        </a:p>
      </dgm:t>
    </dgm:pt>
    <dgm:pt modelId="{B55A3D83-BF98-4CB0-A21F-6C719CB08777}">
      <dgm:prSet phldrT="[Text]" custT="1"/>
      <dgm:spPr/>
      <dgm:t>
        <a:bodyPr/>
        <a:lstStyle/>
        <a:p>
          <a:r>
            <a:rPr lang="en-GB" sz="2800" dirty="0"/>
            <a:t>4</a:t>
          </a:r>
        </a:p>
      </dgm:t>
    </dgm:pt>
    <dgm:pt modelId="{EDA34A3C-C5FE-4E0D-B24E-F4457917E1D3}" type="parTrans" cxnId="{5CA3468F-E04E-47E7-9445-AE7F98466BC2}">
      <dgm:prSet/>
      <dgm:spPr/>
      <dgm:t>
        <a:bodyPr/>
        <a:lstStyle/>
        <a:p>
          <a:endParaRPr lang="en-GB"/>
        </a:p>
      </dgm:t>
    </dgm:pt>
    <dgm:pt modelId="{201F3210-5A3B-4B8C-9753-83DDD0F9723F}" type="sibTrans" cxnId="{5CA3468F-E04E-47E7-9445-AE7F98466BC2}">
      <dgm:prSet/>
      <dgm:spPr/>
      <dgm:t>
        <a:bodyPr/>
        <a:lstStyle/>
        <a:p>
          <a:endParaRPr lang="en-GB"/>
        </a:p>
      </dgm:t>
    </dgm:pt>
    <dgm:pt modelId="{95746840-94DF-4624-A780-02D94AA7FB5D}">
      <dgm:prSet phldrT="[Text]" custT="1"/>
      <dgm:spPr/>
      <dgm:t>
        <a:bodyPr/>
        <a:lstStyle/>
        <a:p>
          <a:r>
            <a:rPr lang="en-GB" sz="2800" dirty="0"/>
            <a:t>3</a:t>
          </a:r>
        </a:p>
      </dgm:t>
    </dgm:pt>
    <dgm:pt modelId="{ADC9E968-47DA-4F6C-85F6-7032B9D66435}" type="parTrans" cxnId="{C4DD365C-ADD8-40CE-AD8F-96F8D9E6523E}">
      <dgm:prSet/>
      <dgm:spPr/>
      <dgm:t>
        <a:bodyPr/>
        <a:lstStyle/>
        <a:p>
          <a:endParaRPr lang="en-GB"/>
        </a:p>
      </dgm:t>
    </dgm:pt>
    <dgm:pt modelId="{768B2DD7-BA9C-476F-B95F-5B033F84CD92}" type="sibTrans" cxnId="{C4DD365C-ADD8-40CE-AD8F-96F8D9E6523E}">
      <dgm:prSet/>
      <dgm:spPr/>
      <dgm:t>
        <a:bodyPr/>
        <a:lstStyle/>
        <a:p>
          <a:endParaRPr lang="en-GB"/>
        </a:p>
      </dgm:t>
    </dgm:pt>
    <dgm:pt modelId="{93734CED-1E91-48CE-99FB-D924C34B50A3}">
      <dgm:prSet phldrT="[Text]" custT="1"/>
      <dgm:spPr/>
      <dgm:t>
        <a:bodyPr/>
        <a:lstStyle/>
        <a:p>
          <a:r>
            <a:rPr lang="en-GB" sz="2800" dirty="0"/>
            <a:t>2</a:t>
          </a:r>
        </a:p>
      </dgm:t>
    </dgm:pt>
    <dgm:pt modelId="{2E780234-8170-4ADC-BF38-E8C504FAFD2E}" type="parTrans" cxnId="{A5875A49-D10B-4F77-8B5A-6FF7DA84DE95}">
      <dgm:prSet/>
      <dgm:spPr/>
      <dgm:t>
        <a:bodyPr/>
        <a:lstStyle/>
        <a:p>
          <a:endParaRPr lang="en-GB"/>
        </a:p>
      </dgm:t>
    </dgm:pt>
    <dgm:pt modelId="{71043F72-01C9-4DCA-B981-E58C57E6FA51}" type="sibTrans" cxnId="{A5875A49-D10B-4F77-8B5A-6FF7DA84DE95}">
      <dgm:prSet/>
      <dgm:spPr/>
      <dgm:t>
        <a:bodyPr/>
        <a:lstStyle/>
        <a:p>
          <a:endParaRPr lang="en-GB"/>
        </a:p>
      </dgm:t>
    </dgm:pt>
    <dgm:pt modelId="{55238A7B-38F0-4332-8F2B-3A8976240ED1}">
      <dgm:prSet phldrT="[Text]"/>
      <dgm:spPr/>
      <dgm:t>
        <a:bodyPr/>
        <a:lstStyle/>
        <a:p>
          <a:r>
            <a:rPr lang="en-GB" b="1" dirty="0" err="1"/>
            <a:t>Tehokkaat</a:t>
          </a:r>
          <a:r>
            <a:rPr lang="en-GB" b="1" dirty="0"/>
            <a:t> </a:t>
          </a:r>
          <a:r>
            <a:rPr lang="en-GB" b="1" dirty="0" err="1"/>
            <a:t>talotekniset</a:t>
          </a:r>
          <a:r>
            <a:rPr lang="en-GB" b="1" dirty="0"/>
            <a:t> </a:t>
          </a:r>
          <a:r>
            <a:rPr lang="en-GB" b="1" dirty="0" err="1"/>
            <a:t>järjestelmät</a:t>
          </a:r>
          <a:endParaRPr lang="en-GB" dirty="0"/>
        </a:p>
      </dgm:t>
    </dgm:pt>
    <dgm:pt modelId="{AC31CF41-290B-4D97-BDDA-94838C50A161}" type="parTrans" cxnId="{B762B175-6504-4072-9739-1B7B2CF77EBF}">
      <dgm:prSet/>
      <dgm:spPr/>
      <dgm:t>
        <a:bodyPr/>
        <a:lstStyle/>
        <a:p>
          <a:endParaRPr lang="en-GB"/>
        </a:p>
      </dgm:t>
    </dgm:pt>
    <dgm:pt modelId="{CFEABB54-462C-402B-BE77-D2EBE272DF63}" type="sibTrans" cxnId="{B762B175-6504-4072-9739-1B7B2CF77EBF}">
      <dgm:prSet/>
      <dgm:spPr/>
      <dgm:t>
        <a:bodyPr/>
        <a:lstStyle/>
        <a:p>
          <a:endParaRPr lang="en-GB"/>
        </a:p>
      </dgm:t>
    </dgm:pt>
    <dgm:pt modelId="{E961985E-2BC5-47AA-A8AB-D29D25AF51CA}">
      <dgm:prSet phldrT="[Text]"/>
      <dgm:spPr/>
      <dgm:t>
        <a:bodyPr/>
        <a:lstStyle/>
        <a:p>
          <a:r>
            <a:rPr lang="en-GB" b="1" dirty="0" err="1"/>
            <a:t>Julkisivusuunnittelu</a:t>
          </a:r>
          <a:endParaRPr lang="en-GB" dirty="0"/>
        </a:p>
      </dgm:t>
    </dgm:pt>
    <dgm:pt modelId="{C789D114-A751-48B1-B377-4290E2303E0F}" type="parTrans" cxnId="{2237EFE4-6363-4B6B-A663-CBFD653776B7}">
      <dgm:prSet/>
      <dgm:spPr/>
      <dgm:t>
        <a:bodyPr/>
        <a:lstStyle/>
        <a:p>
          <a:endParaRPr lang="en-GB"/>
        </a:p>
      </dgm:t>
    </dgm:pt>
    <dgm:pt modelId="{62A36C23-AB92-412A-A579-D20F354A7283}" type="sibTrans" cxnId="{2237EFE4-6363-4B6B-A663-CBFD653776B7}">
      <dgm:prSet/>
      <dgm:spPr/>
      <dgm:t>
        <a:bodyPr/>
        <a:lstStyle/>
        <a:p>
          <a:endParaRPr lang="en-GB"/>
        </a:p>
      </dgm:t>
    </dgm:pt>
    <dgm:pt modelId="{CB3014CD-1A95-4D84-8CD3-1680C0D7008E}">
      <dgm:prSet phldrT="[Text]" custT="1"/>
      <dgm:spPr/>
      <dgm:t>
        <a:bodyPr/>
        <a:lstStyle/>
        <a:p>
          <a:r>
            <a:rPr lang="en-GB" sz="2800" dirty="0"/>
            <a:t>1</a:t>
          </a:r>
        </a:p>
      </dgm:t>
    </dgm:pt>
    <dgm:pt modelId="{2CC863B7-C357-42BD-9325-3253BB27AE98}" type="parTrans" cxnId="{7DF8A9B8-2EC1-44DE-B194-D4E7F3D29F3A}">
      <dgm:prSet/>
      <dgm:spPr/>
      <dgm:t>
        <a:bodyPr/>
        <a:lstStyle/>
        <a:p>
          <a:endParaRPr lang="en-GB"/>
        </a:p>
      </dgm:t>
    </dgm:pt>
    <dgm:pt modelId="{FDFEC5CB-B699-459B-84C8-69FE0E929DF3}" type="sibTrans" cxnId="{7DF8A9B8-2EC1-44DE-B194-D4E7F3D29F3A}">
      <dgm:prSet/>
      <dgm:spPr/>
      <dgm:t>
        <a:bodyPr/>
        <a:lstStyle/>
        <a:p>
          <a:endParaRPr lang="en-GB"/>
        </a:p>
      </dgm:t>
    </dgm:pt>
    <dgm:pt modelId="{AE20C5F6-07F2-48E1-846A-82A524DA2CC2}">
      <dgm:prSet phldrT="[Text]"/>
      <dgm:spPr/>
      <dgm:t>
        <a:bodyPr/>
        <a:lstStyle/>
        <a:p>
          <a:r>
            <a:rPr lang="en-GB" b="1" dirty="0" err="1"/>
            <a:t>Uusiutuva</a:t>
          </a:r>
          <a:r>
            <a:rPr lang="en-GB" b="1" dirty="0"/>
            <a:t> </a:t>
          </a:r>
          <a:r>
            <a:rPr lang="en-GB" b="1" dirty="0" err="1"/>
            <a:t>omavaraisenergia</a:t>
          </a:r>
          <a:endParaRPr lang="en-GB" dirty="0"/>
        </a:p>
      </dgm:t>
    </dgm:pt>
    <dgm:pt modelId="{DF7D2F41-0776-43EA-9342-38EBF03114DF}" type="parTrans" cxnId="{CCDBE3AB-6E7E-4A79-A1EA-BD25EBABAFA6}">
      <dgm:prSet/>
      <dgm:spPr/>
      <dgm:t>
        <a:bodyPr/>
        <a:lstStyle/>
        <a:p>
          <a:endParaRPr lang="en-GB"/>
        </a:p>
      </dgm:t>
    </dgm:pt>
    <dgm:pt modelId="{C4D7B3AB-FB82-468B-9071-B5FAE7BCA3FB}" type="sibTrans" cxnId="{CCDBE3AB-6E7E-4A79-A1EA-BD25EBABAFA6}">
      <dgm:prSet/>
      <dgm:spPr/>
      <dgm:t>
        <a:bodyPr/>
        <a:lstStyle/>
        <a:p>
          <a:endParaRPr lang="en-GB"/>
        </a:p>
      </dgm:t>
    </dgm:pt>
    <dgm:pt modelId="{F39787EB-07F5-4FF0-8468-DD2517662CCF}">
      <dgm:prSet phldrT="[Text]"/>
      <dgm:spPr/>
      <dgm:t>
        <a:bodyPr/>
        <a:lstStyle/>
        <a:p>
          <a:r>
            <a:rPr lang="en-GB" b="1" dirty="0" err="1"/>
            <a:t>Energiantuottoratkaisut</a:t>
          </a:r>
          <a:endParaRPr lang="en-GB" dirty="0"/>
        </a:p>
      </dgm:t>
    </dgm:pt>
    <dgm:pt modelId="{B31E6884-12E3-4C11-A703-49D48753A247}" type="parTrans" cxnId="{F23CF6CC-B46A-4AA3-A0B9-0BBBCE100237}">
      <dgm:prSet/>
      <dgm:spPr/>
      <dgm:t>
        <a:bodyPr/>
        <a:lstStyle/>
        <a:p>
          <a:endParaRPr lang="en-GB"/>
        </a:p>
      </dgm:t>
    </dgm:pt>
    <dgm:pt modelId="{788B7642-5673-4458-97DF-55D82A7EF6C0}" type="sibTrans" cxnId="{F23CF6CC-B46A-4AA3-A0B9-0BBBCE100237}">
      <dgm:prSet/>
      <dgm:spPr/>
      <dgm:t>
        <a:bodyPr/>
        <a:lstStyle/>
        <a:p>
          <a:endParaRPr lang="en-GB"/>
        </a:p>
      </dgm:t>
    </dgm:pt>
    <dgm:pt modelId="{4873EB28-2CCC-4E14-BF99-AA41C0D6DA4A}">
      <dgm:prSet phldrT="[Text]"/>
      <dgm:spPr/>
      <dgm:t>
        <a:bodyPr/>
        <a:lstStyle/>
        <a:p>
          <a:r>
            <a:rPr lang="en-GB" b="1" dirty="0"/>
            <a:t>Massa </a:t>
          </a:r>
          <a:r>
            <a:rPr lang="en-GB" b="1" dirty="0" err="1"/>
            <a:t>ja</a:t>
          </a:r>
          <a:r>
            <a:rPr lang="en-GB" b="1" dirty="0"/>
            <a:t> </a:t>
          </a:r>
          <a:r>
            <a:rPr lang="en-GB" b="1" dirty="0" err="1"/>
            <a:t>muoto</a:t>
          </a:r>
          <a:endParaRPr lang="en-GB" dirty="0"/>
        </a:p>
      </dgm:t>
    </dgm:pt>
    <dgm:pt modelId="{BBBF628A-D46C-4FF9-B716-ECA8C7F2DD09}" type="parTrans" cxnId="{5C0A2540-BE1F-4A33-A4FB-3DA86B00EC1E}">
      <dgm:prSet/>
      <dgm:spPr/>
      <dgm:t>
        <a:bodyPr/>
        <a:lstStyle/>
        <a:p>
          <a:endParaRPr lang="en-GB"/>
        </a:p>
      </dgm:t>
    </dgm:pt>
    <dgm:pt modelId="{8BBBF3F6-84DF-4AAE-8913-4D3F9988028D}" type="sibTrans" cxnId="{5C0A2540-BE1F-4A33-A4FB-3DA86B00EC1E}">
      <dgm:prSet/>
      <dgm:spPr/>
      <dgm:t>
        <a:bodyPr/>
        <a:lstStyle/>
        <a:p>
          <a:endParaRPr lang="en-GB"/>
        </a:p>
      </dgm:t>
    </dgm:pt>
    <dgm:pt modelId="{3DD38B9B-086F-4C8F-9E26-3E56F4A98B08}" type="pres">
      <dgm:prSet presAssocID="{13084501-FFA0-4EC5-8ECD-ED06DA9EDFB8}" presName="Name0" presStyleCnt="0">
        <dgm:presLayoutVars>
          <dgm:dir/>
          <dgm:animLvl val="lvl"/>
          <dgm:resizeHandles val="exact"/>
        </dgm:presLayoutVars>
      </dgm:prSet>
      <dgm:spPr/>
    </dgm:pt>
    <dgm:pt modelId="{2C7A28AC-77BE-44A1-9865-88B690904E57}" type="pres">
      <dgm:prSet presAssocID="{495BB656-D3F3-4CDC-A8BA-123F6A66AF05}" presName="Name8" presStyleCnt="0"/>
      <dgm:spPr/>
    </dgm:pt>
    <dgm:pt modelId="{8A209D8E-5334-4761-87C5-4153522A1152}" type="pres">
      <dgm:prSet presAssocID="{495BB656-D3F3-4CDC-A8BA-123F6A66AF05}" presName="acctBkgd" presStyleLbl="alignAcc1" presStyleIdx="0" presStyleCnt="5"/>
      <dgm:spPr/>
    </dgm:pt>
    <dgm:pt modelId="{EF2D37EF-2B50-4D47-8AC8-F6A5CA62BC24}" type="pres">
      <dgm:prSet presAssocID="{495BB656-D3F3-4CDC-A8BA-123F6A66AF05}" presName="acctTx" presStyleLbl="alignAcc1" presStyleIdx="0" presStyleCnt="5">
        <dgm:presLayoutVars>
          <dgm:bulletEnabled val="1"/>
        </dgm:presLayoutVars>
      </dgm:prSet>
      <dgm:spPr/>
    </dgm:pt>
    <dgm:pt modelId="{0CCD0F82-5940-4F7B-8FBB-F0955F8E7D79}" type="pres">
      <dgm:prSet presAssocID="{495BB656-D3F3-4CDC-A8BA-123F6A66AF05}" presName="level" presStyleLbl="node1" presStyleIdx="0" presStyleCnt="5">
        <dgm:presLayoutVars>
          <dgm:chMax val="1"/>
          <dgm:bulletEnabled val="1"/>
        </dgm:presLayoutVars>
      </dgm:prSet>
      <dgm:spPr/>
    </dgm:pt>
    <dgm:pt modelId="{2CC40479-B4D8-4CFE-85B2-9604C8828F93}" type="pres">
      <dgm:prSet presAssocID="{495BB656-D3F3-4CDC-A8BA-123F6A66AF0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5CE8967-2C58-4418-9528-9CD60B1410AF}" type="pres">
      <dgm:prSet presAssocID="{B55A3D83-BF98-4CB0-A21F-6C719CB08777}" presName="Name8" presStyleCnt="0"/>
      <dgm:spPr/>
    </dgm:pt>
    <dgm:pt modelId="{EFC9F983-30E7-44B5-A2E6-2CAE426CA3E7}" type="pres">
      <dgm:prSet presAssocID="{B55A3D83-BF98-4CB0-A21F-6C719CB08777}" presName="acctBkgd" presStyleLbl="alignAcc1" presStyleIdx="1" presStyleCnt="5"/>
      <dgm:spPr/>
    </dgm:pt>
    <dgm:pt modelId="{8D5F7779-995B-48B6-B07A-1B54E8C79B40}" type="pres">
      <dgm:prSet presAssocID="{B55A3D83-BF98-4CB0-A21F-6C719CB08777}" presName="acctTx" presStyleLbl="alignAcc1" presStyleIdx="1" presStyleCnt="5">
        <dgm:presLayoutVars>
          <dgm:bulletEnabled val="1"/>
        </dgm:presLayoutVars>
      </dgm:prSet>
      <dgm:spPr/>
    </dgm:pt>
    <dgm:pt modelId="{87C6F46E-8533-4AFA-A162-6957A63E0810}" type="pres">
      <dgm:prSet presAssocID="{B55A3D83-BF98-4CB0-A21F-6C719CB08777}" presName="level" presStyleLbl="node1" presStyleIdx="1" presStyleCnt="5">
        <dgm:presLayoutVars>
          <dgm:chMax val="1"/>
          <dgm:bulletEnabled val="1"/>
        </dgm:presLayoutVars>
      </dgm:prSet>
      <dgm:spPr/>
    </dgm:pt>
    <dgm:pt modelId="{147A6893-5A10-40ED-AC91-8B139AD812E0}" type="pres">
      <dgm:prSet presAssocID="{B55A3D83-BF98-4CB0-A21F-6C719CB0877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FED33FC-ED9C-47E2-82B8-AF18D103C6C9}" type="pres">
      <dgm:prSet presAssocID="{95746840-94DF-4624-A780-02D94AA7FB5D}" presName="Name8" presStyleCnt="0"/>
      <dgm:spPr/>
    </dgm:pt>
    <dgm:pt modelId="{C268A787-EED7-41CE-9C32-1B87B35E7C7F}" type="pres">
      <dgm:prSet presAssocID="{95746840-94DF-4624-A780-02D94AA7FB5D}" presName="acctBkgd" presStyleLbl="alignAcc1" presStyleIdx="2" presStyleCnt="5"/>
      <dgm:spPr/>
    </dgm:pt>
    <dgm:pt modelId="{1274F32B-E659-4B57-96E4-46C722C8B1CB}" type="pres">
      <dgm:prSet presAssocID="{95746840-94DF-4624-A780-02D94AA7FB5D}" presName="acctTx" presStyleLbl="alignAcc1" presStyleIdx="2" presStyleCnt="5">
        <dgm:presLayoutVars>
          <dgm:bulletEnabled val="1"/>
        </dgm:presLayoutVars>
      </dgm:prSet>
      <dgm:spPr/>
    </dgm:pt>
    <dgm:pt modelId="{21DED480-A8D3-4446-B5C1-748AFFB3F482}" type="pres">
      <dgm:prSet presAssocID="{95746840-94DF-4624-A780-02D94AA7FB5D}" presName="level" presStyleLbl="node1" presStyleIdx="2" presStyleCnt="5">
        <dgm:presLayoutVars>
          <dgm:chMax val="1"/>
          <dgm:bulletEnabled val="1"/>
        </dgm:presLayoutVars>
      </dgm:prSet>
      <dgm:spPr/>
    </dgm:pt>
    <dgm:pt modelId="{70F54085-7478-49EE-A32A-596E6A052238}" type="pres">
      <dgm:prSet presAssocID="{95746840-94DF-4624-A780-02D94AA7FB5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C0F503D-A356-4298-BBD9-59A545A0C77E}" type="pres">
      <dgm:prSet presAssocID="{93734CED-1E91-48CE-99FB-D924C34B50A3}" presName="Name8" presStyleCnt="0"/>
      <dgm:spPr/>
    </dgm:pt>
    <dgm:pt modelId="{91B1601B-E09F-43C8-8173-F9746C0FDFA8}" type="pres">
      <dgm:prSet presAssocID="{93734CED-1E91-48CE-99FB-D924C34B50A3}" presName="acctBkgd" presStyleLbl="alignAcc1" presStyleIdx="3" presStyleCnt="5"/>
      <dgm:spPr/>
    </dgm:pt>
    <dgm:pt modelId="{661F7C30-4564-42F2-87A2-36965540CA41}" type="pres">
      <dgm:prSet presAssocID="{93734CED-1E91-48CE-99FB-D924C34B50A3}" presName="acctTx" presStyleLbl="alignAcc1" presStyleIdx="3" presStyleCnt="5">
        <dgm:presLayoutVars>
          <dgm:bulletEnabled val="1"/>
        </dgm:presLayoutVars>
      </dgm:prSet>
      <dgm:spPr/>
    </dgm:pt>
    <dgm:pt modelId="{07716B15-F6E3-4651-ACA4-85D511F1D203}" type="pres">
      <dgm:prSet presAssocID="{93734CED-1E91-48CE-99FB-D924C34B50A3}" presName="level" presStyleLbl="node1" presStyleIdx="3" presStyleCnt="5">
        <dgm:presLayoutVars>
          <dgm:chMax val="1"/>
          <dgm:bulletEnabled val="1"/>
        </dgm:presLayoutVars>
      </dgm:prSet>
      <dgm:spPr/>
    </dgm:pt>
    <dgm:pt modelId="{911C5C93-3215-4500-92F8-737E0709C524}" type="pres">
      <dgm:prSet presAssocID="{93734CED-1E91-48CE-99FB-D924C34B50A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43A2C27-8390-4051-B215-7422116FC25B}" type="pres">
      <dgm:prSet presAssocID="{CB3014CD-1A95-4D84-8CD3-1680C0D7008E}" presName="Name8" presStyleCnt="0"/>
      <dgm:spPr/>
    </dgm:pt>
    <dgm:pt modelId="{F704DA21-7382-4F9B-BB42-46ECCCCFCED8}" type="pres">
      <dgm:prSet presAssocID="{CB3014CD-1A95-4D84-8CD3-1680C0D7008E}" presName="acctBkgd" presStyleLbl="alignAcc1" presStyleIdx="4" presStyleCnt="5"/>
      <dgm:spPr/>
    </dgm:pt>
    <dgm:pt modelId="{26FA203C-54D7-42A9-9ABF-FCD1A1102ED3}" type="pres">
      <dgm:prSet presAssocID="{CB3014CD-1A95-4D84-8CD3-1680C0D7008E}" presName="acctTx" presStyleLbl="alignAcc1" presStyleIdx="4" presStyleCnt="5">
        <dgm:presLayoutVars>
          <dgm:bulletEnabled val="1"/>
        </dgm:presLayoutVars>
      </dgm:prSet>
      <dgm:spPr/>
    </dgm:pt>
    <dgm:pt modelId="{AE2E6105-D246-4270-9755-BCF653E03DF9}" type="pres">
      <dgm:prSet presAssocID="{CB3014CD-1A95-4D84-8CD3-1680C0D7008E}" presName="level" presStyleLbl="node1" presStyleIdx="4" presStyleCnt="5">
        <dgm:presLayoutVars>
          <dgm:chMax val="1"/>
          <dgm:bulletEnabled val="1"/>
        </dgm:presLayoutVars>
      </dgm:prSet>
      <dgm:spPr/>
    </dgm:pt>
    <dgm:pt modelId="{BFC0B050-7B4B-441B-8EFA-60950F9FC564}" type="pres">
      <dgm:prSet presAssocID="{CB3014CD-1A95-4D84-8CD3-1680C0D7008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6A83B1E-25A8-4B1E-A21C-D47F3860C3E3}" type="presOf" srcId="{495BB656-D3F3-4CDC-A8BA-123F6A66AF05}" destId="{0CCD0F82-5940-4F7B-8FBB-F0955F8E7D79}" srcOrd="0" destOrd="0" presId="urn:microsoft.com/office/officeart/2005/8/layout/pyramid1"/>
    <dgm:cxn modelId="{703DFD1E-3474-4D53-BF99-621577390513}" type="presOf" srcId="{F39787EB-07F5-4FF0-8468-DD2517662CCF}" destId="{EFC9F983-30E7-44B5-A2E6-2CAE426CA3E7}" srcOrd="0" destOrd="0" presId="urn:microsoft.com/office/officeart/2005/8/layout/pyramid1"/>
    <dgm:cxn modelId="{2984FA23-A2DC-4DDB-80E4-337EED726FE2}" srcId="{13084501-FFA0-4EC5-8ECD-ED06DA9EDFB8}" destId="{495BB656-D3F3-4CDC-A8BA-123F6A66AF05}" srcOrd="0" destOrd="0" parTransId="{C07D9327-B14A-4363-AEF3-7EDF46DF89E0}" sibTransId="{7214AA64-2508-41E3-98EE-D9E243E471DF}"/>
    <dgm:cxn modelId="{E04D0732-F18A-427E-8A77-BDBA622FB984}" type="presOf" srcId="{B55A3D83-BF98-4CB0-A21F-6C719CB08777}" destId="{147A6893-5A10-40ED-AC91-8B139AD812E0}" srcOrd="1" destOrd="0" presId="urn:microsoft.com/office/officeart/2005/8/layout/pyramid1"/>
    <dgm:cxn modelId="{5C0A2540-BE1F-4A33-A4FB-3DA86B00EC1E}" srcId="{CB3014CD-1A95-4D84-8CD3-1680C0D7008E}" destId="{4873EB28-2CCC-4E14-BF99-AA41C0D6DA4A}" srcOrd="0" destOrd="0" parTransId="{BBBF628A-D46C-4FF9-B716-ECA8C7F2DD09}" sibTransId="{8BBBF3F6-84DF-4AAE-8913-4D3F9988028D}"/>
    <dgm:cxn modelId="{C4DD365C-ADD8-40CE-AD8F-96F8D9E6523E}" srcId="{13084501-FFA0-4EC5-8ECD-ED06DA9EDFB8}" destId="{95746840-94DF-4624-A780-02D94AA7FB5D}" srcOrd="2" destOrd="0" parTransId="{ADC9E968-47DA-4F6C-85F6-7032B9D66435}" sibTransId="{768B2DD7-BA9C-476F-B95F-5B033F84CD92}"/>
    <dgm:cxn modelId="{FF9A8642-041D-4EC6-AEC6-061B383B0149}" type="presOf" srcId="{495BB656-D3F3-4CDC-A8BA-123F6A66AF05}" destId="{2CC40479-B4D8-4CFE-85B2-9604C8828F93}" srcOrd="1" destOrd="0" presId="urn:microsoft.com/office/officeart/2005/8/layout/pyramid1"/>
    <dgm:cxn modelId="{C565BE62-5365-484E-BA01-82EA260A9498}" type="presOf" srcId="{AE20C5F6-07F2-48E1-846A-82A524DA2CC2}" destId="{EF2D37EF-2B50-4D47-8AC8-F6A5CA62BC24}" srcOrd="1" destOrd="0" presId="urn:microsoft.com/office/officeart/2005/8/layout/pyramid1"/>
    <dgm:cxn modelId="{19292263-2EE8-4DBB-9C9E-8897D1116246}" type="presOf" srcId="{AE20C5F6-07F2-48E1-846A-82A524DA2CC2}" destId="{8A209D8E-5334-4761-87C5-4153522A1152}" srcOrd="0" destOrd="0" presId="urn:microsoft.com/office/officeart/2005/8/layout/pyramid1"/>
    <dgm:cxn modelId="{AC1D3745-B549-4B3D-9AFB-F4B6521007F1}" type="presOf" srcId="{4873EB28-2CCC-4E14-BF99-AA41C0D6DA4A}" destId="{26FA203C-54D7-42A9-9ABF-FCD1A1102ED3}" srcOrd="1" destOrd="0" presId="urn:microsoft.com/office/officeart/2005/8/layout/pyramid1"/>
    <dgm:cxn modelId="{D20AA268-4623-4DA2-BA20-D65BD18E13E3}" type="presOf" srcId="{55238A7B-38F0-4332-8F2B-3A8976240ED1}" destId="{1274F32B-E659-4B57-96E4-46C722C8B1CB}" srcOrd="1" destOrd="0" presId="urn:microsoft.com/office/officeart/2005/8/layout/pyramid1"/>
    <dgm:cxn modelId="{A5875A49-D10B-4F77-8B5A-6FF7DA84DE95}" srcId="{13084501-FFA0-4EC5-8ECD-ED06DA9EDFB8}" destId="{93734CED-1E91-48CE-99FB-D924C34B50A3}" srcOrd="3" destOrd="0" parTransId="{2E780234-8170-4ADC-BF38-E8C504FAFD2E}" sibTransId="{71043F72-01C9-4DCA-B981-E58C57E6FA51}"/>
    <dgm:cxn modelId="{1012B14E-4984-4738-B491-74E7B30D4DF2}" type="presOf" srcId="{E961985E-2BC5-47AA-A8AB-D29D25AF51CA}" destId="{661F7C30-4564-42F2-87A2-36965540CA41}" srcOrd="1" destOrd="0" presId="urn:microsoft.com/office/officeart/2005/8/layout/pyramid1"/>
    <dgm:cxn modelId="{12212E50-0B23-45FF-908E-976840410475}" type="presOf" srcId="{F39787EB-07F5-4FF0-8468-DD2517662CCF}" destId="{8D5F7779-995B-48B6-B07A-1B54E8C79B40}" srcOrd="1" destOrd="0" presId="urn:microsoft.com/office/officeart/2005/8/layout/pyramid1"/>
    <dgm:cxn modelId="{B762B175-6504-4072-9739-1B7B2CF77EBF}" srcId="{95746840-94DF-4624-A780-02D94AA7FB5D}" destId="{55238A7B-38F0-4332-8F2B-3A8976240ED1}" srcOrd="0" destOrd="0" parTransId="{AC31CF41-290B-4D97-BDDA-94838C50A161}" sibTransId="{CFEABB54-462C-402B-BE77-D2EBE272DF63}"/>
    <dgm:cxn modelId="{975B9D76-2349-4A76-B4A8-946BF37E89FC}" type="presOf" srcId="{B55A3D83-BF98-4CB0-A21F-6C719CB08777}" destId="{87C6F46E-8533-4AFA-A162-6957A63E0810}" srcOrd="0" destOrd="0" presId="urn:microsoft.com/office/officeart/2005/8/layout/pyramid1"/>
    <dgm:cxn modelId="{B0D7FD7C-6AB2-4C39-8091-BCAA0F4FB9CA}" type="presOf" srcId="{93734CED-1E91-48CE-99FB-D924C34B50A3}" destId="{911C5C93-3215-4500-92F8-737E0709C524}" srcOrd="1" destOrd="0" presId="urn:microsoft.com/office/officeart/2005/8/layout/pyramid1"/>
    <dgm:cxn modelId="{2A685A8A-055F-4901-AB48-5736D382D48B}" type="presOf" srcId="{95746840-94DF-4624-A780-02D94AA7FB5D}" destId="{21DED480-A8D3-4446-B5C1-748AFFB3F482}" srcOrd="0" destOrd="0" presId="urn:microsoft.com/office/officeart/2005/8/layout/pyramid1"/>
    <dgm:cxn modelId="{5CA3468F-E04E-47E7-9445-AE7F98466BC2}" srcId="{13084501-FFA0-4EC5-8ECD-ED06DA9EDFB8}" destId="{B55A3D83-BF98-4CB0-A21F-6C719CB08777}" srcOrd="1" destOrd="0" parTransId="{EDA34A3C-C5FE-4E0D-B24E-F4457917E1D3}" sibTransId="{201F3210-5A3B-4B8C-9753-83DDD0F9723F}"/>
    <dgm:cxn modelId="{7DC4D1A9-314C-4267-A3FC-18BED1EC1A86}" type="presOf" srcId="{E961985E-2BC5-47AA-A8AB-D29D25AF51CA}" destId="{91B1601B-E09F-43C8-8173-F9746C0FDFA8}" srcOrd="0" destOrd="0" presId="urn:microsoft.com/office/officeart/2005/8/layout/pyramid1"/>
    <dgm:cxn modelId="{B907F5A9-CFCE-43B0-AA97-7AEB4F5C9113}" type="presOf" srcId="{CB3014CD-1A95-4D84-8CD3-1680C0D7008E}" destId="{AE2E6105-D246-4270-9755-BCF653E03DF9}" srcOrd="0" destOrd="0" presId="urn:microsoft.com/office/officeart/2005/8/layout/pyramid1"/>
    <dgm:cxn modelId="{CCDBE3AB-6E7E-4A79-A1EA-BD25EBABAFA6}" srcId="{495BB656-D3F3-4CDC-A8BA-123F6A66AF05}" destId="{AE20C5F6-07F2-48E1-846A-82A524DA2CC2}" srcOrd="0" destOrd="0" parTransId="{DF7D2F41-0776-43EA-9342-38EBF03114DF}" sibTransId="{C4D7B3AB-FB82-468B-9071-B5FAE7BCA3FB}"/>
    <dgm:cxn modelId="{2EF19EAD-F20B-48F2-80DF-2D67483E3920}" type="presOf" srcId="{55238A7B-38F0-4332-8F2B-3A8976240ED1}" destId="{C268A787-EED7-41CE-9C32-1B87B35E7C7F}" srcOrd="0" destOrd="0" presId="urn:microsoft.com/office/officeart/2005/8/layout/pyramid1"/>
    <dgm:cxn modelId="{FC9F9AB0-7FCB-4EA6-98CB-4B95EB8045EB}" type="presOf" srcId="{CB3014CD-1A95-4D84-8CD3-1680C0D7008E}" destId="{BFC0B050-7B4B-441B-8EFA-60950F9FC564}" srcOrd="1" destOrd="0" presId="urn:microsoft.com/office/officeart/2005/8/layout/pyramid1"/>
    <dgm:cxn modelId="{EDA292B5-1C7F-4565-B7D8-63E360058431}" type="presOf" srcId="{13084501-FFA0-4EC5-8ECD-ED06DA9EDFB8}" destId="{3DD38B9B-086F-4C8F-9E26-3E56F4A98B08}" srcOrd="0" destOrd="0" presId="urn:microsoft.com/office/officeart/2005/8/layout/pyramid1"/>
    <dgm:cxn modelId="{E58CFBB7-E839-4C4C-923C-E7F5F2EED5FD}" type="presOf" srcId="{93734CED-1E91-48CE-99FB-D924C34B50A3}" destId="{07716B15-F6E3-4651-ACA4-85D511F1D203}" srcOrd="0" destOrd="0" presId="urn:microsoft.com/office/officeart/2005/8/layout/pyramid1"/>
    <dgm:cxn modelId="{7DF8A9B8-2EC1-44DE-B194-D4E7F3D29F3A}" srcId="{13084501-FFA0-4EC5-8ECD-ED06DA9EDFB8}" destId="{CB3014CD-1A95-4D84-8CD3-1680C0D7008E}" srcOrd="4" destOrd="0" parTransId="{2CC863B7-C357-42BD-9325-3253BB27AE98}" sibTransId="{FDFEC5CB-B699-459B-84C8-69FE0E929DF3}"/>
    <dgm:cxn modelId="{F7829FCA-E743-404D-B4E0-C2A1956412BD}" type="presOf" srcId="{95746840-94DF-4624-A780-02D94AA7FB5D}" destId="{70F54085-7478-49EE-A32A-596E6A052238}" srcOrd="1" destOrd="0" presId="urn:microsoft.com/office/officeart/2005/8/layout/pyramid1"/>
    <dgm:cxn modelId="{F23CF6CC-B46A-4AA3-A0B9-0BBBCE100237}" srcId="{B55A3D83-BF98-4CB0-A21F-6C719CB08777}" destId="{F39787EB-07F5-4FF0-8468-DD2517662CCF}" srcOrd="0" destOrd="0" parTransId="{B31E6884-12E3-4C11-A703-49D48753A247}" sibTransId="{788B7642-5673-4458-97DF-55D82A7EF6C0}"/>
    <dgm:cxn modelId="{2237EFE4-6363-4B6B-A663-CBFD653776B7}" srcId="{93734CED-1E91-48CE-99FB-D924C34B50A3}" destId="{E961985E-2BC5-47AA-A8AB-D29D25AF51CA}" srcOrd="0" destOrd="0" parTransId="{C789D114-A751-48B1-B377-4290E2303E0F}" sibTransId="{62A36C23-AB92-412A-A579-D20F354A7283}"/>
    <dgm:cxn modelId="{B7D077FE-0D27-4F57-8EFD-E91502DADE11}" type="presOf" srcId="{4873EB28-2CCC-4E14-BF99-AA41C0D6DA4A}" destId="{F704DA21-7382-4F9B-BB42-46ECCCCFCED8}" srcOrd="0" destOrd="0" presId="urn:microsoft.com/office/officeart/2005/8/layout/pyramid1"/>
    <dgm:cxn modelId="{11016A7F-FD56-4602-B5CB-646FBB579231}" type="presParOf" srcId="{3DD38B9B-086F-4C8F-9E26-3E56F4A98B08}" destId="{2C7A28AC-77BE-44A1-9865-88B690904E57}" srcOrd="0" destOrd="0" presId="urn:microsoft.com/office/officeart/2005/8/layout/pyramid1"/>
    <dgm:cxn modelId="{7E60D241-94C9-4930-80DB-12235A371348}" type="presParOf" srcId="{2C7A28AC-77BE-44A1-9865-88B690904E57}" destId="{8A209D8E-5334-4761-87C5-4153522A1152}" srcOrd="0" destOrd="0" presId="urn:microsoft.com/office/officeart/2005/8/layout/pyramid1"/>
    <dgm:cxn modelId="{30DC41F8-D960-4FC3-A33A-75FA95C86F9D}" type="presParOf" srcId="{2C7A28AC-77BE-44A1-9865-88B690904E57}" destId="{EF2D37EF-2B50-4D47-8AC8-F6A5CA62BC24}" srcOrd="1" destOrd="0" presId="urn:microsoft.com/office/officeart/2005/8/layout/pyramid1"/>
    <dgm:cxn modelId="{A2AC7C98-6F4F-4E7E-9682-9E5A7C5CDC72}" type="presParOf" srcId="{2C7A28AC-77BE-44A1-9865-88B690904E57}" destId="{0CCD0F82-5940-4F7B-8FBB-F0955F8E7D79}" srcOrd="2" destOrd="0" presId="urn:microsoft.com/office/officeart/2005/8/layout/pyramid1"/>
    <dgm:cxn modelId="{A739ADD3-FEA2-4F4A-B9A6-A7B0F4187BB4}" type="presParOf" srcId="{2C7A28AC-77BE-44A1-9865-88B690904E57}" destId="{2CC40479-B4D8-4CFE-85B2-9604C8828F93}" srcOrd="3" destOrd="0" presId="urn:microsoft.com/office/officeart/2005/8/layout/pyramid1"/>
    <dgm:cxn modelId="{3FED2CA7-7504-47E0-95DC-0020301B89FE}" type="presParOf" srcId="{3DD38B9B-086F-4C8F-9E26-3E56F4A98B08}" destId="{55CE8967-2C58-4418-9528-9CD60B1410AF}" srcOrd="1" destOrd="0" presId="urn:microsoft.com/office/officeart/2005/8/layout/pyramid1"/>
    <dgm:cxn modelId="{756D3E11-FF41-4E57-A80E-D34A784EEB64}" type="presParOf" srcId="{55CE8967-2C58-4418-9528-9CD60B1410AF}" destId="{EFC9F983-30E7-44B5-A2E6-2CAE426CA3E7}" srcOrd="0" destOrd="0" presId="urn:microsoft.com/office/officeart/2005/8/layout/pyramid1"/>
    <dgm:cxn modelId="{74235A51-6665-4AF4-B7DA-E951A8A8F3E5}" type="presParOf" srcId="{55CE8967-2C58-4418-9528-9CD60B1410AF}" destId="{8D5F7779-995B-48B6-B07A-1B54E8C79B40}" srcOrd="1" destOrd="0" presId="urn:microsoft.com/office/officeart/2005/8/layout/pyramid1"/>
    <dgm:cxn modelId="{FC72F4EC-B715-4E79-981B-5BACD04D04C4}" type="presParOf" srcId="{55CE8967-2C58-4418-9528-9CD60B1410AF}" destId="{87C6F46E-8533-4AFA-A162-6957A63E0810}" srcOrd="2" destOrd="0" presId="urn:microsoft.com/office/officeart/2005/8/layout/pyramid1"/>
    <dgm:cxn modelId="{C4B3731B-E100-43A0-A1DE-512FEB8ACA33}" type="presParOf" srcId="{55CE8967-2C58-4418-9528-9CD60B1410AF}" destId="{147A6893-5A10-40ED-AC91-8B139AD812E0}" srcOrd="3" destOrd="0" presId="urn:microsoft.com/office/officeart/2005/8/layout/pyramid1"/>
    <dgm:cxn modelId="{CFC54FBB-BFA2-4219-BD78-A966021587D0}" type="presParOf" srcId="{3DD38B9B-086F-4C8F-9E26-3E56F4A98B08}" destId="{BFED33FC-ED9C-47E2-82B8-AF18D103C6C9}" srcOrd="2" destOrd="0" presId="urn:microsoft.com/office/officeart/2005/8/layout/pyramid1"/>
    <dgm:cxn modelId="{835FA44B-524F-4965-8778-5B018105A932}" type="presParOf" srcId="{BFED33FC-ED9C-47E2-82B8-AF18D103C6C9}" destId="{C268A787-EED7-41CE-9C32-1B87B35E7C7F}" srcOrd="0" destOrd="0" presId="urn:microsoft.com/office/officeart/2005/8/layout/pyramid1"/>
    <dgm:cxn modelId="{9190C729-7E7B-43CF-AF0F-9F6E367933BE}" type="presParOf" srcId="{BFED33FC-ED9C-47E2-82B8-AF18D103C6C9}" destId="{1274F32B-E659-4B57-96E4-46C722C8B1CB}" srcOrd="1" destOrd="0" presId="urn:microsoft.com/office/officeart/2005/8/layout/pyramid1"/>
    <dgm:cxn modelId="{A0694A1D-429A-495B-BE8F-61DB96F7C28C}" type="presParOf" srcId="{BFED33FC-ED9C-47E2-82B8-AF18D103C6C9}" destId="{21DED480-A8D3-4446-B5C1-748AFFB3F482}" srcOrd="2" destOrd="0" presId="urn:microsoft.com/office/officeart/2005/8/layout/pyramid1"/>
    <dgm:cxn modelId="{745FF2DF-D090-4B13-9669-1DAE4D915CB1}" type="presParOf" srcId="{BFED33FC-ED9C-47E2-82B8-AF18D103C6C9}" destId="{70F54085-7478-49EE-A32A-596E6A052238}" srcOrd="3" destOrd="0" presId="urn:microsoft.com/office/officeart/2005/8/layout/pyramid1"/>
    <dgm:cxn modelId="{079D9430-7F9C-4847-8C6C-5304E3CE5AC5}" type="presParOf" srcId="{3DD38B9B-086F-4C8F-9E26-3E56F4A98B08}" destId="{7C0F503D-A356-4298-BBD9-59A545A0C77E}" srcOrd="3" destOrd="0" presId="urn:microsoft.com/office/officeart/2005/8/layout/pyramid1"/>
    <dgm:cxn modelId="{D3C96A01-B74B-403B-909F-2507342109FE}" type="presParOf" srcId="{7C0F503D-A356-4298-BBD9-59A545A0C77E}" destId="{91B1601B-E09F-43C8-8173-F9746C0FDFA8}" srcOrd="0" destOrd="0" presId="urn:microsoft.com/office/officeart/2005/8/layout/pyramid1"/>
    <dgm:cxn modelId="{A84D8EF5-85FA-4B83-B2A4-57219BA486FA}" type="presParOf" srcId="{7C0F503D-A356-4298-BBD9-59A545A0C77E}" destId="{661F7C30-4564-42F2-87A2-36965540CA41}" srcOrd="1" destOrd="0" presId="urn:microsoft.com/office/officeart/2005/8/layout/pyramid1"/>
    <dgm:cxn modelId="{F8AF84C1-911A-495F-86A5-51818A7BA1DC}" type="presParOf" srcId="{7C0F503D-A356-4298-BBD9-59A545A0C77E}" destId="{07716B15-F6E3-4651-ACA4-85D511F1D203}" srcOrd="2" destOrd="0" presId="urn:microsoft.com/office/officeart/2005/8/layout/pyramid1"/>
    <dgm:cxn modelId="{D0524F3F-A813-4736-95E3-7410E14BC7E5}" type="presParOf" srcId="{7C0F503D-A356-4298-BBD9-59A545A0C77E}" destId="{911C5C93-3215-4500-92F8-737E0709C524}" srcOrd="3" destOrd="0" presId="urn:microsoft.com/office/officeart/2005/8/layout/pyramid1"/>
    <dgm:cxn modelId="{DAE72D97-90D3-46AC-A336-5CA7E2BAFB77}" type="presParOf" srcId="{3DD38B9B-086F-4C8F-9E26-3E56F4A98B08}" destId="{843A2C27-8390-4051-B215-7422116FC25B}" srcOrd="4" destOrd="0" presId="urn:microsoft.com/office/officeart/2005/8/layout/pyramid1"/>
    <dgm:cxn modelId="{7BBA3CE3-C4F0-453D-B302-6527318E5185}" type="presParOf" srcId="{843A2C27-8390-4051-B215-7422116FC25B}" destId="{F704DA21-7382-4F9B-BB42-46ECCCCFCED8}" srcOrd="0" destOrd="0" presId="urn:microsoft.com/office/officeart/2005/8/layout/pyramid1"/>
    <dgm:cxn modelId="{D0B66819-3C4E-4308-A25C-9E1305113BC4}" type="presParOf" srcId="{843A2C27-8390-4051-B215-7422116FC25B}" destId="{26FA203C-54D7-42A9-9ABF-FCD1A1102ED3}" srcOrd="1" destOrd="0" presId="urn:microsoft.com/office/officeart/2005/8/layout/pyramid1"/>
    <dgm:cxn modelId="{8A648E20-48DB-4CAE-A5CA-0958710C6949}" type="presParOf" srcId="{843A2C27-8390-4051-B215-7422116FC25B}" destId="{AE2E6105-D246-4270-9755-BCF653E03DF9}" srcOrd="2" destOrd="0" presId="urn:microsoft.com/office/officeart/2005/8/layout/pyramid1"/>
    <dgm:cxn modelId="{62E917D2-09D5-48F5-837E-BA120A95A9FA}" type="presParOf" srcId="{843A2C27-8390-4051-B215-7422116FC25B}" destId="{BFC0B050-7B4B-441B-8EFA-60950F9FC564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C42FE-112B-433E-B328-241989334858}">
      <dsp:nvSpPr>
        <dsp:cNvPr id="0" name=""/>
        <dsp:cNvSpPr/>
      </dsp:nvSpPr>
      <dsp:spPr>
        <a:xfrm>
          <a:off x="1110909" y="0"/>
          <a:ext cx="1110909" cy="1059826"/>
        </a:xfrm>
        <a:prstGeom prst="trapezoid">
          <a:avLst>
            <a:gd name="adj" fmla="val 524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Lait</a:t>
          </a:r>
          <a:endParaRPr lang="en-US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mm. MRL</a:t>
          </a:r>
        </a:p>
      </dsp:txBody>
      <dsp:txXfrm>
        <a:off x="1110909" y="0"/>
        <a:ext cx="1110909" cy="1059826"/>
      </dsp:txXfrm>
    </dsp:sp>
    <dsp:sp modelId="{9419F600-54FC-4B3B-9B72-A5F5A7A4BF6B}">
      <dsp:nvSpPr>
        <dsp:cNvPr id="0" name=""/>
        <dsp:cNvSpPr/>
      </dsp:nvSpPr>
      <dsp:spPr>
        <a:xfrm>
          <a:off x="555454" y="1059826"/>
          <a:ext cx="2221819" cy="1059826"/>
        </a:xfrm>
        <a:prstGeom prst="trapezoid">
          <a:avLst>
            <a:gd name="adj" fmla="val 52410"/>
          </a:avLst>
        </a:prstGeom>
        <a:solidFill>
          <a:schemeClr val="accent5">
            <a:hueOff val="13263"/>
            <a:satOff val="-797"/>
            <a:lumOff val="8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Asetukset</a:t>
          </a:r>
          <a:endParaRPr lang="en-US" sz="2100" b="1" kern="1200" dirty="0"/>
        </a:p>
      </dsp:txBody>
      <dsp:txXfrm>
        <a:off x="944273" y="1059826"/>
        <a:ext cx="1444182" cy="1059826"/>
      </dsp:txXfrm>
    </dsp:sp>
    <dsp:sp modelId="{F578F2F2-6A4B-4835-9D44-4749B2213156}">
      <dsp:nvSpPr>
        <dsp:cNvPr id="0" name=""/>
        <dsp:cNvSpPr/>
      </dsp:nvSpPr>
      <dsp:spPr>
        <a:xfrm>
          <a:off x="0" y="2119653"/>
          <a:ext cx="3332729" cy="1059826"/>
        </a:xfrm>
        <a:prstGeom prst="trapezoid">
          <a:avLst>
            <a:gd name="adj" fmla="val 52410"/>
          </a:avLst>
        </a:prstGeom>
        <a:solidFill>
          <a:schemeClr val="accent5">
            <a:hueOff val="26526"/>
            <a:satOff val="-1595"/>
            <a:lumOff val="1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Määräykset</a:t>
          </a:r>
          <a:r>
            <a:rPr lang="en-US" sz="2100" kern="1200" dirty="0"/>
            <a:t>, </a:t>
          </a:r>
          <a:r>
            <a:rPr lang="en-US" sz="2100" kern="1200" dirty="0" err="1"/>
            <a:t>säädökset</a:t>
          </a:r>
          <a:r>
            <a:rPr lang="en-US" sz="2100" kern="1200" dirty="0"/>
            <a:t> ja </a:t>
          </a:r>
          <a:r>
            <a:rPr lang="en-US" sz="2100" kern="1200" dirty="0" err="1"/>
            <a:t>ohjeet</a:t>
          </a:r>
          <a:r>
            <a:rPr lang="en-US" sz="2100" kern="1200" dirty="0"/>
            <a:t> </a:t>
          </a:r>
          <a:r>
            <a:rPr lang="en-US" sz="2100" kern="1200" dirty="0" err="1"/>
            <a:t>viranomaistahoilta</a:t>
          </a:r>
          <a:endParaRPr lang="en-US" sz="2100" kern="1200" dirty="0"/>
        </a:p>
      </dsp:txBody>
      <dsp:txXfrm>
        <a:off x="583227" y="2119653"/>
        <a:ext cx="2166273" cy="1059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6FC66-190D-47EF-A6E8-09B4C6BFFFDC}">
      <dsp:nvSpPr>
        <dsp:cNvPr id="0" name=""/>
        <dsp:cNvSpPr/>
      </dsp:nvSpPr>
      <dsp:spPr>
        <a:xfrm rot="10800000">
          <a:off x="0" y="14286"/>
          <a:ext cx="3509945" cy="1059826"/>
        </a:xfrm>
        <a:prstGeom prst="trapezoid">
          <a:avLst>
            <a:gd name="adj" fmla="val 5519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Asetus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Sovelletaan sellaisenaan</a:t>
          </a:r>
        </a:p>
      </dsp:txBody>
      <dsp:txXfrm rot="-10800000">
        <a:off x="614240" y="14286"/>
        <a:ext cx="2281464" cy="1059826"/>
      </dsp:txXfrm>
    </dsp:sp>
    <dsp:sp modelId="{4E4C35B8-DF24-4CEC-88C4-3709F8E5C29A}">
      <dsp:nvSpPr>
        <dsp:cNvPr id="0" name=""/>
        <dsp:cNvSpPr/>
      </dsp:nvSpPr>
      <dsp:spPr>
        <a:xfrm rot="10800000">
          <a:off x="584990" y="1059826"/>
          <a:ext cx="2339963" cy="1059826"/>
        </a:xfrm>
        <a:prstGeom prst="trapezoid">
          <a:avLst>
            <a:gd name="adj" fmla="val 55197"/>
          </a:avLst>
        </a:prstGeom>
        <a:solidFill>
          <a:schemeClr val="accent5">
            <a:hueOff val="13263"/>
            <a:satOff val="-797"/>
            <a:lumOff val="8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Direktiivi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Lainsäädäntöohje</a:t>
          </a:r>
          <a:endParaRPr lang="fi-FI" sz="2400" kern="1200" dirty="0"/>
        </a:p>
      </dsp:txBody>
      <dsp:txXfrm rot="-10800000">
        <a:off x="994484" y="1059826"/>
        <a:ext cx="1520976" cy="1059826"/>
      </dsp:txXfrm>
    </dsp:sp>
    <dsp:sp modelId="{3E8550E1-058A-4BBA-8A05-487FDDD12D1A}">
      <dsp:nvSpPr>
        <dsp:cNvPr id="0" name=""/>
        <dsp:cNvSpPr/>
      </dsp:nvSpPr>
      <dsp:spPr>
        <a:xfrm rot="10800000">
          <a:off x="1174304" y="2119652"/>
          <a:ext cx="1161335" cy="1059826"/>
        </a:xfrm>
        <a:prstGeom prst="trapezoid">
          <a:avLst>
            <a:gd name="adj" fmla="val 55197"/>
          </a:avLst>
        </a:prstGeom>
        <a:solidFill>
          <a:schemeClr val="accent5">
            <a:hueOff val="26526"/>
            <a:satOff val="-1595"/>
            <a:lumOff val="1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Päätös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Velvoittaa niitä joita päätös koskee</a:t>
          </a:r>
        </a:p>
      </dsp:txBody>
      <dsp:txXfrm rot="-10800000">
        <a:off x="1174304" y="2119652"/>
        <a:ext cx="1161335" cy="10598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44562-6633-458D-B0C5-4E87EB017E0E}">
      <dsp:nvSpPr>
        <dsp:cNvPr id="0" name=""/>
        <dsp:cNvSpPr/>
      </dsp:nvSpPr>
      <dsp:spPr>
        <a:xfrm>
          <a:off x="3965373" y="2941977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Valaistus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Kiinteistölaitteet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Omatuotanto</a:t>
          </a:r>
          <a:endParaRPr lang="en-US" sz="1100" kern="1200" dirty="0"/>
        </a:p>
      </dsp:txBody>
      <dsp:txXfrm>
        <a:off x="4640828" y="3320671"/>
        <a:ext cx="1443518" cy="983147"/>
      </dsp:txXfrm>
    </dsp:sp>
    <dsp:sp modelId="{5F9946CD-9641-4EEB-ACB8-0A6988465263}">
      <dsp:nvSpPr>
        <dsp:cNvPr id="0" name=""/>
        <dsp:cNvSpPr/>
      </dsp:nvSpPr>
      <dsp:spPr>
        <a:xfrm>
          <a:off x="232576" y="2924976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Käyttäjälaitteet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Tilojen</a:t>
          </a:r>
          <a:r>
            <a:rPr lang="en-US" sz="1100" kern="1200" dirty="0"/>
            <a:t> ja </a:t>
          </a:r>
          <a:r>
            <a:rPr lang="en-US" sz="1100" kern="1200" dirty="0" err="1"/>
            <a:t>laitteiden</a:t>
          </a:r>
          <a:r>
            <a:rPr lang="en-US" sz="1100" kern="1200" dirty="0"/>
            <a:t> </a:t>
          </a:r>
          <a:r>
            <a:rPr lang="en-US" sz="1100" kern="1200" dirty="0" err="1"/>
            <a:t>käyttö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Huolto</a:t>
          </a:r>
          <a:r>
            <a:rPr lang="en-US" sz="1100" kern="1200" dirty="0"/>
            <a:t>- ja </a:t>
          </a:r>
          <a:r>
            <a:rPr lang="en-US" sz="1100" kern="1200" dirty="0" err="1"/>
            <a:t>valvonta</a:t>
          </a:r>
          <a:endParaRPr lang="en-US" sz="1100" kern="1200" dirty="0"/>
        </a:p>
      </dsp:txBody>
      <dsp:txXfrm>
        <a:off x="263163" y="3303670"/>
        <a:ext cx="1443518" cy="983147"/>
      </dsp:txXfrm>
    </dsp:sp>
    <dsp:sp modelId="{EB4FB201-472B-421B-8597-2C1E93EE6FEA}">
      <dsp:nvSpPr>
        <dsp:cNvPr id="0" name=""/>
        <dsp:cNvSpPr/>
      </dsp:nvSpPr>
      <dsp:spPr>
        <a:xfrm>
          <a:off x="3846287" y="0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Lämmitys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Jäähdytys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Ilmanvaihto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Vesi</a:t>
          </a:r>
          <a:r>
            <a:rPr lang="en-US" sz="1100" kern="1200" dirty="0"/>
            <a:t>- ja </a:t>
          </a:r>
          <a:r>
            <a:rPr lang="en-US" sz="1100" kern="1200" dirty="0" err="1"/>
            <a:t>viemäri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Rakennusautomaatio</a:t>
          </a:r>
          <a:endParaRPr lang="en-US" sz="11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/>
        </a:p>
      </dsp:txBody>
      <dsp:txXfrm>
        <a:off x="4521742" y="30587"/>
        <a:ext cx="1443518" cy="983147"/>
      </dsp:txXfrm>
    </dsp:sp>
    <dsp:sp modelId="{DF92B9D4-8723-478C-87DC-024FDF8F215F}">
      <dsp:nvSpPr>
        <dsp:cNvPr id="0" name=""/>
        <dsp:cNvSpPr/>
      </dsp:nvSpPr>
      <dsp:spPr>
        <a:xfrm>
          <a:off x="259209" y="0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Geometria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Vaippa</a:t>
          </a:r>
          <a:r>
            <a:rPr lang="en-US" sz="1100" kern="1200" dirty="0"/>
            <a:t> ja </a:t>
          </a:r>
          <a:r>
            <a:rPr lang="en-US" sz="1100" kern="1200" dirty="0" err="1"/>
            <a:t>kylmäsillat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Aukotus</a:t>
          </a:r>
          <a:r>
            <a:rPr lang="en-US" sz="1100" kern="1200" dirty="0"/>
            <a:t>, ja </a:t>
          </a:r>
          <a:r>
            <a:rPr lang="en-US" sz="1100" kern="1200" dirty="0" err="1"/>
            <a:t>suuntaus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Ilmanpitävyys</a:t>
          </a:r>
          <a:endParaRPr lang="en-US" sz="1100" kern="1200" dirty="0"/>
        </a:p>
      </dsp:txBody>
      <dsp:txXfrm>
        <a:off x="289796" y="30587"/>
        <a:ext cx="1443518" cy="983147"/>
      </dsp:txXfrm>
    </dsp:sp>
    <dsp:sp modelId="{B693E9A2-FDE4-435C-8D21-061DED2643E9}">
      <dsp:nvSpPr>
        <dsp:cNvPr id="0" name=""/>
        <dsp:cNvSpPr/>
      </dsp:nvSpPr>
      <dsp:spPr>
        <a:xfrm>
          <a:off x="1159936" y="248026"/>
          <a:ext cx="1884129" cy="1884129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ARK ja RAK</a:t>
          </a:r>
        </a:p>
      </dsp:txBody>
      <dsp:txXfrm>
        <a:off x="1711785" y="799875"/>
        <a:ext cx="1332280" cy="1332280"/>
      </dsp:txXfrm>
    </dsp:sp>
    <dsp:sp modelId="{4D2A6DEC-09BF-43A9-8D01-FDD383602547}">
      <dsp:nvSpPr>
        <dsp:cNvPr id="0" name=""/>
        <dsp:cNvSpPr/>
      </dsp:nvSpPr>
      <dsp:spPr>
        <a:xfrm rot="5400000">
          <a:off x="3131092" y="248026"/>
          <a:ext cx="1884129" cy="1884129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LVIA</a:t>
          </a:r>
        </a:p>
      </dsp:txBody>
      <dsp:txXfrm rot="-5400000">
        <a:off x="3131092" y="799875"/>
        <a:ext cx="1332280" cy="1332280"/>
      </dsp:txXfrm>
    </dsp:sp>
    <dsp:sp modelId="{4C2DE5C8-0EDA-46A9-B67A-3E77B8A6E96E}">
      <dsp:nvSpPr>
        <dsp:cNvPr id="0" name=""/>
        <dsp:cNvSpPr/>
      </dsp:nvSpPr>
      <dsp:spPr>
        <a:xfrm rot="10800000">
          <a:off x="3131092" y="2219182"/>
          <a:ext cx="1884129" cy="1884129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Sähkö</a:t>
          </a:r>
        </a:p>
      </dsp:txBody>
      <dsp:txXfrm rot="10800000">
        <a:off x="3131092" y="2219182"/>
        <a:ext cx="1332280" cy="1332280"/>
      </dsp:txXfrm>
    </dsp:sp>
    <dsp:sp modelId="{0FD11DE5-67B4-4E00-B7A7-AAE2ACEA0792}">
      <dsp:nvSpPr>
        <dsp:cNvPr id="0" name=""/>
        <dsp:cNvSpPr/>
      </dsp:nvSpPr>
      <dsp:spPr>
        <a:xfrm rot="16200000">
          <a:off x="1159936" y="2219182"/>
          <a:ext cx="1884129" cy="188412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Käyttäjä</a:t>
          </a:r>
        </a:p>
      </dsp:txBody>
      <dsp:txXfrm rot="5400000">
        <a:off x="1711785" y="2219182"/>
        <a:ext cx="1332280" cy="1332280"/>
      </dsp:txXfrm>
    </dsp:sp>
    <dsp:sp modelId="{DAD255BA-B880-41EA-8E8B-6227BBB8B2A6}">
      <dsp:nvSpPr>
        <dsp:cNvPr id="0" name=""/>
        <dsp:cNvSpPr/>
      </dsp:nvSpPr>
      <dsp:spPr>
        <a:xfrm>
          <a:off x="2762316" y="1784048"/>
          <a:ext cx="650525" cy="56567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0ED56A-6698-4AE7-925F-C0F66F3E9DC0}">
      <dsp:nvSpPr>
        <dsp:cNvPr id="0" name=""/>
        <dsp:cNvSpPr/>
      </dsp:nvSpPr>
      <dsp:spPr>
        <a:xfrm rot="10800000">
          <a:off x="2762316" y="2001615"/>
          <a:ext cx="650525" cy="56567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9D8E-5334-4761-87C5-4153522A1152}">
      <dsp:nvSpPr>
        <dsp:cNvPr id="0" name=""/>
        <dsp:cNvSpPr/>
      </dsp:nvSpPr>
      <dsp:spPr>
        <a:xfrm rot="10800000">
          <a:off x="1878927" y="0"/>
          <a:ext cx="3647329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Uusiutuva</a:t>
          </a:r>
          <a:r>
            <a:rPr lang="en-GB" sz="1700" b="1" kern="1200" dirty="0"/>
            <a:t> </a:t>
          </a:r>
          <a:r>
            <a:rPr lang="en-GB" sz="1700" b="1" kern="1200" dirty="0" err="1"/>
            <a:t>omavaraisenergia</a:t>
          </a:r>
          <a:endParaRPr lang="en-GB" sz="1700" kern="1200" dirty="0"/>
        </a:p>
      </dsp:txBody>
      <dsp:txXfrm rot="10800000">
        <a:off x="2254712" y="0"/>
        <a:ext cx="3271544" cy="712920"/>
      </dsp:txXfrm>
    </dsp:sp>
    <dsp:sp modelId="{0CCD0F82-5940-4F7B-8FBB-F0955F8E7D79}">
      <dsp:nvSpPr>
        <dsp:cNvPr id="0" name=""/>
        <dsp:cNvSpPr/>
      </dsp:nvSpPr>
      <dsp:spPr>
        <a:xfrm>
          <a:off x="1503141" y="0"/>
          <a:ext cx="751570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5</a:t>
          </a:r>
        </a:p>
      </dsp:txBody>
      <dsp:txXfrm>
        <a:off x="1503141" y="0"/>
        <a:ext cx="751570" cy="712920"/>
      </dsp:txXfrm>
    </dsp:sp>
    <dsp:sp modelId="{EFC9F983-30E7-44B5-A2E6-2CAE426CA3E7}">
      <dsp:nvSpPr>
        <dsp:cNvPr id="0" name=""/>
        <dsp:cNvSpPr/>
      </dsp:nvSpPr>
      <dsp:spPr>
        <a:xfrm rot="10800000">
          <a:off x="2254712" y="712920"/>
          <a:ext cx="3271544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Energiantuottoratkaisut</a:t>
          </a:r>
          <a:endParaRPr lang="en-GB" sz="1700" kern="1200" dirty="0"/>
        </a:p>
      </dsp:txBody>
      <dsp:txXfrm rot="10800000">
        <a:off x="2630498" y="712920"/>
        <a:ext cx="2895758" cy="712920"/>
      </dsp:txXfrm>
    </dsp:sp>
    <dsp:sp modelId="{87C6F46E-8533-4AFA-A162-6957A63E0810}">
      <dsp:nvSpPr>
        <dsp:cNvPr id="0" name=""/>
        <dsp:cNvSpPr/>
      </dsp:nvSpPr>
      <dsp:spPr>
        <a:xfrm>
          <a:off x="1127356" y="712920"/>
          <a:ext cx="1503141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4</a:t>
          </a:r>
        </a:p>
      </dsp:txBody>
      <dsp:txXfrm>
        <a:off x="1390406" y="712920"/>
        <a:ext cx="977042" cy="712920"/>
      </dsp:txXfrm>
    </dsp:sp>
    <dsp:sp modelId="{C268A787-EED7-41CE-9C32-1B87B35E7C7F}">
      <dsp:nvSpPr>
        <dsp:cNvPr id="0" name=""/>
        <dsp:cNvSpPr/>
      </dsp:nvSpPr>
      <dsp:spPr>
        <a:xfrm rot="10800000">
          <a:off x="2630498" y="1425841"/>
          <a:ext cx="2895758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Tehokkaat</a:t>
          </a:r>
          <a:r>
            <a:rPr lang="en-GB" sz="1700" b="1" kern="1200" dirty="0"/>
            <a:t> </a:t>
          </a:r>
          <a:r>
            <a:rPr lang="en-GB" sz="1700" b="1" kern="1200" dirty="0" err="1"/>
            <a:t>talotekniset</a:t>
          </a:r>
          <a:r>
            <a:rPr lang="en-GB" sz="1700" b="1" kern="1200" dirty="0"/>
            <a:t> </a:t>
          </a:r>
          <a:r>
            <a:rPr lang="en-GB" sz="1700" b="1" kern="1200" dirty="0" err="1"/>
            <a:t>järjestelmät</a:t>
          </a:r>
          <a:endParaRPr lang="en-GB" sz="1700" kern="1200" dirty="0"/>
        </a:p>
      </dsp:txBody>
      <dsp:txXfrm rot="10800000">
        <a:off x="3006283" y="1425841"/>
        <a:ext cx="2519973" cy="712920"/>
      </dsp:txXfrm>
    </dsp:sp>
    <dsp:sp modelId="{21DED480-A8D3-4446-B5C1-748AFFB3F482}">
      <dsp:nvSpPr>
        <dsp:cNvPr id="0" name=""/>
        <dsp:cNvSpPr/>
      </dsp:nvSpPr>
      <dsp:spPr>
        <a:xfrm>
          <a:off x="751570" y="1425841"/>
          <a:ext cx="2254712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3</a:t>
          </a:r>
        </a:p>
      </dsp:txBody>
      <dsp:txXfrm>
        <a:off x="1146145" y="1425841"/>
        <a:ext cx="1465563" cy="712920"/>
      </dsp:txXfrm>
    </dsp:sp>
    <dsp:sp modelId="{91B1601B-E09F-43C8-8173-F9746C0FDFA8}">
      <dsp:nvSpPr>
        <dsp:cNvPr id="0" name=""/>
        <dsp:cNvSpPr/>
      </dsp:nvSpPr>
      <dsp:spPr>
        <a:xfrm rot="10800000">
          <a:off x="3006283" y="2138762"/>
          <a:ext cx="2519973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 err="1"/>
            <a:t>Julkisivusuunnittelu</a:t>
          </a:r>
          <a:endParaRPr lang="en-GB" sz="1700" kern="1200" dirty="0"/>
        </a:p>
      </dsp:txBody>
      <dsp:txXfrm rot="10800000">
        <a:off x="3382069" y="2138762"/>
        <a:ext cx="2144187" cy="712920"/>
      </dsp:txXfrm>
    </dsp:sp>
    <dsp:sp modelId="{07716B15-F6E3-4651-ACA4-85D511F1D203}">
      <dsp:nvSpPr>
        <dsp:cNvPr id="0" name=""/>
        <dsp:cNvSpPr/>
      </dsp:nvSpPr>
      <dsp:spPr>
        <a:xfrm>
          <a:off x="375785" y="2138762"/>
          <a:ext cx="3006283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2</a:t>
          </a:r>
        </a:p>
      </dsp:txBody>
      <dsp:txXfrm>
        <a:off x="901885" y="2138762"/>
        <a:ext cx="1954084" cy="712920"/>
      </dsp:txXfrm>
    </dsp:sp>
    <dsp:sp modelId="{F704DA21-7382-4F9B-BB42-46ECCCCFCED8}">
      <dsp:nvSpPr>
        <dsp:cNvPr id="0" name=""/>
        <dsp:cNvSpPr/>
      </dsp:nvSpPr>
      <dsp:spPr>
        <a:xfrm rot="10800000">
          <a:off x="3382069" y="2851683"/>
          <a:ext cx="2144187" cy="712920"/>
        </a:xfrm>
        <a:prstGeom prst="nonIsoscelesTrapezoid">
          <a:avLst>
            <a:gd name="adj1" fmla="val 0"/>
            <a:gd name="adj2" fmla="val 5271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1" kern="1200" dirty="0"/>
            <a:t>Massa </a:t>
          </a:r>
          <a:r>
            <a:rPr lang="en-GB" sz="1700" b="1" kern="1200" dirty="0" err="1"/>
            <a:t>ja</a:t>
          </a:r>
          <a:r>
            <a:rPr lang="en-GB" sz="1700" b="1" kern="1200" dirty="0"/>
            <a:t> </a:t>
          </a:r>
          <a:r>
            <a:rPr lang="en-GB" sz="1700" b="1" kern="1200" dirty="0" err="1"/>
            <a:t>muoto</a:t>
          </a:r>
          <a:endParaRPr lang="en-GB" sz="1700" kern="1200" dirty="0"/>
        </a:p>
      </dsp:txBody>
      <dsp:txXfrm rot="10800000">
        <a:off x="3757854" y="2851683"/>
        <a:ext cx="1768402" cy="712920"/>
      </dsp:txXfrm>
    </dsp:sp>
    <dsp:sp modelId="{AE2E6105-D246-4270-9755-BCF653E03DF9}">
      <dsp:nvSpPr>
        <dsp:cNvPr id="0" name=""/>
        <dsp:cNvSpPr/>
      </dsp:nvSpPr>
      <dsp:spPr>
        <a:xfrm>
          <a:off x="0" y="2851683"/>
          <a:ext cx="3757854" cy="712920"/>
        </a:xfrm>
        <a:prstGeom prst="trapezoid">
          <a:avLst>
            <a:gd name="adj" fmla="val 52711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1</a:t>
          </a:r>
        </a:p>
      </dsp:txBody>
      <dsp:txXfrm>
        <a:off x="657624" y="2851683"/>
        <a:ext cx="2442605" cy="712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LVISJ-tekniikka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801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LVISJ-tekniikka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ym.fi/rakennusten-energiatehokkuus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alotekniikkainfo.fi/esimerkit/ilmanvaihdon-mitoituksen-perusteet" TargetMode="External"/><Relationship Id="rId2" Type="http://schemas.openxmlformats.org/officeDocument/2006/relationships/hyperlink" Target="https://talotekniikkainfo.fi/sisailmasto-ja-ilmanvaihto-opa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ym.fi/documents/1410903/38439968/PVIV-OPAS-3729E8C3_9173_4EA5_ADB9_CD33C1432A01-143101.pdf/2ab85b97-a5fd-cee7-c096-930b297a8435/PVIV-OPAS-3729E8C3_9173_4EA5_ADB9_CD33C1432A01-143101.pdf?t=1603260091107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tenrava.fi/asp2/default.aspx" TargetMode="External"/><Relationship Id="rId2" Type="http://schemas.openxmlformats.org/officeDocument/2006/relationships/hyperlink" Target="https://talotekniikkainfo.fi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uuinfo.fi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ukes.fi/tuotteet-ja-palvelut/pelastustoimen-laitteet/sammutuslaitteistot" TargetMode="External"/><Relationship Id="rId2" Type="http://schemas.openxmlformats.org/officeDocument/2006/relationships/hyperlink" Target="https://puuinfo.fi/wp-content/uploads/2021/05/Palokirja_netti_kokonainen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talotekniikkainfo.fi/ilmanvaihtolaitosten-paloturvallisuus-opas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lex.fi/fi/laki/alkup/2017/20170848" TargetMode="External"/><Relationship Id="rId2" Type="http://schemas.openxmlformats.org/officeDocument/2006/relationships/hyperlink" Target="https://palokatkoyhdistys.fi/pdf/Palokatko-opas-22052019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DA53-2CB0-4FEE-A068-1D06929B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Elinkaaritehokkuuden optimointi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4CBE7-0E3E-466C-8F81-58B8A8A4BA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sz="3100" dirty="0"/>
              <a:t>Pyramidin osa-alueiden yksittäinen optimointi johtaa yleensä kustannuksiltaan (elinkaari- tai investointi) kalliimpaan ratkaisuun</a:t>
            </a:r>
          </a:p>
          <a:p>
            <a:r>
              <a:rPr lang="fi-FI" sz="3100" dirty="0"/>
              <a:t>Osa-alueiden 1…5 huomioiminen yhdessä kokonaisuutena on oikea ratkaisu, ei erillisoptimointia</a:t>
            </a:r>
          </a:p>
          <a:p>
            <a:r>
              <a:rPr lang="fi-FI" sz="3100" dirty="0"/>
              <a:t>Kokonaisuuden kannalta oikeaan järjestelmään panostus investoinnissa voisi tuoda enemmän lisäarvoa</a:t>
            </a:r>
          </a:p>
          <a:p>
            <a:r>
              <a:rPr lang="fi-FI" sz="3100" dirty="0"/>
              <a:t>Kokonaisuutta voidaan tarkastella monitavoiteoptimoinnilla (esim. MOBO), jolla pyritään saavuttamaan kustannusoptimaalinen ratkaisu eli paras vastine käytettävälle rahalle usean eri muuttujan osalta</a:t>
            </a:r>
          </a:p>
          <a:p>
            <a:endParaRPr lang="fi-FI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2AD1452-670C-46BD-B84A-1B8786B5D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715864"/>
              </p:ext>
            </p:extLst>
          </p:nvPr>
        </p:nvGraphicFramePr>
        <p:xfrm>
          <a:off x="569743" y="2059818"/>
          <a:ext cx="5526257" cy="3564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2DE1F131-47FD-BFCD-ABB0-94662A51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2CB66FD-A2AC-8F7C-5B4C-E02BC0145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773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D233-726E-405E-9C94-46A5BB53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Talotekniset ratkaisut puurakentamisessa yleisesti</a:t>
            </a:r>
          </a:p>
        </p:txBody>
      </p:sp>
    </p:spTree>
    <p:extLst>
      <p:ext uri="{BB962C8B-B14F-4D97-AF65-F5344CB8AC3E}">
        <p14:creationId xmlns:p14="http://schemas.microsoft.com/office/powerpoint/2010/main" val="285674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Ominaispiirteitä</a:t>
            </a:r>
            <a:r>
              <a:rPr lang="en-US" sz="4000" dirty="0"/>
              <a:t> </a:t>
            </a:r>
            <a:r>
              <a:rPr lang="en-US" sz="4000" dirty="0" err="1"/>
              <a:t>puurakentamisessa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Suunnitteluaika on pidempi ja etupainotteisempi, johtuen tehdasvalmistuksessa tarvittavasta mittatarkkuudesta ja elementtien varustelutasosta</a:t>
            </a:r>
          </a:p>
          <a:p>
            <a:r>
              <a:rPr lang="fi-FI" sz="2400" dirty="0"/>
              <a:t>Erikoissuunnittelijat mukaan jo rakennuksen esisuunnitteluvaiheessa</a:t>
            </a:r>
          </a:p>
          <a:p>
            <a:r>
              <a:rPr lang="fi-FI" sz="2400" dirty="0"/>
              <a:t>Toisaalta rakennusaika on lyhyempi johtuen valmisosarakentamisesta</a:t>
            </a:r>
          </a:p>
          <a:p>
            <a:r>
              <a:rPr lang="fi-FI" sz="2400" dirty="0"/>
              <a:t>Suunnittelun rooli korostuu, koska rakentaminen tapahtuu työmaan sijasta tehtaalla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6" name="Picture 2" descr="massiivipuu | Rakennuslehti">
            <a:extLst>
              <a:ext uri="{FF2B5EF4-FFF2-40B4-BE49-F238E27FC236}">
                <a16:creationId xmlns:a16="http://schemas.microsoft.com/office/drawing/2014/main" id="{5036E345-3AC6-3FC3-BAA7-50661B44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2" r="14634" b="-1"/>
          <a:stretch/>
        </p:blipFill>
        <p:spPr bwMode="auto">
          <a:xfrm>
            <a:off x="0" y="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3DD9EB2-5F6B-6F27-74B5-ABDBBC242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377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Ominaispiirteitä</a:t>
            </a:r>
            <a:r>
              <a:rPr lang="en-US" sz="4000" dirty="0"/>
              <a:t> </a:t>
            </a:r>
            <a:r>
              <a:rPr lang="en-US" sz="4000" dirty="0" err="1"/>
              <a:t>puurakentamisessa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/>
          <a:lstStyle/>
          <a:p>
            <a:r>
              <a:rPr lang="fi-FI" sz="2400" dirty="0"/>
              <a:t>Tehdasvalmistus</a:t>
            </a:r>
            <a:r>
              <a:rPr lang="en-US" sz="2400" dirty="0"/>
              <a:t> </a:t>
            </a:r>
            <a:r>
              <a:rPr lang="en-US" sz="2400" dirty="0" err="1"/>
              <a:t>edesauttaa</a:t>
            </a:r>
            <a:r>
              <a:rPr lang="en-US" sz="2400" dirty="0"/>
              <a:t> </a:t>
            </a:r>
            <a:r>
              <a:rPr lang="en-US" sz="2400" dirty="0" err="1"/>
              <a:t>tuottavuuden</a:t>
            </a:r>
            <a:r>
              <a:rPr lang="en-US" sz="2400" dirty="0"/>
              <a:t> </a:t>
            </a:r>
            <a:r>
              <a:rPr lang="en-US" sz="2400" dirty="0" err="1"/>
              <a:t>kasvua</a:t>
            </a:r>
            <a:r>
              <a:rPr lang="en-US" sz="2400" dirty="0"/>
              <a:t> ja </a:t>
            </a:r>
            <a:r>
              <a:rPr lang="en-US" sz="2400" dirty="0" err="1"/>
              <a:t>varmistaa</a:t>
            </a:r>
            <a:r>
              <a:rPr lang="en-US" sz="2400" dirty="0"/>
              <a:t> </a:t>
            </a:r>
            <a:r>
              <a:rPr lang="en-US" sz="2400" dirty="0" err="1"/>
              <a:t>tasaisen</a:t>
            </a:r>
            <a:r>
              <a:rPr lang="en-US" sz="2400" dirty="0"/>
              <a:t> </a:t>
            </a:r>
            <a:r>
              <a:rPr lang="en-US" sz="2400" dirty="0" err="1"/>
              <a:t>laadun</a:t>
            </a:r>
            <a:endParaRPr lang="en-US" sz="2400" dirty="0"/>
          </a:p>
          <a:p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rakennejärjestelmäratkaisut</a:t>
            </a:r>
            <a:r>
              <a:rPr lang="en-US" sz="2400" dirty="0"/>
              <a:t> </a:t>
            </a:r>
            <a:r>
              <a:rPr lang="en-US" sz="2400" dirty="0" err="1"/>
              <a:t>vaikuttavat</a:t>
            </a:r>
            <a:r>
              <a:rPr lang="en-US" sz="2400" dirty="0"/>
              <a:t> </a:t>
            </a:r>
            <a:r>
              <a:rPr lang="en-US" sz="2400" dirty="0" err="1"/>
              <a:t>taloteknisiin</a:t>
            </a:r>
            <a:r>
              <a:rPr lang="en-US" sz="2400" dirty="0"/>
              <a:t> </a:t>
            </a:r>
            <a:r>
              <a:rPr lang="en-US" sz="2400" dirty="0" err="1"/>
              <a:t>valintoihin</a:t>
            </a:r>
            <a:r>
              <a:rPr lang="en-US" sz="2400" dirty="0"/>
              <a:t> ja </a:t>
            </a:r>
            <a:r>
              <a:rPr lang="fi-FI" sz="2400" dirty="0"/>
              <a:t>mahdollisuuksiin</a:t>
            </a:r>
          </a:p>
          <a:p>
            <a:r>
              <a:rPr lang="en-US" sz="2400" dirty="0" err="1"/>
              <a:t>Painumat</a:t>
            </a:r>
            <a:r>
              <a:rPr lang="en-US" sz="2400" dirty="0"/>
              <a:t>, </a:t>
            </a:r>
            <a:r>
              <a:rPr lang="en-US" sz="2400" dirty="0" err="1"/>
              <a:t>kutistumat</a:t>
            </a:r>
            <a:r>
              <a:rPr lang="en-US" sz="2400" dirty="0"/>
              <a:t> ja </a:t>
            </a:r>
            <a:r>
              <a:rPr lang="en-US" sz="2400" dirty="0" err="1"/>
              <a:t>taipuma</a:t>
            </a:r>
            <a:r>
              <a:rPr lang="en-US" sz="2400" dirty="0"/>
              <a:t> </a:t>
            </a:r>
            <a:r>
              <a:rPr lang="en-US" sz="2400" dirty="0" err="1"/>
              <a:t>ym</a:t>
            </a:r>
            <a:r>
              <a:rPr lang="en-US" sz="2400" dirty="0"/>
              <a:t>.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putkistoasennuksissa</a:t>
            </a:r>
            <a:r>
              <a:rPr lang="en-US" sz="2400" dirty="0"/>
              <a:t> </a:t>
            </a:r>
            <a:r>
              <a:rPr lang="en-US" sz="2400" dirty="0" err="1"/>
              <a:t>rakennejärjestelmästä</a:t>
            </a:r>
            <a:r>
              <a:rPr lang="en-US" sz="2400" dirty="0"/>
              <a:t> </a:t>
            </a:r>
            <a:r>
              <a:rPr lang="en-US" sz="2400" dirty="0" err="1"/>
              <a:t>riippuen</a:t>
            </a:r>
            <a:endParaRPr lang="en-US" sz="24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Picture 2" descr="massiivipuu | Rakennuslehti">
            <a:extLst>
              <a:ext uri="{FF2B5EF4-FFF2-40B4-BE49-F238E27FC236}">
                <a16:creationId xmlns:a16="http://schemas.microsoft.com/office/drawing/2014/main" id="{5036E345-3AC6-3FC3-BAA7-50661B44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2" r="14634" b="-1"/>
          <a:stretch/>
        </p:blipFill>
        <p:spPr bwMode="auto">
          <a:xfrm>
            <a:off x="0" y="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E3ABABB-7F5D-67DF-EDF4-5423B4688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1193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LVISA/SPR-tekniikka</a:t>
            </a:r>
          </a:p>
        </p:txBody>
      </p:sp>
    </p:spTree>
    <p:extLst>
      <p:ext uri="{BB962C8B-B14F-4D97-AF65-F5344CB8AC3E}">
        <p14:creationId xmlns:p14="http://schemas.microsoft.com/office/powerpoint/2010/main" val="136552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</a:t>
            </a:r>
            <a:r>
              <a:rPr lang="en-US" sz="4000" dirty="0"/>
              <a:t>- ja </a:t>
            </a:r>
            <a:r>
              <a:rPr lang="en-US" sz="4000" dirty="0" err="1"/>
              <a:t>viemärijärjestelmät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/>
              <a:t>Puurunkoisessa</a:t>
            </a:r>
            <a:r>
              <a:rPr lang="en-US" sz="2400" dirty="0"/>
              <a:t> </a:t>
            </a:r>
            <a:r>
              <a:rPr lang="en-US" sz="2400" dirty="0" err="1"/>
              <a:t>rakennuksessa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erityisesti</a:t>
            </a:r>
            <a:r>
              <a:rPr lang="en-US" sz="2400" dirty="0"/>
              <a:t> </a:t>
            </a:r>
            <a:r>
              <a:rPr lang="en-US" sz="2400" dirty="0" err="1"/>
              <a:t>kiinnittää</a:t>
            </a:r>
            <a:r>
              <a:rPr lang="en-US" sz="2400" dirty="0"/>
              <a:t> </a:t>
            </a:r>
            <a:r>
              <a:rPr lang="en-US" sz="2400" dirty="0" err="1"/>
              <a:t>huomiota</a:t>
            </a:r>
            <a:r>
              <a:rPr lang="en-US" sz="2400" dirty="0"/>
              <a:t> </a:t>
            </a:r>
            <a:r>
              <a:rPr lang="en-US" sz="2400" dirty="0" err="1"/>
              <a:t>vaakaviemärien</a:t>
            </a:r>
            <a:r>
              <a:rPr lang="en-US" sz="2400" dirty="0"/>
              <a:t> </a:t>
            </a:r>
            <a:r>
              <a:rPr lang="en-US" sz="2400" dirty="0" err="1"/>
              <a:t>äänitekniseen</a:t>
            </a:r>
            <a:r>
              <a:rPr lang="en-US" sz="2400" dirty="0"/>
              <a:t> </a:t>
            </a:r>
            <a:r>
              <a:rPr lang="en-US" sz="2400" dirty="0" err="1"/>
              <a:t>kannakointiin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löydetään</a:t>
            </a:r>
            <a:r>
              <a:rPr lang="en-US" sz="2400" dirty="0"/>
              <a:t> (</a:t>
            </a:r>
            <a:r>
              <a:rPr lang="en-US" sz="2400" dirty="0" err="1"/>
              <a:t>rakennusrunkoon</a:t>
            </a:r>
            <a:r>
              <a:rPr lang="en-US" sz="2400" dirty="0"/>
              <a:t>) </a:t>
            </a:r>
            <a:r>
              <a:rPr lang="en-US" sz="2400" dirty="0" err="1"/>
              <a:t>mahdollisimman</a:t>
            </a:r>
            <a:r>
              <a:rPr lang="en-US" sz="2400" dirty="0"/>
              <a:t> </a:t>
            </a:r>
            <a:r>
              <a:rPr lang="en-US" sz="2400" dirty="0" err="1"/>
              <a:t>massiiviset</a:t>
            </a:r>
            <a:r>
              <a:rPr lang="en-US" sz="2400" dirty="0"/>
              <a:t> ja </a:t>
            </a:r>
            <a:r>
              <a:rPr lang="en-US" sz="2400" dirty="0" err="1"/>
              <a:t>jäykät</a:t>
            </a:r>
            <a:r>
              <a:rPr lang="en-US" sz="2400" dirty="0"/>
              <a:t> </a:t>
            </a:r>
            <a:r>
              <a:rPr lang="en-US" sz="2400" dirty="0" err="1"/>
              <a:t>rakenneosat</a:t>
            </a:r>
            <a:r>
              <a:rPr lang="en-US" sz="2400" dirty="0"/>
              <a:t>, </a:t>
            </a:r>
            <a:r>
              <a:rPr lang="en-US" sz="2400" dirty="0" err="1"/>
              <a:t>joihin</a:t>
            </a:r>
            <a:r>
              <a:rPr lang="en-US" sz="2400" dirty="0"/>
              <a:t> </a:t>
            </a:r>
            <a:r>
              <a:rPr lang="en-US" sz="2400" dirty="0" err="1"/>
              <a:t>viemärin</a:t>
            </a:r>
            <a:r>
              <a:rPr lang="en-US" sz="2400" dirty="0"/>
              <a:t> </a:t>
            </a:r>
            <a:r>
              <a:rPr lang="en-US" sz="2400" dirty="0" err="1"/>
              <a:t>kannakkeet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kiinnittää</a:t>
            </a:r>
            <a:r>
              <a:rPr lang="en-US" sz="2400" dirty="0"/>
              <a:t>.</a:t>
            </a:r>
          </a:p>
          <a:p>
            <a:pPr lvl="0"/>
            <a:r>
              <a:rPr lang="fi-FI" sz="2400" dirty="0"/>
              <a:t>Vesijohtojen materiaaleina voidaan käyttää yleisesti käytössä olevia vesijohtomateriaaleja. Huomioitava paikkakuntakohtaiset suositukset muovi-/komposiittiputkistojen käyttämisestä. 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CE75A1-4C0E-6FFC-49B5-F8C9BB899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57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AEA24B8-F984-3461-6EA2-0EC02D232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805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</a:t>
            </a:r>
            <a:r>
              <a:rPr lang="en-US" sz="4000" dirty="0"/>
              <a:t>- ja </a:t>
            </a:r>
            <a:r>
              <a:rPr lang="en-US" sz="4000" dirty="0" err="1"/>
              <a:t>viemärijärjestelmät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fi-FI" sz="2400" dirty="0"/>
              <a:t>Suositeltavaa olisi käyttää valmistajien tarjoamia kokonaisjärjestelmiä, joiden ominaisuudet kiinnittymiset ja liittymiset mm. rakennusrunkoon ovat testattu ja ominaisuudet ovat tiedossa.</a:t>
            </a:r>
            <a:endParaRPr lang="en-US" sz="2400" dirty="0"/>
          </a:p>
          <a:p>
            <a:pPr lvl="0"/>
            <a:r>
              <a:rPr lang="en-US" sz="2400" dirty="0" err="1"/>
              <a:t>Vertailtaessa</a:t>
            </a:r>
            <a:r>
              <a:rPr lang="en-US" sz="2400" dirty="0"/>
              <a:t> </a:t>
            </a:r>
            <a:r>
              <a:rPr lang="en-US" sz="2400" dirty="0" err="1"/>
              <a:t>tuotteita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minkä</a:t>
            </a:r>
            <a:r>
              <a:rPr lang="en-US" sz="2400" dirty="0"/>
              <a:t> DIN, SFS/EN-</a:t>
            </a:r>
            <a:r>
              <a:rPr lang="en-US" sz="2400" dirty="0" err="1"/>
              <a:t>normin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 </a:t>
            </a:r>
            <a:r>
              <a:rPr lang="en-US" sz="2400" dirty="0" err="1"/>
              <a:t>mittaukset</a:t>
            </a:r>
            <a:r>
              <a:rPr lang="en-US" sz="2400" dirty="0"/>
              <a:t> on </a:t>
            </a:r>
            <a:r>
              <a:rPr lang="en-US" sz="2400" dirty="0" err="1"/>
              <a:t>suoritettu</a:t>
            </a:r>
            <a:r>
              <a:rPr lang="en-US" sz="2400" dirty="0"/>
              <a:t>. Eri </a:t>
            </a:r>
            <a:r>
              <a:rPr lang="en-US" sz="2400" dirty="0" err="1"/>
              <a:t>standardit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ole </a:t>
            </a:r>
            <a:r>
              <a:rPr lang="en-US" sz="2400" dirty="0" err="1"/>
              <a:t>vertailukelpoisia</a:t>
            </a:r>
            <a:r>
              <a:rPr lang="en-US" sz="2400" dirty="0"/>
              <a:t> </a:t>
            </a:r>
            <a:r>
              <a:rPr lang="en-US" sz="2400" dirty="0" err="1"/>
              <a:t>keskenään</a:t>
            </a:r>
            <a:r>
              <a:rPr lang="en-US" sz="2400" dirty="0"/>
              <a:t>. </a:t>
            </a:r>
            <a:r>
              <a:rPr lang="en-US" sz="2400" dirty="0" err="1"/>
              <a:t>Suunnittelijan</a:t>
            </a:r>
            <a:r>
              <a:rPr lang="en-US" sz="2400" dirty="0"/>
              <a:t> </a:t>
            </a:r>
            <a:r>
              <a:rPr lang="en-US" sz="2400" dirty="0" err="1"/>
              <a:t>vastuulla</a:t>
            </a:r>
            <a:r>
              <a:rPr lang="en-US" sz="2400" dirty="0"/>
              <a:t> on </a:t>
            </a:r>
            <a:r>
              <a:rPr lang="en-US" sz="2400" dirty="0" err="1"/>
              <a:t>valita</a:t>
            </a:r>
            <a:r>
              <a:rPr lang="en-US" sz="2400" dirty="0"/>
              <a:t> </a:t>
            </a:r>
            <a:r>
              <a:rPr lang="en-US" sz="2400" dirty="0" err="1"/>
              <a:t>soveltuvat</a:t>
            </a:r>
            <a:r>
              <a:rPr lang="en-US" sz="2400" dirty="0"/>
              <a:t> </a:t>
            </a:r>
            <a:r>
              <a:rPr lang="en-US" sz="2400" dirty="0" err="1"/>
              <a:t>tuotteet</a:t>
            </a:r>
            <a:r>
              <a:rPr lang="en-US" sz="2400" dirty="0"/>
              <a:t> </a:t>
            </a:r>
            <a:r>
              <a:rPr lang="en-US" sz="2400" dirty="0" err="1"/>
              <a:t>kohteeseen</a:t>
            </a:r>
            <a:r>
              <a:rPr lang="en-US" sz="2400" dirty="0"/>
              <a:t>, </a:t>
            </a:r>
            <a:r>
              <a:rPr lang="en-US" sz="2400" dirty="0" err="1"/>
              <a:t>jotka</a:t>
            </a:r>
            <a:r>
              <a:rPr lang="en-US" sz="2400" dirty="0"/>
              <a:t> </a:t>
            </a:r>
            <a:r>
              <a:rPr lang="en-US" sz="2400" dirty="0" err="1"/>
              <a:t>täyttävät</a:t>
            </a:r>
            <a:r>
              <a:rPr lang="en-US" sz="2400" dirty="0"/>
              <a:t> mm. </a:t>
            </a:r>
            <a:r>
              <a:rPr lang="en-US" sz="2400" dirty="0" err="1"/>
              <a:t>äänitekniset</a:t>
            </a:r>
            <a:r>
              <a:rPr lang="en-US" sz="2400" dirty="0"/>
              <a:t> </a:t>
            </a:r>
            <a:r>
              <a:rPr lang="en-US" sz="2400" dirty="0" err="1"/>
              <a:t>vaateet</a:t>
            </a:r>
            <a:r>
              <a:rPr lang="en-US" sz="2400" dirty="0"/>
              <a:t> ja </a:t>
            </a:r>
            <a:r>
              <a:rPr lang="en-US" sz="2400" dirty="0" err="1"/>
              <a:t>liittymät</a:t>
            </a:r>
            <a:r>
              <a:rPr lang="fi-FI" sz="2400" dirty="0"/>
              <a:t> rakennusrunkoon ovat testattuja 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CE75A1-4C0E-6FFC-49B5-F8C9BB899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57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22FB1C8-B5C3-9569-82D1-171367ED4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0008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en-US" sz="2400" dirty="0" err="1"/>
              <a:t>Kannakointi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määritellä</a:t>
            </a:r>
            <a:r>
              <a:rPr lang="en-US" sz="2400" dirty="0"/>
              <a:t> ja </a:t>
            </a:r>
            <a:r>
              <a:rPr lang="en-US" sz="2400" dirty="0" err="1"/>
              <a:t>suunnitella</a:t>
            </a:r>
            <a:r>
              <a:rPr lang="en-US" sz="2400" dirty="0"/>
              <a:t> </a:t>
            </a:r>
            <a:r>
              <a:rPr lang="en-US" sz="2400" dirty="0" err="1"/>
              <a:t>selkeästi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ohjeistaa</a:t>
            </a:r>
            <a:r>
              <a:rPr lang="en-US" sz="2400" dirty="0"/>
              <a:t> </a:t>
            </a:r>
            <a:r>
              <a:rPr lang="en-US" sz="2400" dirty="0" err="1"/>
              <a:t>urakoitsijaa</a:t>
            </a:r>
            <a:r>
              <a:rPr lang="en-US" sz="2400" dirty="0"/>
              <a:t> </a:t>
            </a:r>
            <a:r>
              <a:rPr lang="en-US" sz="2400" dirty="0" err="1"/>
              <a:t>riittävästi</a:t>
            </a:r>
            <a:r>
              <a:rPr lang="en-US" sz="2400" dirty="0"/>
              <a:t>.</a:t>
            </a:r>
          </a:p>
          <a:p>
            <a:pPr lvl="0"/>
            <a:r>
              <a:rPr lang="en-US" sz="2400" dirty="0" err="1"/>
              <a:t>Välipohjien</a:t>
            </a:r>
            <a:r>
              <a:rPr lang="en-US" sz="2400" dirty="0"/>
              <a:t> </a:t>
            </a:r>
            <a:r>
              <a:rPr lang="en-US" sz="2400" dirty="0" err="1"/>
              <a:t>riparakenteiden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tiedostettava</a:t>
            </a:r>
            <a:r>
              <a:rPr lang="en-US" sz="2400" dirty="0"/>
              <a:t> </a:t>
            </a:r>
            <a:r>
              <a:rPr lang="en-US" sz="2400" dirty="0" err="1"/>
              <a:t>paloalueen</a:t>
            </a:r>
            <a:r>
              <a:rPr lang="en-US" sz="2400" dirty="0"/>
              <a:t> </a:t>
            </a:r>
            <a:r>
              <a:rPr lang="en-US" sz="2400" dirty="0" err="1"/>
              <a:t>rajaus</a:t>
            </a:r>
            <a:r>
              <a:rPr lang="en-US" sz="2400" dirty="0"/>
              <a:t> </a:t>
            </a:r>
            <a:r>
              <a:rPr lang="en-US" sz="2400" dirty="0" err="1"/>
              <a:t>rakenteessa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vesijohtojen</a:t>
            </a:r>
            <a:r>
              <a:rPr lang="en-US" sz="2400" dirty="0"/>
              <a:t> </a:t>
            </a:r>
            <a:r>
              <a:rPr lang="en-US" sz="2400" dirty="0" err="1"/>
              <a:t>sijoitukseen</a:t>
            </a:r>
            <a:r>
              <a:rPr lang="en-US" sz="2400" dirty="0"/>
              <a:t>. </a:t>
            </a:r>
          </a:p>
          <a:p>
            <a:pPr lvl="0"/>
            <a:r>
              <a:rPr lang="en-US" sz="2400" dirty="0" err="1"/>
              <a:t>Katso</a:t>
            </a:r>
            <a:r>
              <a:rPr lang="en-US" sz="2400" dirty="0"/>
              <a:t> </a:t>
            </a:r>
            <a:r>
              <a:rPr lang="en-US" sz="2400" dirty="0" err="1"/>
              <a:t>lisäksi</a:t>
            </a:r>
            <a:r>
              <a:rPr lang="en-US" sz="2400" dirty="0"/>
              <a:t> </a:t>
            </a:r>
            <a:r>
              <a:rPr lang="en-US" sz="2400" dirty="0" err="1"/>
              <a:t>kohta</a:t>
            </a:r>
            <a:r>
              <a:rPr lang="en-US" sz="2400" dirty="0"/>
              <a:t> palo- ja </a:t>
            </a:r>
            <a:r>
              <a:rPr lang="en-US" sz="2400" dirty="0" err="1"/>
              <a:t>äänitekniikka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CE75A1-4C0E-6FFC-49B5-F8C9BB899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57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E3F536F-D9CE-DB65-6EFC-B412ECEC4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0796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fi-FI" sz="2400" dirty="0"/>
              <a:t>Vesijohdot tuodaan huoneistoihin keskitetysti porrashuoneen yhteydessä tai hajautetusti kosteiden tilojen yhteyteen sijoitetuissa hormeissa, joka on huollettavista porrashuoneen kautta.</a:t>
            </a:r>
          </a:p>
          <a:p>
            <a:r>
              <a:rPr lang="fi-FI" sz="2400" dirty="0"/>
              <a:t>Huoneistokohtainen kulutuksen mittaus edellyttää nousujen keskittämistä, jolloin jako huoneistoihin sijaitsee yhdessä pisteessä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A39580-5540-F489-984B-F8F27A7F2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2906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fi-FI" sz="2400" dirty="0"/>
              <a:t>Vesijohdoissa suositeltavaa käyttää muoviputkea suojaputkiasennuksena, koska se sallii pienet liikkeet vaurioitumatta.</a:t>
            </a:r>
          </a:p>
          <a:p>
            <a:r>
              <a:rPr lang="en-US" sz="2400" dirty="0" err="1"/>
              <a:t>Vaakasuuntaiset</a:t>
            </a:r>
            <a:r>
              <a:rPr lang="en-US" sz="2400" dirty="0"/>
              <a:t> </a:t>
            </a:r>
            <a:r>
              <a:rPr lang="en-US" sz="2400" dirty="0" err="1"/>
              <a:t>viemärit</a:t>
            </a:r>
            <a:r>
              <a:rPr lang="en-US" sz="2400" dirty="0"/>
              <a:t> </a:t>
            </a:r>
            <a:r>
              <a:rPr lang="en-US" sz="2400" dirty="0" err="1"/>
              <a:t>sijaitsevat</a:t>
            </a:r>
            <a:r>
              <a:rPr lang="en-US" sz="2400" dirty="0"/>
              <a:t> </a:t>
            </a:r>
            <a:r>
              <a:rPr lang="en-US" sz="2400" dirty="0" err="1"/>
              <a:t>tavallisesti</a:t>
            </a:r>
            <a:r>
              <a:rPr lang="en-US" sz="2400" dirty="0"/>
              <a:t> </a:t>
            </a:r>
            <a:r>
              <a:rPr lang="en-US" sz="2400" dirty="0" err="1"/>
              <a:t>välipohjissa</a:t>
            </a:r>
            <a:r>
              <a:rPr lang="en-US" sz="2400" dirty="0"/>
              <a:t>, </a:t>
            </a:r>
            <a:r>
              <a:rPr lang="en-US" sz="2400" dirty="0" err="1"/>
              <a:t>jolloin</a:t>
            </a:r>
            <a:r>
              <a:rPr lang="en-US" sz="2400" dirty="0"/>
              <a:t> ne </a:t>
            </a:r>
            <a:r>
              <a:rPr lang="en-US" sz="2400" dirty="0" err="1"/>
              <a:t>tuottavat</a:t>
            </a:r>
            <a:r>
              <a:rPr lang="en-US" sz="2400" dirty="0"/>
              <a:t> </a:t>
            </a:r>
            <a:r>
              <a:rPr lang="en-US" sz="2400" dirty="0" err="1"/>
              <a:t>melua</a:t>
            </a:r>
            <a:r>
              <a:rPr lang="en-US" sz="2400" dirty="0"/>
              <a:t> </a:t>
            </a:r>
            <a:r>
              <a:rPr lang="en-US" sz="2400" dirty="0" err="1"/>
              <a:t>alempaan</a:t>
            </a:r>
            <a:r>
              <a:rPr lang="en-US" sz="2400" dirty="0"/>
              <a:t> </a:t>
            </a:r>
            <a:r>
              <a:rPr lang="en-US" sz="2400" dirty="0" err="1"/>
              <a:t>kerrokseen</a:t>
            </a:r>
            <a:r>
              <a:rPr lang="en-US" sz="2400" dirty="0"/>
              <a:t> </a:t>
            </a:r>
            <a:r>
              <a:rPr lang="en-US" sz="2400" dirty="0" err="1"/>
              <a:t>eli</a:t>
            </a:r>
            <a:r>
              <a:rPr lang="en-US" sz="2400" dirty="0"/>
              <a:t> </a:t>
            </a:r>
            <a:r>
              <a:rPr lang="en-US" sz="2400" dirty="0" err="1"/>
              <a:t>tilaan</a:t>
            </a:r>
            <a:r>
              <a:rPr lang="en-US" sz="2400" dirty="0"/>
              <a:t>, jota </a:t>
            </a:r>
            <a:r>
              <a:rPr lang="en-US" sz="2400" dirty="0" err="1"/>
              <a:t>viemärit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</a:t>
            </a:r>
            <a:r>
              <a:rPr lang="en-US" sz="2400" dirty="0" err="1"/>
              <a:t>palvele</a:t>
            </a:r>
            <a:r>
              <a:rPr lang="en-US" sz="2400" dirty="0"/>
              <a:t>.</a:t>
            </a:r>
            <a:endParaRPr lang="fi-FI" sz="2400" dirty="0"/>
          </a:p>
          <a:p>
            <a:r>
              <a:rPr lang="fi-FI" sz="2400" dirty="0"/>
              <a:t>Viemäreiden pystyrunkojen pienet liikkeet tulee huomioida paisuntamuhvein tms. 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02BEF9-C670-43EA-98D8-0601586C1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04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>
              <a:buChar char="•"/>
            </a:pPr>
            <a:r>
              <a:rPr lang="en-US" sz="2400" dirty="0" err="1"/>
              <a:t>Suositeltava</a:t>
            </a:r>
            <a:r>
              <a:rPr lang="en-US" sz="2400" dirty="0"/>
              <a:t> tapa on </a:t>
            </a:r>
            <a:r>
              <a:rPr lang="en-US" sz="2400" dirty="0" err="1"/>
              <a:t>viemäröidä</a:t>
            </a:r>
            <a:r>
              <a:rPr lang="en-US" sz="2400" dirty="0"/>
              <a:t> WC-</a:t>
            </a:r>
            <a:r>
              <a:rPr lang="en-US" sz="2400" dirty="0" err="1"/>
              <a:t>istuin</a:t>
            </a:r>
            <a:r>
              <a:rPr lang="en-US" sz="2400" dirty="0"/>
              <a:t> </a:t>
            </a:r>
            <a:r>
              <a:rPr lang="en-US" sz="2400" dirty="0" err="1"/>
              <a:t>seinäliittymän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r>
              <a:rPr lang="en-US" sz="2400" dirty="0"/>
              <a:t> </a:t>
            </a:r>
            <a:r>
              <a:rPr lang="en-US" sz="2400" dirty="0" err="1"/>
              <a:t>suoraan</a:t>
            </a:r>
            <a:r>
              <a:rPr lang="en-US" sz="2400" dirty="0"/>
              <a:t> LVIS-</a:t>
            </a:r>
            <a:r>
              <a:rPr lang="en-US" sz="2400" dirty="0" err="1"/>
              <a:t>hormiin</a:t>
            </a:r>
            <a:r>
              <a:rPr lang="en-US" sz="2400" dirty="0"/>
              <a:t>, </a:t>
            </a:r>
            <a:r>
              <a:rPr lang="en-US" sz="2400" dirty="0" err="1"/>
              <a:t>jolloin</a:t>
            </a:r>
            <a:r>
              <a:rPr lang="en-US" sz="2400" dirty="0"/>
              <a:t> </a:t>
            </a:r>
            <a:r>
              <a:rPr lang="en-US" sz="2400" dirty="0" err="1"/>
              <a:t>eniten</a:t>
            </a:r>
            <a:r>
              <a:rPr lang="en-US" sz="2400" dirty="0"/>
              <a:t> </a:t>
            </a:r>
            <a:r>
              <a:rPr lang="en-US" sz="2400" dirty="0" err="1"/>
              <a:t>melua</a:t>
            </a:r>
            <a:r>
              <a:rPr lang="en-US" sz="2400" dirty="0"/>
              <a:t> </a:t>
            </a:r>
            <a:r>
              <a:rPr lang="en-US" sz="2400" dirty="0" err="1"/>
              <a:t>tuottavat</a:t>
            </a:r>
            <a:r>
              <a:rPr lang="en-US" sz="2400" dirty="0"/>
              <a:t> </a:t>
            </a:r>
            <a:r>
              <a:rPr lang="en-US" sz="2400" dirty="0" err="1"/>
              <a:t>vaakasuuntaiset</a:t>
            </a:r>
            <a:r>
              <a:rPr lang="en-US" sz="2400" dirty="0"/>
              <a:t> </a:t>
            </a:r>
            <a:r>
              <a:rPr lang="en-US" sz="2400" dirty="0" err="1"/>
              <a:t>viemärit</a:t>
            </a:r>
            <a:r>
              <a:rPr lang="en-US" sz="2400" dirty="0"/>
              <a:t> </a:t>
            </a:r>
            <a:r>
              <a:rPr lang="en-US" sz="2400" dirty="0" err="1"/>
              <a:t>saadaan</a:t>
            </a:r>
            <a:r>
              <a:rPr lang="en-US" sz="2400" dirty="0"/>
              <a:t> pois </a:t>
            </a:r>
            <a:r>
              <a:rPr lang="en-US" sz="2400" dirty="0" err="1"/>
              <a:t>välipohjista</a:t>
            </a:r>
            <a:r>
              <a:rPr lang="en-US" sz="2400" dirty="0"/>
              <a:t> ja </a:t>
            </a:r>
            <a:r>
              <a:rPr lang="en-US" sz="2400" dirty="0" err="1"/>
              <a:t>samalla</a:t>
            </a:r>
            <a:r>
              <a:rPr lang="en-US" sz="2400" dirty="0"/>
              <a:t> </a:t>
            </a:r>
            <a:r>
              <a:rPr lang="en-US" sz="2400" dirty="0" err="1"/>
              <a:t>vältetään</a:t>
            </a:r>
            <a:r>
              <a:rPr lang="en-US" sz="2400" dirty="0"/>
              <a:t> </a:t>
            </a:r>
            <a:r>
              <a:rPr lang="en-US" sz="2400" dirty="0" err="1"/>
              <a:t>lattian</a:t>
            </a:r>
            <a:r>
              <a:rPr lang="en-US" sz="2400" dirty="0"/>
              <a:t> </a:t>
            </a:r>
            <a:r>
              <a:rPr lang="en-US" sz="2400" dirty="0" err="1"/>
              <a:t>vedeneristyksen</a:t>
            </a:r>
            <a:r>
              <a:rPr lang="en-US" sz="2400" dirty="0"/>
              <a:t> </a:t>
            </a:r>
            <a:r>
              <a:rPr lang="en-US" sz="2400" dirty="0" err="1"/>
              <a:t>viemärilävistys</a:t>
            </a:r>
            <a:r>
              <a:rPr lang="en-US" sz="2400" dirty="0"/>
              <a:t>.</a:t>
            </a:r>
          </a:p>
          <a:p>
            <a:pPr lvl="0">
              <a:buChar char="•"/>
            </a:pPr>
            <a:r>
              <a:rPr lang="en-US" sz="2400" dirty="0" err="1"/>
              <a:t>Pääsääntöisesti</a:t>
            </a:r>
            <a:r>
              <a:rPr lang="en-US" sz="2400" dirty="0"/>
              <a:t> </a:t>
            </a:r>
            <a:r>
              <a:rPr lang="en-US" sz="2400" dirty="0" err="1"/>
              <a:t>viemärimelua</a:t>
            </a:r>
            <a:r>
              <a:rPr lang="en-US" sz="2400" dirty="0"/>
              <a:t> </a:t>
            </a:r>
            <a:r>
              <a:rPr lang="en-US" sz="2400" dirty="0" err="1"/>
              <a:t>hallitaan</a:t>
            </a:r>
            <a:r>
              <a:rPr lang="en-US" sz="2400" dirty="0"/>
              <a:t> </a:t>
            </a:r>
            <a:r>
              <a:rPr lang="en-US" sz="2400" dirty="0" err="1"/>
              <a:t>puurunkoisessa</a:t>
            </a:r>
            <a:r>
              <a:rPr lang="en-US" sz="2400" dirty="0"/>
              <a:t> </a:t>
            </a:r>
            <a:r>
              <a:rPr lang="en-US" sz="2400" dirty="0" err="1"/>
              <a:t>rakennuksessa</a:t>
            </a:r>
            <a:r>
              <a:rPr lang="en-US" sz="2400" dirty="0"/>
              <a:t> </a:t>
            </a:r>
            <a:r>
              <a:rPr lang="en-US" sz="2400" dirty="0" err="1"/>
              <a:t>samoilla</a:t>
            </a:r>
            <a:r>
              <a:rPr lang="en-US" sz="2400" dirty="0"/>
              <a:t> </a:t>
            </a:r>
            <a:r>
              <a:rPr lang="en-US" sz="2400" dirty="0" err="1"/>
              <a:t>periaatteilla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muistakin</a:t>
            </a:r>
            <a:r>
              <a:rPr lang="en-US" sz="2400" dirty="0"/>
              <a:t> </a:t>
            </a:r>
            <a:r>
              <a:rPr lang="en-US" sz="2400" dirty="0" err="1"/>
              <a:t>runkomateriaaleista</a:t>
            </a:r>
            <a:r>
              <a:rPr lang="en-US" sz="2400" dirty="0"/>
              <a:t> </a:t>
            </a:r>
            <a:r>
              <a:rPr lang="en-US" sz="2400" dirty="0" err="1"/>
              <a:t>toteutetuissa</a:t>
            </a:r>
            <a:r>
              <a:rPr lang="en-US" sz="2400" dirty="0"/>
              <a:t> </a:t>
            </a:r>
            <a:r>
              <a:rPr lang="en-US" sz="2400" dirty="0" err="1"/>
              <a:t>rakennuksissa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86B4FCA-312F-8475-75C0-108915629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0717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asuinrakentaminen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>
              <a:buChar char="•"/>
            </a:pPr>
            <a:r>
              <a:rPr lang="en-US" sz="2400" dirty="0" err="1"/>
              <a:t>Märkätilat</a:t>
            </a:r>
            <a:r>
              <a:rPr lang="en-US" sz="2400" dirty="0"/>
              <a:t> </a:t>
            </a:r>
            <a:r>
              <a:rPr lang="en-US" sz="2400" dirty="0" err="1"/>
              <a:t>keskitetään</a:t>
            </a:r>
            <a:r>
              <a:rPr lang="en-US" sz="2400" dirty="0"/>
              <a:t> </a:t>
            </a:r>
            <a:r>
              <a:rPr lang="en-US" sz="2400" dirty="0" err="1"/>
              <a:t>samalle</a:t>
            </a:r>
            <a:r>
              <a:rPr lang="en-US" sz="2400" dirty="0"/>
              <a:t> </a:t>
            </a:r>
            <a:r>
              <a:rPr lang="en-US" sz="2400" dirty="0" err="1"/>
              <a:t>linjalle</a:t>
            </a:r>
            <a:r>
              <a:rPr lang="en-US" sz="2400" dirty="0"/>
              <a:t> </a:t>
            </a:r>
            <a:r>
              <a:rPr lang="en-US" sz="2400" dirty="0" err="1"/>
              <a:t>päällekkäin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viemäröintimatkat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mahdollismman</a:t>
            </a:r>
            <a:r>
              <a:rPr lang="en-US" sz="2400" dirty="0"/>
              <a:t> </a:t>
            </a:r>
            <a:r>
              <a:rPr lang="en-US" sz="2400" dirty="0" err="1"/>
              <a:t>lyhyet</a:t>
            </a:r>
            <a:r>
              <a:rPr lang="en-US" sz="2400" dirty="0"/>
              <a:t> ja </a:t>
            </a:r>
            <a:r>
              <a:rPr lang="en-US" sz="2400" dirty="0" err="1"/>
              <a:t>toisaalta</a:t>
            </a:r>
            <a:r>
              <a:rPr lang="en-US" sz="2400" dirty="0"/>
              <a:t> </a:t>
            </a:r>
            <a:r>
              <a:rPr lang="en-US" sz="2400" dirty="0" err="1"/>
              <a:t>äänitekniset</a:t>
            </a:r>
            <a:r>
              <a:rPr lang="en-US" sz="2400" dirty="0"/>
              <a:t> </a:t>
            </a:r>
            <a:r>
              <a:rPr lang="en-US" sz="2400" dirty="0" err="1"/>
              <a:t>haasteet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helpommin</a:t>
            </a:r>
            <a:r>
              <a:rPr lang="en-US" sz="2400" dirty="0"/>
              <a:t> </a:t>
            </a:r>
            <a:r>
              <a:rPr lang="en-US" sz="2400" dirty="0" err="1"/>
              <a:t>hallittavissa</a:t>
            </a:r>
            <a:r>
              <a:rPr lang="en-US" sz="2400" dirty="0"/>
              <a:t>.</a:t>
            </a:r>
          </a:p>
          <a:p>
            <a:pPr lvl="0">
              <a:buChar char="•"/>
            </a:pPr>
            <a:r>
              <a:rPr lang="en-US" sz="2400" dirty="0" err="1"/>
              <a:t>Huomioitava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alaslasketut</a:t>
            </a:r>
            <a:r>
              <a:rPr lang="en-US" sz="2400" dirty="0"/>
              <a:t> </a:t>
            </a:r>
            <a:r>
              <a:rPr lang="en-US" sz="2400" dirty="0" err="1"/>
              <a:t>katot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 </a:t>
            </a:r>
            <a:r>
              <a:rPr lang="en-US" sz="2400" dirty="0" err="1"/>
              <a:t>soveltuvia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8" name="Picture 3" descr="A picture containing pink, dirty&#10;&#10;Description automatically generated">
            <a:extLst>
              <a:ext uri="{FF2B5EF4-FFF2-40B4-BE49-F238E27FC236}">
                <a16:creationId xmlns:a16="http://schemas.microsoft.com/office/drawing/2014/main" id="{5CDE104E-2DC7-899A-D829-6121C29D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3C19E63-9B15-1DF9-48AD-CB67B12F2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316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fi-FI" sz="2400" kern="1200" dirty="0">
                <a:latin typeface="Calibri" panose="020F0502020204030204"/>
                <a:ea typeface="+mn-ea"/>
                <a:cs typeface="+mn-cs"/>
              </a:rPr>
              <a:t>Vesijohtojen nousut sijoitetaan siten, että vuodonilmaisu on johdettavissa WC tms. tiloihin.</a:t>
            </a:r>
            <a:endParaRPr lang="en-US" sz="2400" kern="1200" dirty="0"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fi-FI" sz="2400" dirty="0"/>
              <a:t>Kulutusmittausten osalta huomioidaan mahdolliset vaateet erillismittauksista.</a:t>
            </a:r>
            <a:endParaRPr lang="en-US" sz="2400" dirty="0"/>
          </a:p>
          <a:p>
            <a:pPr lvl="0"/>
            <a:r>
              <a:rPr lang="en-US" sz="2400" dirty="0" err="1"/>
              <a:t>Muuntojoustavuus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mahdollisuuksien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A779AD8-D6C5-DAFA-E666-7E042032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6774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Vesijärjestelmät</a:t>
            </a:r>
            <a:r>
              <a:rPr lang="en-US" sz="4000" dirty="0"/>
              <a:t>, </a:t>
            </a: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pPr lvl="0"/>
            <a:r>
              <a:rPr lang="en-US" sz="2400" kern="1200" dirty="0" err="1"/>
              <a:t>Viemärijärjestelmä</a:t>
            </a:r>
            <a:r>
              <a:rPr lang="en-US" sz="2400" kern="1200" dirty="0"/>
              <a:t> </a:t>
            </a:r>
            <a:r>
              <a:rPr lang="en-US" sz="2400" kern="1200" dirty="0" err="1"/>
              <a:t>suunnitellaan</a:t>
            </a:r>
            <a:r>
              <a:rPr lang="en-US" sz="2400" kern="1200" dirty="0"/>
              <a:t> </a:t>
            </a:r>
            <a:r>
              <a:rPr lang="en-US" sz="2400" kern="1200" dirty="0" err="1"/>
              <a:t>samoin</a:t>
            </a:r>
            <a:r>
              <a:rPr lang="en-US" sz="2400" kern="1200" dirty="0"/>
              <a:t> </a:t>
            </a:r>
            <a:r>
              <a:rPr lang="en-US" sz="2400" kern="1200" dirty="0" err="1"/>
              <a:t>periaattein</a:t>
            </a:r>
            <a:r>
              <a:rPr lang="en-US" sz="2400" kern="1200" dirty="0"/>
              <a:t> </a:t>
            </a:r>
            <a:r>
              <a:rPr lang="en-US" sz="2400" kern="1200" dirty="0" err="1"/>
              <a:t>kuin</a:t>
            </a:r>
            <a:r>
              <a:rPr lang="en-US" sz="2400" kern="1200" dirty="0"/>
              <a:t> </a:t>
            </a:r>
            <a:r>
              <a:rPr lang="en-US" sz="2400" kern="1200" dirty="0" err="1"/>
              <a:t>muissa</a:t>
            </a:r>
            <a:r>
              <a:rPr lang="en-US" sz="2400" kern="1200" dirty="0"/>
              <a:t> </a:t>
            </a:r>
            <a:r>
              <a:rPr lang="en-US" sz="2400" kern="1200" dirty="0" err="1"/>
              <a:t>runkoratkaisuissa</a:t>
            </a:r>
            <a:r>
              <a:rPr lang="en-US" sz="2400" kern="1200" dirty="0"/>
              <a:t>  </a:t>
            </a:r>
            <a:r>
              <a:rPr lang="en-US" sz="2400" kern="1200" dirty="0" err="1"/>
              <a:t>huomioiden</a:t>
            </a:r>
            <a:r>
              <a:rPr lang="en-US" sz="2400" kern="1200" dirty="0"/>
              <a:t> </a:t>
            </a:r>
            <a:r>
              <a:rPr lang="en-US" sz="2400" kern="1200" dirty="0" err="1"/>
              <a:t>aukotusmahdollisuudet</a:t>
            </a:r>
            <a:r>
              <a:rPr lang="en-US" sz="2400" kern="1200" dirty="0"/>
              <a:t>.</a:t>
            </a:r>
            <a:endParaRPr lang="en-US" sz="2400" kern="1200" dirty="0"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sz="2400" dirty="0" err="1"/>
              <a:t>Pääsääntöisesti</a:t>
            </a:r>
            <a:r>
              <a:rPr lang="en-US" sz="2400" dirty="0"/>
              <a:t> </a:t>
            </a:r>
            <a:r>
              <a:rPr lang="en-US" sz="2400" dirty="0" err="1"/>
              <a:t>viemärimelua</a:t>
            </a:r>
            <a:r>
              <a:rPr lang="en-US" sz="2400" dirty="0"/>
              <a:t> </a:t>
            </a:r>
            <a:r>
              <a:rPr lang="en-US" sz="2400" dirty="0" err="1"/>
              <a:t>hallitaan</a:t>
            </a:r>
            <a:r>
              <a:rPr lang="en-US" sz="2400" dirty="0"/>
              <a:t> </a:t>
            </a:r>
            <a:r>
              <a:rPr lang="en-US" sz="2400" dirty="0" err="1"/>
              <a:t>puurunkoisessa</a:t>
            </a:r>
            <a:r>
              <a:rPr lang="en-US" sz="2400" dirty="0"/>
              <a:t> </a:t>
            </a:r>
            <a:r>
              <a:rPr lang="en-US" sz="2400" dirty="0" err="1"/>
              <a:t>rakennuksessa</a:t>
            </a:r>
            <a:r>
              <a:rPr lang="en-US" sz="2400" dirty="0"/>
              <a:t> </a:t>
            </a:r>
            <a:r>
              <a:rPr lang="en-US" sz="2400" dirty="0" err="1"/>
              <a:t>samoilla</a:t>
            </a:r>
            <a:r>
              <a:rPr lang="en-US" sz="2400" dirty="0"/>
              <a:t> </a:t>
            </a:r>
            <a:r>
              <a:rPr lang="en-US" sz="2400" dirty="0" err="1"/>
              <a:t>periaatteilla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muistakin</a:t>
            </a:r>
            <a:r>
              <a:rPr lang="en-US" sz="2400" dirty="0"/>
              <a:t> </a:t>
            </a:r>
            <a:r>
              <a:rPr lang="en-US" sz="2400" dirty="0" err="1"/>
              <a:t>runkomateriaaleista</a:t>
            </a:r>
            <a:r>
              <a:rPr lang="en-US" sz="2400" dirty="0"/>
              <a:t> </a:t>
            </a:r>
            <a:r>
              <a:rPr lang="en-US" sz="2400" dirty="0" err="1"/>
              <a:t>toteutetuissa</a:t>
            </a:r>
            <a:r>
              <a:rPr lang="en-US" sz="2400" dirty="0"/>
              <a:t> </a:t>
            </a:r>
            <a:r>
              <a:rPr lang="en-US" sz="2400" dirty="0" err="1"/>
              <a:t>rakennuksissa</a:t>
            </a:r>
            <a:r>
              <a:rPr lang="en-US" sz="2400" dirty="0"/>
              <a:t>.</a:t>
            </a:r>
          </a:p>
          <a:p>
            <a:pPr lvl="0"/>
            <a:r>
              <a:rPr lang="en-US" sz="2400" dirty="0" err="1"/>
              <a:t>Pystyrunkojen</a:t>
            </a:r>
            <a:r>
              <a:rPr lang="en-US" sz="2400" dirty="0"/>
              <a:t> </a:t>
            </a:r>
            <a:r>
              <a:rPr lang="en-US" sz="2400" dirty="0" err="1"/>
              <a:t>pienet</a:t>
            </a:r>
            <a:r>
              <a:rPr lang="en-US" sz="2400" dirty="0"/>
              <a:t> </a:t>
            </a:r>
            <a:r>
              <a:rPr lang="en-US" sz="2400" dirty="0" err="1"/>
              <a:t>liikkeet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paisuntamuhvein</a:t>
            </a:r>
            <a:r>
              <a:rPr lang="en-US" sz="2400" dirty="0"/>
              <a:t> </a:t>
            </a:r>
            <a:r>
              <a:rPr lang="en-US" sz="2400" dirty="0" err="1"/>
              <a:t>tms</a:t>
            </a:r>
            <a:r>
              <a:rPr lang="en-US" sz="2400" dirty="0"/>
              <a:t>. </a:t>
            </a:r>
          </a:p>
          <a:p>
            <a:pPr lvl="0"/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C368F4B-3C19-CF15-8AB3-0E1C90A76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322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Lämmitysjärjestelmän</a:t>
            </a:r>
            <a:r>
              <a:rPr lang="en-US" sz="2400" dirty="0"/>
              <a:t> </a:t>
            </a:r>
            <a:r>
              <a:rPr lang="en-US" sz="2400" dirty="0" err="1"/>
              <a:t>mitoitus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samoin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muihinkin</a:t>
            </a:r>
            <a:r>
              <a:rPr lang="en-US" sz="2400" dirty="0"/>
              <a:t> </a:t>
            </a:r>
            <a:r>
              <a:rPr lang="en-US" sz="2400" dirty="0" err="1"/>
              <a:t>rakennuksiin</a:t>
            </a:r>
            <a:endParaRPr lang="en-US" sz="2400" dirty="0"/>
          </a:p>
          <a:p>
            <a:r>
              <a:rPr lang="en-US" sz="2400" dirty="0" err="1"/>
              <a:t>Lämmönjakotavan</a:t>
            </a:r>
            <a:r>
              <a:rPr lang="en-US" sz="2400" dirty="0"/>
              <a:t> </a:t>
            </a:r>
            <a:r>
              <a:rPr lang="en-US" sz="2400" dirty="0" err="1"/>
              <a:t>valintaan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valittu</a:t>
            </a:r>
            <a:r>
              <a:rPr lang="en-US" sz="2400" dirty="0"/>
              <a:t> </a:t>
            </a:r>
            <a:r>
              <a:rPr lang="en-US" sz="2400" dirty="0" err="1"/>
              <a:t>lämmöntuotantotapa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poikkea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Lämmityksen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kosteiden</a:t>
            </a:r>
            <a:r>
              <a:rPr lang="en-US" sz="2400" dirty="0"/>
              <a:t> </a:t>
            </a:r>
            <a:r>
              <a:rPr lang="en-US" sz="2400" dirty="0" err="1"/>
              <a:t>tilojen</a:t>
            </a:r>
            <a:r>
              <a:rPr lang="en-US" sz="2400" dirty="0"/>
              <a:t> </a:t>
            </a:r>
            <a:r>
              <a:rPr lang="en-US" sz="2400" dirty="0" err="1"/>
              <a:t>kesäaikainen</a:t>
            </a:r>
            <a:r>
              <a:rPr lang="en-US" sz="2400" dirty="0"/>
              <a:t> </a:t>
            </a:r>
            <a:r>
              <a:rPr lang="en-US" sz="2400" dirty="0" err="1"/>
              <a:t>lämmitys</a:t>
            </a:r>
            <a:r>
              <a:rPr lang="en-US" sz="2400" dirty="0"/>
              <a:t> ja </a:t>
            </a:r>
            <a:r>
              <a:rPr lang="en-US" sz="2400" dirty="0" err="1"/>
              <a:t>kuivanapito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poikkea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)</a:t>
            </a:r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8" name="Picture 6" descr="A picture containing person, preparing, floor, footwear&#10;&#10;Description automatically generated">
            <a:extLst>
              <a:ext uri="{FF2B5EF4-FFF2-40B4-BE49-F238E27FC236}">
                <a16:creationId xmlns:a16="http://schemas.microsoft.com/office/drawing/2014/main" id="{91CE029D-8861-08A6-64E3-F25B5B32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58" r="36576" b="-58"/>
          <a:stretch/>
        </p:blipFill>
        <p:spPr>
          <a:xfrm>
            <a:off x="0" y="-1"/>
            <a:ext cx="4643783" cy="686694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2EE7DB1-5FD3-00DB-FBFE-0274DD0289B6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06A1CB8-C061-9E80-FEA1-D6EC98AC1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41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yleistä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Lattialämmitystapauksessa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vuotovedet</a:t>
            </a:r>
            <a:r>
              <a:rPr lang="en-US" sz="2400" dirty="0"/>
              <a:t> </a:t>
            </a:r>
            <a:r>
              <a:rPr lang="en-US" sz="2400" dirty="0" err="1"/>
              <a:t>johdettava</a:t>
            </a:r>
            <a:r>
              <a:rPr lang="en-US" sz="2400" dirty="0"/>
              <a:t> </a:t>
            </a:r>
            <a:r>
              <a:rPr lang="en-US" sz="2400" dirty="0" err="1"/>
              <a:t>näkyviin</a:t>
            </a:r>
            <a:r>
              <a:rPr lang="en-US" sz="2400" dirty="0"/>
              <a:t> </a:t>
            </a:r>
            <a:r>
              <a:rPr lang="en-US" sz="2400" dirty="0" err="1"/>
              <a:t>mekaanisesti</a:t>
            </a:r>
            <a:r>
              <a:rPr lang="en-US" sz="2400" dirty="0"/>
              <a:t> (</a:t>
            </a:r>
            <a:r>
              <a:rPr lang="en-US" sz="2400" dirty="0" err="1"/>
              <a:t>asetus</a:t>
            </a:r>
            <a:r>
              <a:rPr lang="en-US" sz="2400" dirty="0"/>
              <a:t> 782/2017)</a:t>
            </a:r>
          </a:p>
          <a:p>
            <a:r>
              <a:rPr lang="en-US" sz="2400" dirty="0" err="1"/>
              <a:t>Vuotovedet</a:t>
            </a:r>
            <a:r>
              <a:rPr lang="en-US" sz="2400" dirty="0"/>
              <a:t> on </a:t>
            </a:r>
            <a:r>
              <a:rPr lang="en-US" sz="2400" dirty="0" err="1"/>
              <a:t>järkevää</a:t>
            </a:r>
            <a:r>
              <a:rPr lang="en-US" sz="2400" dirty="0"/>
              <a:t> </a:t>
            </a:r>
            <a:r>
              <a:rPr lang="en-US" sz="2400" dirty="0" err="1"/>
              <a:t>johtaa</a:t>
            </a:r>
            <a:r>
              <a:rPr lang="en-US" sz="2400" dirty="0"/>
              <a:t> </a:t>
            </a:r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lattiakaivollisiin</a:t>
            </a:r>
            <a:r>
              <a:rPr lang="en-US" sz="2400" dirty="0"/>
              <a:t> </a:t>
            </a:r>
            <a:r>
              <a:rPr lang="en-US" sz="2400" dirty="0" err="1"/>
              <a:t>tiloihin</a:t>
            </a:r>
            <a:r>
              <a:rPr lang="en-US" sz="2400" dirty="0"/>
              <a:t>, </a:t>
            </a:r>
            <a:r>
              <a:rPr lang="en-US" sz="2400" dirty="0" err="1"/>
              <a:t>jolloin</a:t>
            </a:r>
            <a:r>
              <a:rPr lang="en-US" sz="2400" dirty="0"/>
              <a:t> </a:t>
            </a:r>
            <a:r>
              <a:rPr lang="en-US" sz="2400" dirty="0" err="1"/>
              <a:t>jakotukit</a:t>
            </a:r>
            <a:r>
              <a:rPr lang="en-US" sz="2400" dirty="0"/>
              <a:t> on </a:t>
            </a:r>
            <a:r>
              <a:rPr lang="en-US" sz="2400" dirty="0" err="1"/>
              <a:t>sijoitettava</a:t>
            </a:r>
            <a:r>
              <a:rPr lang="en-US" sz="2400" dirty="0"/>
              <a:t> </a:t>
            </a:r>
            <a:r>
              <a:rPr lang="en-US" sz="2400" dirty="0" err="1"/>
              <a:t>esim</a:t>
            </a:r>
            <a:r>
              <a:rPr lang="en-US" sz="2400" dirty="0"/>
              <a:t>. WC-</a:t>
            </a:r>
            <a:r>
              <a:rPr lang="en-US" sz="2400" dirty="0" err="1"/>
              <a:t>tilaryhmien</a:t>
            </a:r>
            <a:r>
              <a:rPr lang="en-US" sz="2400" dirty="0"/>
              <a:t> </a:t>
            </a:r>
            <a:r>
              <a:rPr lang="en-US" sz="2400" dirty="0" err="1"/>
              <a:t>yhteyteen</a:t>
            </a:r>
            <a:r>
              <a:rPr lang="en-US" sz="2400" dirty="0"/>
              <a:t> tai </a:t>
            </a:r>
            <a:r>
              <a:rPr lang="en-US" sz="2400" dirty="0" err="1"/>
              <a:t>läheisyyteen</a:t>
            </a:r>
            <a:r>
              <a:rPr lang="en-US" sz="2400" dirty="0"/>
              <a:t>. 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8" name="Picture 6" descr="A picture containing person, preparing, floor, footwear&#10;&#10;Description automatically generated">
            <a:extLst>
              <a:ext uri="{FF2B5EF4-FFF2-40B4-BE49-F238E27FC236}">
                <a16:creationId xmlns:a16="http://schemas.microsoft.com/office/drawing/2014/main" id="{91CE029D-8861-08A6-64E3-F25B5B32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58" r="36576" b="-58"/>
          <a:stretch/>
        </p:blipFill>
        <p:spPr>
          <a:xfrm>
            <a:off x="0" y="-1"/>
            <a:ext cx="4643783" cy="686694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3942FB3-47D2-88D6-7D8D-4D49AE399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5773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Lämmönjakojärjestelmän</a:t>
            </a:r>
            <a:r>
              <a:rPr lang="en-US" sz="2400" dirty="0"/>
              <a:t> </a:t>
            </a:r>
            <a:r>
              <a:rPr lang="en-US" sz="2400" dirty="0" err="1"/>
              <a:t>nousut</a:t>
            </a:r>
            <a:r>
              <a:rPr lang="en-US" sz="2400" dirty="0"/>
              <a:t> </a:t>
            </a:r>
            <a:r>
              <a:rPr lang="en-US" sz="2400" dirty="0" err="1"/>
              <a:t>sijoitetaan</a:t>
            </a:r>
            <a:r>
              <a:rPr lang="en-US" sz="2400" dirty="0"/>
              <a:t> </a:t>
            </a:r>
            <a:r>
              <a:rPr lang="en-US" sz="2400" dirty="0" err="1"/>
              <a:t>joko</a:t>
            </a:r>
            <a:r>
              <a:rPr lang="en-US" sz="2400" dirty="0"/>
              <a:t> </a:t>
            </a:r>
            <a:r>
              <a:rPr lang="en-US" sz="2400" dirty="0" err="1"/>
              <a:t>keskitetysti</a:t>
            </a:r>
            <a:r>
              <a:rPr lang="en-US" sz="2400" dirty="0"/>
              <a:t>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porrashuoneen</a:t>
            </a:r>
            <a:r>
              <a:rPr lang="en-US" sz="2400" dirty="0"/>
              <a:t> </a:t>
            </a:r>
            <a:r>
              <a:rPr lang="en-US" sz="2400" dirty="0" err="1"/>
              <a:t>yhteyteen</a:t>
            </a:r>
            <a:r>
              <a:rPr lang="en-US" sz="2400" dirty="0"/>
              <a:t> tai </a:t>
            </a:r>
            <a:r>
              <a:rPr lang="en-US" sz="2400" dirty="0" err="1"/>
              <a:t>ulkoseinille</a:t>
            </a:r>
            <a:r>
              <a:rPr lang="en-US" sz="2400" dirty="0"/>
              <a:t>, </a:t>
            </a:r>
            <a:r>
              <a:rPr lang="en-US" sz="2400" dirty="0" err="1"/>
              <a:t>josta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huonejako</a:t>
            </a:r>
            <a:r>
              <a:rPr lang="en-US" sz="2400" dirty="0"/>
              <a:t> </a:t>
            </a:r>
            <a:r>
              <a:rPr lang="en-US" sz="2400" dirty="0" err="1"/>
              <a:t>pattereille</a:t>
            </a:r>
            <a:endParaRPr lang="en-US" sz="2400" dirty="0"/>
          </a:p>
          <a:p>
            <a:r>
              <a:rPr lang="en-US" sz="2400" dirty="0" err="1"/>
              <a:t>Huoneistokohtainen</a:t>
            </a:r>
            <a:r>
              <a:rPr lang="en-US" sz="2400" dirty="0"/>
              <a:t> </a:t>
            </a:r>
            <a:r>
              <a:rPr lang="en-US" sz="2400" dirty="0" err="1"/>
              <a:t>energian</a:t>
            </a:r>
            <a:r>
              <a:rPr lang="en-US" sz="2400" dirty="0"/>
              <a:t> </a:t>
            </a:r>
            <a:r>
              <a:rPr lang="en-US" sz="2400" dirty="0" err="1"/>
              <a:t>mittaus</a:t>
            </a:r>
            <a:r>
              <a:rPr lang="en-US" sz="2400" dirty="0"/>
              <a:t> </a:t>
            </a:r>
            <a:r>
              <a:rPr lang="en-US" sz="2400" dirty="0" err="1"/>
              <a:t>edellyttää</a:t>
            </a:r>
            <a:r>
              <a:rPr lang="en-US" sz="2400" dirty="0"/>
              <a:t> </a:t>
            </a:r>
            <a:r>
              <a:rPr lang="en-US" sz="2400" dirty="0" err="1"/>
              <a:t>nousujen</a:t>
            </a:r>
            <a:r>
              <a:rPr lang="en-US" sz="2400" dirty="0"/>
              <a:t> </a:t>
            </a:r>
            <a:r>
              <a:rPr lang="en-US" sz="2400" dirty="0" err="1"/>
              <a:t>keskittämistä</a:t>
            </a:r>
            <a:r>
              <a:rPr lang="en-US" sz="2400" dirty="0"/>
              <a:t>, </a:t>
            </a:r>
            <a:r>
              <a:rPr lang="en-US" sz="2400" dirty="0" err="1"/>
              <a:t>huoneiden</a:t>
            </a:r>
            <a:r>
              <a:rPr lang="en-US" sz="2400" dirty="0"/>
              <a:t> </a:t>
            </a:r>
            <a:r>
              <a:rPr lang="en-US" sz="2400" dirty="0" err="1"/>
              <a:t>väliset</a:t>
            </a:r>
            <a:r>
              <a:rPr lang="en-US" sz="2400" dirty="0"/>
              <a:t> </a:t>
            </a:r>
            <a:r>
              <a:rPr lang="en-US" sz="2400" dirty="0" err="1"/>
              <a:t>eristetyt</a:t>
            </a:r>
            <a:r>
              <a:rPr lang="en-US" sz="2400" dirty="0"/>
              <a:t> </a:t>
            </a:r>
            <a:r>
              <a:rPr lang="en-US" sz="2400" dirty="0" err="1"/>
              <a:t>rakenteet</a:t>
            </a:r>
            <a:r>
              <a:rPr lang="en-US" sz="2400" dirty="0"/>
              <a:t> </a:t>
            </a:r>
            <a:r>
              <a:rPr lang="en-US" sz="2400" dirty="0" err="1"/>
              <a:t>periaatteessa</a:t>
            </a:r>
            <a:r>
              <a:rPr lang="en-US" sz="2400" dirty="0"/>
              <a:t> </a:t>
            </a:r>
            <a:r>
              <a:rPr lang="en-US" sz="2400" dirty="0" err="1"/>
              <a:t>mahdollistavat</a:t>
            </a:r>
            <a:r>
              <a:rPr lang="en-US" sz="2400" dirty="0"/>
              <a:t> </a:t>
            </a:r>
            <a:r>
              <a:rPr lang="en-US" sz="2400" dirty="0" err="1"/>
              <a:t>huoneistokohtaisen</a:t>
            </a:r>
            <a:r>
              <a:rPr lang="en-US" sz="2400" dirty="0"/>
              <a:t> </a:t>
            </a:r>
            <a:r>
              <a:rPr lang="en-US" sz="2400" dirty="0" err="1"/>
              <a:t>lämpöenergiamittauksen</a:t>
            </a:r>
            <a:endParaRPr lang="en-US" sz="2400" dirty="0"/>
          </a:p>
          <a:p>
            <a:r>
              <a:rPr lang="en-US" sz="2400" dirty="0" err="1"/>
              <a:t>Keskitetyillä</a:t>
            </a:r>
            <a:r>
              <a:rPr lang="en-US" sz="2400" dirty="0"/>
              <a:t> </a:t>
            </a:r>
            <a:r>
              <a:rPr lang="en-US" sz="2400" dirty="0" err="1"/>
              <a:t>pystynousuilla</a:t>
            </a:r>
            <a:r>
              <a:rPr lang="en-US" sz="2400" dirty="0"/>
              <a:t> </a:t>
            </a:r>
            <a:r>
              <a:rPr lang="en-US" sz="2400" dirty="0" err="1"/>
              <a:t>saavutetaan</a:t>
            </a:r>
            <a:r>
              <a:rPr lang="en-US" sz="2400" dirty="0"/>
              <a:t> </a:t>
            </a:r>
            <a:r>
              <a:rPr lang="en-US" sz="2400" dirty="0" err="1"/>
              <a:t>parempi</a:t>
            </a:r>
            <a:r>
              <a:rPr lang="en-US" sz="2400" dirty="0"/>
              <a:t> </a:t>
            </a:r>
            <a:r>
              <a:rPr lang="en-US" sz="2400" dirty="0" err="1"/>
              <a:t>muunneltavuus</a:t>
            </a:r>
            <a:r>
              <a:rPr lang="en-US" sz="2400" dirty="0"/>
              <a:t> ja </a:t>
            </a:r>
            <a:r>
              <a:rPr lang="en-US" sz="2400" dirty="0" err="1"/>
              <a:t>vältytään</a:t>
            </a:r>
            <a:r>
              <a:rPr lang="en-US" sz="2400" dirty="0"/>
              <a:t> </a:t>
            </a:r>
            <a:r>
              <a:rPr lang="en-US" sz="2400" dirty="0" err="1"/>
              <a:t>rakenteiden</a:t>
            </a:r>
            <a:r>
              <a:rPr lang="en-US" sz="2400" dirty="0"/>
              <a:t> </a:t>
            </a:r>
            <a:r>
              <a:rPr lang="en-US" sz="2400" dirty="0" err="1"/>
              <a:t>tarpeettomilta</a:t>
            </a:r>
            <a:r>
              <a:rPr lang="en-US" sz="2400" dirty="0"/>
              <a:t> </a:t>
            </a:r>
            <a:r>
              <a:rPr lang="en-US" sz="2400" dirty="0" err="1"/>
              <a:t>lävistyksiltä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0AAE9C-D997-E7E0-BE05-8962F0B07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2601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Lämpöputkien</a:t>
            </a:r>
            <a:r>
              <a:rPr lang="en-US" sz="2400" dirty="0"/>
              <a:t> </a:t>
            </a:r>
            <a:r>
              <a:rPr lang="en-US" sz="2400" dirty="0" err="1"/>
              <a:t>huonejako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välipohjien</a:t>
            </a:r>
            <a:r>
              <a:rPr lang="en-US" sz="2400" dirty="0"/>
              <a:t> tai -</a:t>
            </a:r>
            <a:r>
              <a:rPr lang="en-US" sz="2400" dirty="0" err="1"/>
              <a:t>seinien</a:t>
            </a:r>
            <a:r>
              <a:rPr lang="en-US" sz="2400" dirty="0"/>
              <a:t> </a:t>
            </a:r>
            <a:r>
              <a:rPr lang="en-US" sz="2400" dirty="0" err="1"/>
              <a:t>runkojen</a:t>
            </a:r>
            <a:r>
              <a:rPr lang="en-US" sz="2400" dirty="0"/>
              <a:t> </a:t>
            </a:r>
            <a:r>
              <a:rPr lang="en-US" sz="2400" dirty="0" err="1"/>
              <a:t>sisälle</a:t>
            </a:r>
            <a:r>
              <a:rPr lang="en-US" sz="2400" dirty="0"/>
              <a:t> tai </a:t>
            </a:r>
            <a:r>
              <a:rPr lang="en-US" sz="2400" dirty="0" err="1"/>
              <a:t>uivan</a:t>
            </a:r>
            <a:r>
              <a:rPr lang="en-US" sz="2400" dirty="0"/>
              <a:t> </a:t>
            </a:r>
            <a:r>
              <a:rPr lang="en-US" sz="2400" dirty="0" err="1"/>
              <a:t>lattian</a:t>
            </a:r>
            <a:r>
              <a:rPr lang="en-US" sz="2400" dirty="0"/>
              <a:t> </a:t>
            </a:r>
            <a:r>
              <a:rPr lang="en-US" sz="2400" dirty="0" err="1"/>
              <a:t>eristekerrokseen</a:t>
            </a:r>
            <a:r>
              <a:rPr lang="en-US" sz="2400" dirty="0"/>
              <a:t>.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pinta-asennukset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mahdollisia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Huonekohtaiset</a:t>
            </a:r>
            <a:r>
              <a:rPr lang="en-US" sz="2400" dirty="0"/>
              <a:t> </a:t>
            </a:r>
            <a:r>
              <a:rPr lang="en-US" sz="2400" dirty="0" err="1"/>
              <a:t>lämpöjohdot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halkaisijaltaan</a:t>
            </a:r>
            <a:r>
              <a:rPr lang="en-US" sz="2400" dirty="0"/>
              <a:t> 15...20 </a:t>
            </a:r>
            <a:r>
              <a:rPr lang="en-US" sz="2400" dirty="0" err="1"/>
              <a:t>mm:n</a:t>
            </a:r>
            <a:r>
              <a:rPr lang="en-US" sz="2400" dirty="0"/>
              <a:t> </a:t>
            </a:r>
            <a:r>
              <a:rPr lang="en-US" sz="2400" dirty="0" err="1"/>
              <a:t>teräs</a:t>
            </a:r>
            <a:r>
              <a:rPr lang="en-US" sz="2400" dirty="0"/>
              <a:t>-, </a:t>
            </a:r>
            <a:r>
              <a:rPr lang="en-US" sz="2400" dirty="0" err="1"/>
              <a:t>kupari</a:t>
            </a:r>
            <a:r>
              <a:rPr lang="en-US" sz="2400" dirty="0"/>
              <a:t>- tai </a:t>
            </a:r>
            <a:r>
              <a:rPr lang="en-US" sz="2400" dirty="0" err="1"/>
              <a:t>muoviputkia</a:t>
            </a:r>
            <a:endParaRPr lang="en-US" sz="2400" dirty="0"/>
          </a:p>
          <a:p>
            <a:r>
              <a:rPr lang="en-US" sz="2400" dirty="0" err="1"/>
              <a:t>Lattialämmitys</a:t>
            </a:r>
            <a:r>
              <a:rPr lang="en-US" sz="2400" dirty="0"/>
              <a:t> on </a:t>
            </a:r>
            <a:r>
              <a:rPr lang="en-US" sz="2400" dirty="0" err="1"/>
              <a:t>paljon</a:t>
            </a:r>
            <a:r>
              <a:rPr lang="en-US" sz="2400" dirty="0"/>
              <a:t> </a:t>
            </a:r>
            <a:r>
              <a:rPr lang="en-US" sz="2400" dirty="0" err="1"/>
              <a:t>käytetty</a:t>
            </a:r>
            <a:r>
              <a:rPr lang="en-US" sz="2400" dirty="0"/>
              <a:t> </a:t>
            </a:r>
            <a:r>
              <a:rPr lang="en-US" sz="2400" dirty="0" err="1"/>
              <a:t>lämmönjakotapa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tällöin</a:t>
            </a:r>
            <a:r>
              <a:rPr lang="en-US" sz="2400" dirty="0"/>
              <a:t> </a:t>
            </a:r>
            <a:r>
              <a:rPr lang="en-US" sz="2400" dirty="0" err="1"/>
              <a:t>päästään</a:t>
            </a:r>
            <a:r>
              <a:rPr lang="en-US" sz="2400" dirty="0"/>
              <a:t> </a:t>
            </a:r>
            <a:r>
              <a:rPr lang="en-US" sz="2400" dirty="0" err="1"/>
              <a:t>eroon</a:t>
            </a:r>
            <a:r>
              <a:rPr lang="en-US" sz="2400" dirty="0"/>
              <a:t> </a:t>
            </a:r>
            <a:r>
              <a:rPr lang="en-US" sz="2400" dirty="0" err="1"/>
              <a:t>ulkoseinällä</a:t>
            </a:r>
            <a:r>
              <a:rPr lang="en-US" sz="2400" dirty="0"/>
              <a:t> </a:t>
            </a:r>
            <a:r>
              <a:rPr lang="en-US" sz="2400" dirty="0" err="1"/>
              <a:t>kulkevista</a:t>
            </a:r>
            <a:r>
              <a:rPr lang="en-US" sz="2400" dirty="0"/>
              <a:t> </a:t>
            </a:r>
            <a:r>
              <a:rPr lang="en-US" sz="2400" dirty="0" err="1"/>
              <a:t>lämpöjohdoista</a:t>
            </a:r>
            <a:r>
              <a:rPr lang="en-US" sz="2400" dirty="0"/>
              <a:t> (</a:t>
            </a:r>
            <a:r>
              <a:rPr lang="en-US" sz="2400" dirty="0" err="1"/>
              <a:t>heikentävät</a:t>
            </a:r>
            <a:r>
              <a:rPr lang="en-US" sz="2400" dirty="0"/>
              <a:t> </a:t>
            </a:r>
            <a:r>
              <a:rPr lang="en-US" sz="2400" dirty="0" err="1"/>
              <a:t>ääneneristystä</a:t>
            </a:r>
            <a:r>
              <a:rPr lang="en-US" sz="2400" dirty="0"/>
              <a:t>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rakennusrunko</a:t>
            </a:r>
            <a:r>
              <a:rPr lang="en-US" sz="2400" dirty="0"/>
              <a:t> </a:t>
            </a:r>
            <a:r>
              <a:rPr lang="en-US" sz="2400" dirty="0" err="1"/>
              <a:t>kosteuselää</a:t>
            </a:r>
            <a:r>
              <a:rPr lang="en-US" sz="2400" dirty="0"/>
              <a:t>)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466993B-7DAC-B924-426F-CAB453145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3730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br>
              <a:rPr lang="en-US" sz="4000" dirty="0"/>
            </a:b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Lämmönjakojärjestelmän</a:t>
            </a:r>
            <a:r>
              <a:rPr lang="en-US" sz="2400" dirty="0"/>
              <a:t> </a:t>
            </a:r>
            <a:r>
              <a:rPr lang="en-US" sz="2400" dirty="0" err="1"/>
              <a:t>nousut</a:t>
            </a:r>
            <a:r>
              <a:rPr lang="en-US" sz="2400" dirty="0"/>
              <a:t> </a:t>
            </a:r>
            <a:r>
              <a:rPr lang="en-US" sz="2400" dirty="0" err="1"/>
              <a:t>sijoitetaan</a:t>
            </a:r>
            <a:r>
              <a:rPr lang="en-US" sz="2400" dirty="0"/>
              <a:t> </a:t>
            </a:r>
            <a:r>
              <a:rPr lang="en-US" sz="2400" dirty="0" err="1"/>
              <a:t>joko</a:t>
            </a:r>
            <a:r>
              <a:rPr lang="en-US" sz="2400" dirty="0"/>
              <a:t> </a:t>
            </a:r>
            <a:r>
              <a:rPr lang="en-US" sz="2400" dirty="0" err="1"/>
              <a:t>ulkoseinälinjoille</a:t>
            </a:r>
            <a:r>
              <a:rPr lang="en-US" sz="2400" dirty="0"/>
              <a:t> (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ääneneristys</a:t>
            </a:r>
            <a:r>
              <a:rPr lang="en-US" sz="2400" dirty="0"/>
              <a:t>) tai </a:t>
            </a:r>
            <a:r>
              <a:rPr lang="en-US" sz="2400" dirty="0" err="1"/>
              <a:t>sijoittamalla</a:t>
            </a:r>
            <a:r>
              <a:rPr lang="en-US" sz="2400" dirty="0"/>
              <a:t> </a:t>
            </a:r>
            <a:r>
              <a:rPr lang="en-US" sz="2400" dirty="0" err="1"/>
              <a:t>nousut</a:t>
            </a:r>
            <a:r>
              <a:rPr lang="en-US" sz="2400" dirty="0"/>
              <a:t> </a:t>
            </a:r>
            <a:r>
              <a:rPr lang="en-US" sz="2400" dirty="0" err="1"/>
              <a:t>keskeisesti</a:t>
            </a:r>
            <a:r>
              <a:rPr lang="en-US" sz="2400" dirty="0"/>
              <a:t> </a:t>
            </a:r>
            <a:r>
              <a:rPr lang="en-US" sz="2400" dirty="0" err="1"/>
              <a:t>toiminnan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. </a:t>
            </a:r>
            <a:r>
              <a:rPr lang="en-US" sz="2400" dirty="0" err="1"/>
              <a:t>Sijainti</a:t>
            </a:r>
            <a:r>
              <a:rPr lang="en-US" sz="2400" dirty="0"/>
              <a:t> </a:t>
            </a:r>
            <a:r>
              <a:rPr lang="en-US" sz="2400" dirty="0" err="1"/>
              <a:t>seinärungosta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erimerkiksi</a:t>
            </a:r>
            <a:r>
              <a:rPr lang="en-US" sz="2400" dirty="0"/>
              <a:t> </a:t>
            </a:r>
            <a:r>
              <a:rPr lang="en-US" sz="2400" dirty="0" err="1"/>
              <a:t>ripalaatan</a:t>
            </a:r>
            <a:r>
              <a:rPr lang="en-US" sz="2400" dirty="0"/>
              <a:t> </a:t>
            </a:r>
            <a:r>
              <a:rPr lang="en-US" sz="2400" dirty="0" err="1"/>
              <a:t>tapauksessa</a:t>
            </a:r>
            <a:r>
              <a:rPr lang="en-US" sz="2400" dirty="0"/>
              <a:t>. </a:t>
            </a:r>
            <a:r>
              <a:rPr lang="en-US" sz="2400" dirty="0" err="1"/>
              <a:t>Joissakin</a:t>
            </a:r>
            <a:r>
              <a:rPr lang="en-US" sz="2400" dirty="0"/>
              <a:t> </a:t>
            </a:r>
            <a:r>
              <a:rPr lang="en-US" sz="2400" dirty="0" err="1"/>
              <a:t>kohti</a:t>
            </a:r>
            <a:r>
              <a:rPr lang="en-US" sz="2400" dirty="0"/>
              <a:t> </a:t>
            </a:r>
            <a:r>
              <a:rPr lang="en-US" sz="2400" dirty="0" err="1"/>
              <a:t>vietävä</a:t>
            </a:r>
            <a:r>
              <a:rPr lang="en-US" sz="2400" dirty="0"/>
              <a:t> </a:t>
            </a:r>
            <a:r>
              <a:rPr lang="en-US" sz="2400" dirty="0" err="1"/>
              <a:t>detaljitasolle</a:t>
            </a:r>
            <a:r>
              <a:rPr lang="en-US" sz="2400" dirty="0"/>
              <a:t> </a:t>
            </a:r>
            <a:r>
              <a:rPr lang="en-US" sz="2400" dirty="0" err="1"/>
              <a:t>asti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Lämpöputkien</a:t>
            </a:r>
            <a:r>
              <a:rPr lang="en-US" sz="2400" dirty="0"/>
              <a:t> </a:t>
            </a:r>
            <a:r>
              <a:rPr lang="en-US" sz="2400" dirty="0" err="1"/>
              <a:t>huonejako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välipohjien</a:t>
            </a:r>
            <a:r>
              <a:rPr lang="en-US" sz="2400" dirty="0"/>
              <a:t> tai -</a:t>
            </a:r>
            <a:r>
              <a:rPr lang="en-US" sz="2400" dirty="0" err="1"/>
              <a:t>seinien</a:t>
            </a:r>
            <a:r>
              <a:rPr lang="en-US" sz="2400" dirty="0"/>
              <a:t> </a:t>
            </a:r>
            <a:r>
              <a:rPr lang="en-US" sz="2400" dirty="0" err="1"/>
              <a:t>runkojen</a:t>
            </a:r>
            <a:r>
              <a:rPr lang="en-US" sz="2400" dirty="0"/>
              <a:t> </a:t>
            </a:r>
            <a:r>
              <a:rPr lang="en-US" sz="2400" dirty="0" err="1"/>
              <a:t>sisälle</a:t>
            </a:r>
            <a:r>
              <a:rPr lang="en-US" sz="2400" dirty="0"/>
              <a:t> tai </a:t>
            </a:r>
            <a:r>
              <a:rPr lang="en-US" sz="2400" dirty="0" err="1"/>
              <a:t>uivan</a:t>
            </a:r>
            <a:r>
              <a:rPr lang="en-US" sz="2400" dirty="0"/>
              <a:t> </a:t>
            </a:r>
            <a:r>
              <a:rPr lang="en-US" sz="2400" dirty="0" err="1"/>
              <a:t>lattian</a:t>
            </a:r>
            <a:r>
              <a:rPr lang="en-US" sz="2400" dirty="0"/>
              <a:t> </a:t>
            </a:r>
            <a:r>
              <a:rPr lang="en-US" sz="2400" dirty="0" err="1"/>
              <a:t>eristekerrokseen</a:t>
            </a:r>
            <a:r>
              <a:rPr lang="en-US" sz="2400" dirty="0"/>
              <a:t>.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pinta-asennukset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mahdollisia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CA7DE9-7452-6B9A-46E4-527655A63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0053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Lämmitysjärjestelmät</a:t>
            </a:r>
            <a:br>
              <a:rPr lang="en-US" sz="4000" dirty="0"/>
            </a:b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Lämpöjohtojen</a:t>
            </a:r>
            <a:r>
              <a:rPr lang="en-US" sz="2400" dirty="0"/>
              <a:t> </a:t>
            </a:r>
            <a:r>
              <a:rPr lang="en-US" sz="2400" dirty="0" err="1"/>
              <a:t>koko</a:t>
            </a:r>
            <a:r>
              <a:rPr lang="en-US" sz="2400" dirty="0"/>
              <a:t> </a:t>
            </a:r>
            <a:r>
              <a:rPr lang="en-US" sz="2400" dirty="0" err="1"/>
              <a:t>määräytyy</a:t>
            </a:r>
            <a:r>
              <a:rPr lang="en-US" sz="2400" dirty="0"/>
              <a:t> </a:t>
            </a:r>
            <a:r>
              <a:rPr lang="en-US" sz="2400" dirty="0" err="1"/>
              <a:t>lämmitystehojen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 </a:t>
            </a:r>
            <a:r>
              <a:rPr lang="en-US" sz="2400" dirty="0" err="1"/>
              <a:t>voivat</a:t>
            </a:r>
            <a:r>
              <a:rPr lang="en-US" sz="2400" dirty="0"/>
              <a:t> olla </a:t>
            </a:r>
            <a:r>
              <a:rPr lang="en-US" sz="2400" dirty="0" err="1"/>
              <a:t>halkaisijaltaan</a:t>
            </a:r>
            <a:r>
              <a:rPr lang="en-US" sz="2400" dirty="0"/>
              <a:t> 15...50 </a:t>
            </a:r>
            <a:r>
              <a:rPr lang="en-US" sz="2400" dirty="0" err="1"/>
              <a:t>mm:n</a:t>
            </a:r>
            <a:r>
              <a:rPr lang="en-US" sz="2400" dirty="0"/>
              <a:t> </a:t>
            </a:r>
            <a:r>
              <a:rPr lang="en-US" sz="2400" dirty="0" err="1"/>
              <a:t>teräs</a:t>
            </a:r>
            <a:r>
              <a:rPr lang="en-US" sz="2400" dirty="0"/>
              <a:t>-, </a:t>
            </a:r>
            <a:r>
              <a:rPr lang="en-US" sz="2400" dirty="0" err="1"/>
              <a:t>kupari</a:t>
            </a:r>
            <a:r>
              <a:rPr lang="en-US" sz="2400" dirty="0"/>
              <a:t>- tai </a:t>
            </a:r>
            <a:r>
              <a:rPr lang="en-US" sz="2400" dirty="0" err="1"/>
              <a:t>muoviputkia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Käytettyjä</a:t>
            </a:r>
            <a:r>
              <a:rPr lang="en-US" sz="2400" dirty="0"/>
              <a:t> </a:t>
            </a:r>
            <a:r>
              <a:rPr lang="en-US" sz="2400" dirty="0" err="1"/>
              <a:t>lämmönjakotapoja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lattialämmitys</a:t>
            </a:r>
            <a:r>
              <a:rPr lang="en-US" sz="2400" dirty="0"/>
              <a:t>, </a:t>
            </a:r>
            <a:r>
              <a:rPr lang="en-US" sz="2400" dirty="0" err="1"/>
              <a:t>säteilylämmitys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perinteinen</a:t>
            </a:r>
            <a:r>
              <a:rPr lang="en-US" sz="2400" dirty="0"/>
              <a:t> </a:t>
            </a:r>
            <a:r>
              <a:rPr lang="en-US" sz="2400" dirty="0" err="1"/>
              <a:t>patterilämmitys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lämpöjohtorungot</a:t>
            </a:r>
            <a:r>
              <a:rPr lang="en-US" sz="2400" dirty="0"/>
              <a:t> </a:t>
            </a:r>
            <a:r>
              <a:rPr lang="en-US" sz="2400" dirty="0" err="1"/>
              <a:t>sijoitetaan</a:t>
            </a:r>
            <a:r>
              <a:rPr lang="en-US" sz="2400" dirty="0"/>
              <a:t> </a:t>
            </a:r>
            <a:r>
              <a:rPr lang="en-US" sz="2400" dirty="0" err="1"/>
              <a:t>alakattoon</a:t>
            </a:r>
            <a:r>
              <a:rPr lang="en-US" sz="2400" dirty="0"/>
              <a:t>,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välipohjarakenteeseen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7" descr="Tuotekuva Koskisen Oy&#10;">
            <a:extLst>
              <a:ext uri="{FF2B5EF4-FFF2-40B4-BE49-F238E27FC236}">
                <a16:creationId xmlns:a16="http://schemas.microsoft.com/office/drawing/2014/main" id="{4A81B352-E2BE-47C6-567E-6F47585421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r="2694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DF6C43F-878E-E75D-99F0-1E8D5A82984B}"/>
              </a:ext>
            </a:extLst>
          </p:cNvPr>
          <p:cNvSpPr txBox="1"/>
          <p:nvPr/>
        </p:nvSpPr>
        <p:spPr>
          <a:xfrm>
            <a:off x="2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6AA38E-D050-0762-B46E-5130F408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021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LVISJ-tekniikka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9428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Jäähdytys</a:t>
            </a:r>
            <a:r>
              <a:rPr lang="en-US" sz="4000" dirty="0"/>
              <a:t>- ja </a:t>
            </a:r>
            <a:r>
              <a:rPr lang="en-US" sz="4000" dirty="0" err="1"/>
              <a:t>lämpöpumppujärjestelmät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Rakennuksen</a:t>
            </a:r>
            <a:r>
              <a:rPr lang="en-US" sz="2400" dirty="0"/>
              <a:t> </a:t>
            </a:r>
            <a:r>
              <a:rPr lang="en-US" sz="2400" dirty="0" err="1"/>
              <a:t>viilennys</a:t>
            </a:r>
            <a:r>
              <a:rPr lang="en-US" sz="2400" dirty="0"/>
              <a:t>-/</a:t>
            </a:r>
            <a:r>
              <a:rPr lang="en-US" sz="2400" dirty="0" err="1"/>
              <a:t>jäähdytystarpeella</a:t>
            </a:r>
            <a:r>
              <a:rPr lang="en-US" sz="2400" dirty="0"/>
              <a:t> </a:t>
            </a:r>
            <a:r>
              <a:rPr lang="en-US" sz="2400" dirty="0" err="1"/>
              <a:t>lisätään</a:t>
            </a:r>
            <a:r>
              <a:rPr lang="en-US" sz="2400" dirty="0"/>
              <a:t> </a:t>
            </a:r>
            <a:r>
              <a:rPr lang="en-US" sz="2400" dirty="0" err="1"/>
              <a:t>lämpöpumppujärjestelmän</a:t>
            </a:r>
            <a:r>
              <a:rPr lang="en-US" sz="2400" dirty="0"/>
              <a:t> </a:t>
            </a:r>
            <a:r>
              <a:rPr lang="en-US" sz="2400" dirty="0" err="1"/>
              <a:t>kannattavuutta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Asuinkerrostalojen</a:t>
            </a:r>
            <a:r>
              <a:rPr lang="en-US" sz="2400" dirty="0"/>
              <a:t> </a:t>
            </a:r>
            <a:r>
              <a:rPr lang="en-US" sz="2400" dirty="0" err="1"/>
              <a:t>viilennys</a:t>
            </a:r>
            <a:r>
              <a:rPr lang="en-US" sz="2400" dirty="0"/>
              <a:t>/</a:t>
            </a:r>
            <a:r>
              <a:rPr lang="en-US" sz="2400" dirty="0" err="1"/>
              <a:t>jäähdytys</a:t>
            </a:r>
            <a:r>
              <a:rPr lang="en-US" sz="2400" dirty="0"/>
              <a:t> on </a:t>
            </a:r>
            <a:r>
              <a:rPr lang="en-US" sz="2400" dirty="0" err="1"/>
              <a:t>vielä</a:t>
            </a:r>
            <a:r>
              <a:rPr lang="en-US" sz="2400" dirty="0"/>
              <a:t> </a:t>
            </a:r>
            <a:r>
              <a:rPr lang="en-US" sz="2400" dirty="0" err="1"/>
              <a:t>harvinaisuus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asetuksen</a:t>
            </a:r>
            <a:r>
              <a:rPr lang="en-US" sz="2400" dirty="0"/>
              <a:t> 1010/2017 </a:t>
            </a:r>
            <a:r>
              <a:rPr lang="en-US" sz="2400" dirty="0" err="1"/>
              <a:t>vaateet</a:t>
            </a:r>
            <a:r>
              <a:rPr lang="en-US" sz="2400" dirty="0"/>
              <a:t> </a:t>
            </a:r>
            <a:r>
              <a:rPr lang="en-US" sz="2400" dirty="0" err="1"/>
              <a:t>laskennalliselle</a:t>
            </a:r>
            <a:r>
              <a:rPr lang="en-US" sz="2400" dirty="0"/>
              <a:t> </a:t>
            </a:r>
            <a:r>
              <a:rPr lang="en-US" sz="2400" dirty="0" err="1"/>
              <a:t>kesäajan</a:t>
            </a:r>
            <a:r>
              <a:rPr lang="en-US" sz="2400" dirty="0"/>
              <a:t> </a:t>
            </a:r>
            <a:r>
              <a:rPr lang="en-US" sz="2400" dirty="0" err="1"/>
              <a:t>lämpötilalle</a:t>
            </a:r>
            <a:r>
              <a:rPr lang="en-US" sz="2400" dirty="0"/>
              <a:t> ja </a:t>
            </a:r>
            <a:r>
              <a:rPr lang="en-US" sz="2400" dirty="0" err="1"/>
              <a:t>sitä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r>
              <a:rPr lang="en-US" sz="2400" dirty="0"/>
              <a:t> </a:t>
            </a:r>
            <a:r>
              <a:rPr lang="en-US" sz="2400" dirty="0" err="1"/>
              <a:t>tulevat</a:t>
            </a:r>
            <a:r>
              <a:rPr lang="en-US" sz="2400" dirty="0"/>
              <a:t> </a:t>
            </a:r>
            <a:r>
              <a:rPr lang="en-US" sz="2400" dirty="0" err="1"/>
              <a:t>vaateet</a:t>
            </a:r>
            <a:r>
              <a:rPr lang="en-US" sz="2400" dirty="0"/>
              <a:t> 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CB51E4-AD6A-9784-07AF-96B275DE4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7207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Jäähdytys</a:t>
            </a:r>
            <a:r>
              <a:rPr lang="en-US" sz="4000" dirty="0"/>
              <a:t>- ja </a:t>
            </a:r>
            <a:r>
              <a:rPr lang="en-US" sz="4000" dirty="0" err="1"/>
              <a:t>lämpöpumppujärjestelmät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Pyrkimyksenä</a:t>
            </a:r>
            <a:r>
              <a:rPr lang="en-US" sz="2400" dirty="0"/>
              <a:t> </a:t>
            </a:r>
            <a:r>
              <a:rPr lang="en-US" sz="2400" dirty="0" err="1"/>
              <a:t>olisi</a:t>
            </a:r>
            <a:r>
              <a:rPr lang="en-US" sz="2400" dirty="0"/>
              <a:t> </a:t>
            </a:r>
            <a:r>
              <a:rPr lang="en-US" sz="2400" dirty="0" err="1"/>
              <a:t>hyödyntää</a:t>
            </a:r>
            <a:r>
              <a:rPr lang="en-US" sz="2400" dirty="0"/>
              <a:t> </a:t>
            </a:r>
            <a:r>
              <a:rPr lang="en-US" sz="2400" dirty="0" err="1"/>
              <a:t>maalämmitysjärjestelmän</a:t>
            </a:r>
            <a:r>
              <a:rPr lang="en-US" sz="2400" dirty="0"/>
              <a:t> </a:t>
            </a:r>
            <a:r>
              <a:rPr lang="en-US" sz="2400" dirty="0" err="1"/>
              <a:t>keräinpiiriä</a:t>
            </a:r>
            <a:r>
              <a:rPr lang="en-US" sz="2400" dirty="0"/>
              <a:t> </a:t>
            </a:r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jäähdytykseen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Jäähdytyskompressoreiden</a:t>
            </a:r>
            <a:r>
              <a:rPr lang="en-US" sz="2400" dirty="0"/>
              <a:t> </a:t>
            </a:r>
            <a:r>
              <a:rPr lang="en-US" sz="2400" dirty="0" err="1"/>
              <a:t>hukkalämmön</a:t>
            </a:r>
            <a:r>
              <a:rPr lang="en-US" sz="2400" dirty="0"/>
              <a:t> </a:t>
            </a:r>
            <a:r>
              <a:rPr lang="en-US" sz="2400" dirty="0" err="1"/>
              <a:t>hyödyntäminen</a:t>
            </a:r>
            <a:r>
              <a:rPr lang="en-US" sz="2400" dirty="0"/>
              <a:t>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käyttövedentuotossa</a:t>
            </a:r>
            <a:endParaRPr lang="en-US" sz="2400" dirty="0"/>
          </a:p>
          <a:p>
            <a:r>
              <a:rPr lang="en-US" sz="2400" dirty="0">
                <a:hlinkClick r:id="rId2"/>
              </a:rPr>
              <a:t>https://ym.fi/rakennusten-energiatehokkuus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D2C242C-5838-4E29-B74D-096C480A8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97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Ilmanvaihtojärjestelmät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Ilmanvaihtojärjestelmänä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käyttää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eroa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):</a:t>
            </a:r>
          </a:p>
          <a:p>
            <a:pPr lvl="1"/>
            <a:r>
              <a:rPr lang="en-US" dirty="0" err="1"/>
              <a:t>rakennuskohtaista</a:t>
            </a:r>
            <a:r>
              <a:rPr lang="en-US" dirty="0"/>
              <a:t> </a:t>
            </a:r>
            <a:r>
              <a:rPr lang="en-US" dirty="0" err="1"/>
              <a:t>tulo-poistoilmanvaihtoa</a:t>
            </a:r>
            <a:r>
              <a:rPr lang="en-US" dirty="0"/>
              <a:t> </a:t>
            </a:r>
            <a:r>
              <a:rPr lang="en-US" dirty="0" err="1"/>
              <a:t>lämmöntalteenotolla</a:t>
            </a:r>
            <a:endParaRPr lang="en-US" dirty="0"/>
          </a:p>
          <a:p>
            <a:pPr lvl="1"/>
            <a:r>
              <a:rPr lang="en-US" dirty="0" err="1"/>
              <a:t>huoneistokohtaista</a:t>
            </a:r>
            <a:r>
              <a:rPr lang="en-US" dirty="0"/>
              <a:t> </a:t>
            </a:r>
            <a:r>
              <a:rPr lang="en-US" dirty="0" err="1"/>
              <a:t>tulo-poistoilmanvaihtoa</a:t>
            </a:r>
            <a:r>
              <a:rPr lang="en-US" dirty="0"/>
              <a:t> </a:t>
            </a:r>
            <a:r>
              <a:rPr lang="en-US" dirty="0" err="1"/>
              <a:t>lämmöntalteenotolla</a:t>
            </a:r>
            <a:endParaRPr lang="en-US" dirty="0"/>
          </a:p>
          <a:p>
            <a:pPr lvl="1"/>
            <a:r>
              <a:rPr lang="en-US" dirty="0" err="1"/>
              <a:t>kerroskohtaista</a:t>
            </a:r>
            <a:r>
              <a:rPr lang="en-US" dirty="0"/>
              <a:t> </a:t>
            </a:r>
            <a:r>
              <a:rPr lang="en-US" dirty="0" err="1"/>
              <a:t>tulo-poistoilmanvaihtoa</a:t>
            </a:r>
            <a:r>
              <a:rPr lang="en-US" dirty="0"/>
              <a:t> </a:t>
            </a:r>
            <a:r>
              <a:rPr lang="en-US" dirty="0" err="1"/>
              <a:t>lämmöntalteenotolla</a:t>
            </a:r>
            <a:endParaRPr lang="en-US" dirty="0"/>
          </a:p>
          <a:p>
            <a:r>
              <a:rPr lang="en-US" sz="2400" dirty="0" err="1"/>
              <a:t>Ilmanvaihdon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huoneistoja</a:t>
            </a:r>
            <a:r>
              <a:rPr lang="en-US" sz="2400" dirty="0"/>
              <a:t> </a:t>
            </a:r>
            <a:r>
              <a:rPr lang="en-US" sz="2400" dirty="0" err="1"/>
              <a:t>rajaavien</a:t>
            </a:r>
            <a:r>
              <a:rPr lang="en-US" sz="2400" dirty="0"/>
              <a:t> </a:t>
            </a:r>
            <a:r>
              <a:rPr lang="en-US" sz="2400" dirty="0" err="1"/>
              <a:t>pintojen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ehdottoman</a:t>
            </a:r>
            <a:r>
              <a:rPr lang="en-US" sz="2400" dirty="0"/>
              <a:t> </a:t>
            </a:r>
            <a:r>
              <a:rPr lang="en-US" sz="2400" dirty="0" err="1"/>
              <a:t>tiiviitä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8E3DF0-FFA7-1238-69C2-79C50FC83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1614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Ilmanvaihtojärjestelmät</a:t>
            </a:r>
            <a:r>
              <a:rPr lang="en-US" sz="4000" dirty="0"/>
              <a:t>, </a:t>
            </a:r>
            <a:r>
              <a:rPr lang="en-US" sz="4000" dirty="0" err="1"/>
              <a:t>asuinrakennukset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Huoneistokohtaiset</a:t>
            </a:r>
            <a:r>
              <a:rPr lang="en-US" sz="2400" dirty="0"/>
              <a:t> </a:t>
            </a:r>
            <a:r>
              <a:rPr lang="en-US" sz="2400" dirty="0" err="1"/>
              <a:t>ilmanpaine-erot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aiheuttaa</a:t>
            </a:r>
            <a:r>
              <a:rPr lang="en-US" sz="2400" dirty="0"/>
              <a:t> </a:t>
            </a:r>
            <a:r>
              <a:rPr lang="en-US" sz="2400" dirty="0" err="1"/>
              <a:t>hajujen</a:t>
            </a:r>
            <a:r>
              <a:rPr lang="en-US" sz="2400" dirty="0"/>
              <a:t> </a:t>
            </a:r>
            <a:r>
              <a:rPr lang="en-US" sz="2400" dirty="0" err="1"/>
              <a:t>ym</a:t>
            </a:r>
            <a:r>
              <a:rPr lang="en-US" sz="2400" dirty="0"/>
              <a:t>. </a:t>
            </a:r>
            <a:r>
              <a:rPr lang="en-US" sz="2400" dirty="0" err="1"/>
              <a:t>johtumista</a:t>
            </a:r>
            <a:r>
              <a:rPr lang="en-US" sz="2400" dirty="0"/>
              <a:t> </a:t>
            </a:r>
            <a:r>
              <a:rPr lang="en-US" sz="2400" dirty="0" err="1"/>
              <a:t>huoneistosta</a:t>
            </a:r>
            <a:r>
              <a:rPr lang="en-US" sz="2400" dirty="0"/>
              <a:t> </a:t>
            </a:r>
            <a:r>
              <a:rPr lang="en-US" sz="2400" dirty="0" err="1"/>
              <a:t>toiseen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Kerrostalossa</a:t>
            </a:r>
            <a:r>
              <a:rPr lang="en-US" sz="2400" dirty="0"/>
              <a:t> IV-</a:t>
            </a:r>
            <a:r>
              <a:rPr lang="en-US" sz="2400" dirty="0" err="1"/>
              <a:t>putkia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paloteknisistä</a:t>
            </a:r>
            <a:r>
              <a:rPr lang="en-US" sz="2400" dirty="0"/>
              <a:t> </a:t>
            </a:r>
            <a:r>
              <a:rPr lang="en-US" sz="2400" dirty="0" err="1"/>
              <a:t>syistä</a:t>
            </a:r>
            <a:r>
              <a:rPr lang="en-US" sz="2400" dirty="0"/>
              <a:t> </a:t>
            </a:r>
            <a:r>
              <a:rPr lang="en-US" sz="2400" dirty="0" err="1"/>
              <a:t>sijoiteta</a:t>
            </a:r>
            <a:r>
              <a:rPr lang="en-US" sz="2400" dirty="0"/>
              <a:t> </a:t>
            </a:r>
            <a:r>
              <a:rPr lang="en-US" sz="2400" dirty="0" err="1"/>
              <a:t>palkkiväleihin</a:t>
            </a:r>
            <a:r>
              <a:rPr lang="en-US" sz="2400" dirty="0"/>
              <a:t> </a:t>
            </a:r>
            <a:r>
              <a:rPr lang="en-US" sz="2400" dirty="0" err="1"/>
              <a:t>vaan</a:t>
            </a:r>
            <a:r>
              <a:rPr lang="en-US" sz="2400" dirty="0"/>
              <a:t> </a:t>
            </a:r>
            <a:r>
              <a:rPr lang="en-US" sz="2400" dirty="0" err="1"/>
              <a:t>palkiston</a:t>
            </a:r>
            <a:r>
              <a:rPr lang="en-US" sz="2400" dirty="0"/>
              <a:t> </a:t>
            </a:r>
            <a:r>
              <a:rPr lang="en-US" sz="2400" dirty="0" err="1"/>
              <a:t>alapuolisen</a:t>
            </a:r>
            <a:r>
              <a:rPr lang="en-US" sz="2400" dirty="0"/>
              <a:t> </a:t>
            </a:r>
            <a:r>
              <a:rPr lang="en-US" sz="2400" dirty="0" err="1"/>
              <a:t>suojaverhouksen</a:t>
            </a:r>
            <a:r>
              <a:rPr lang="en-US" sz="2400" dirty="0"/>
              <a:t> </a:t>
            </a:r>
            <a:r>
              <a:rPr lang="en-US" sz="2400" dirty="0" err="1"/>
              <a:t>alapuolelle</a:t>
            </a:r>
            <a:r>
              <a:rPr lang="en-US" sz="2400" dirty="0"/>
              <a:t>, </a:t>
            </a:r>
            <a:r>
              <a:rPr lang="en-US" sz="2400" dirty="0" err="1"/>
              <a:t>jossa</a:t>
            </a:r>
            <a:r>
              <a:rPr lang="en-US" sz="2400" dirty="0"/>
              <a:t> </a:t>
            </a:r>
            <a:r>
              <a:rPr lang="en-US" sz="2400" dirty="0" err="1"/>
              <a:t>putket</a:t>
            </a:r>
            <a:r>
              <a:rPr lang="en-US" sz="2400" dirty="0"/>
              <a:t> </a:t>
            </a:r>
            <a:r>
              <a:rPr lang="en-US" sz="2400" dirty="0" err="1"/>
              <a:t>koteloidaan</a:t>
            </a:r>
            <a:r>
              <a:rPr lang="en-US" sz="2400" dirty="0"/>
              <a:t> tai </a:t>
            </a:r>
            <a:r>
              <a:rPr lang="en-US" sz="2400" dirty="0" err="1"/>
              <a:t>verhoillaan</a:t>
            </a:r>
            <a:r>
              <a:rPr lang="en-US" sz="2400" dirty="0"/>
              <a:t> </a:t>
            </a:r>
            <a:r>
              <a:rPr lang="en-US" sz="2400" dirty="0" err="1"/>
              <a:t>alakatolla</a:t>
            </a:r>
            <a:r>
              <a:rPr lang="en-US" sz="2400" dirty="0"/>
              <a:t>.</a:t>
            </a:r>
          </a:p>
          <a:p>
            <a:r>
              <a:rPr lang="fi-FI" sz="2400" dirty="0">
                <a:hlinkClick r:id="rId2"/>
              </a:rPr>
              <a:t>https://talotekniikkainfo.fi/sisailmasto-ja-ilmanvaihto-opas</a:t>
            </a:r>
            <a:endParaRPr lang="fi-FI" sz="2400" dirty="0"/>
          </a:p>
          <a:p>
            <a:r>
              <a:rPr lang="fi-FI" sz="2400" dirty="0">
                <a:hlinkClick r:id="rId3"/>
              </a:rPr>
              <a:t>https://talotekniikkainfo.fi/esimerkit/ilmanvaihdon-mitoituksen-perusteet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DD09BD0-DF51-BF7E-9D52-28346FDD1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6248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Ilmanvaihtojärjestelmät</a:t>
            </a:r>
            <a:br>
              <a:rPr lang="en-US" sz="4000" dirty="0"/>
            </a:br>
            <a:r>
              <a:rPr lang="en-US" sz="4000" dirty="0" err="1"/>
              <a:t>toimitilarakentaminen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Ilmanvaihtojärjestelmänä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käyttää</a:t>
            </a:r>
            <a:r>
              <a:rPr lang="en-US" sz="2400" dirty="0"/>
              <a:t> </a:t>
            </a:r>
            <a:r>
              <a:rPr lang="en-US" sz="2400" dirty="0" err="1"/>
              <a:t>samoja</a:t>
            </a:r>
            <a:r>
              <a:rPr lang="en-US" sz="2400" dirty="0"/>
              <a:t> </a:t>
            </a:r>
            <a:r>
              <a:rPr lang="en-US" sz="2400" dirty="0" err="1"/>
              <a:t>järjestelmiä</a:t>
            </a:r>
            <a:r>
              <a:rPr lang="en-US" sz="2400" dirty="0"/>
              <a:t>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muussakin</a:t>
            </a:r>
            <a:r>
              <a:rPr lang="en-US" sz="2400" dirty="0"/>
              <a:t> </a:t>
            </a:r>
            <a:r>
              <a:rPr lang="en-US" sz="2400" dirty="0" err="1"/>
              <a:t>rakentamisessa</a:t>
            </a:r>
            <a:r>
              <a:rPr lang="en-US" sz="2400" dirty="0"/>
              <a:t>.</a:t>
            </a:r>
          </a:p>
          <a:p>
            <a:r>
              <a:rPr lang="en-US" sz="2400" dirty="0"/>
              <a:t>IV-</a:t>
            </a:r>
            <a:r>
              <a:rPr lang="en-US" sz="2400" dirty="0" err="1"/>
              <a:t>koneiden</a:t>
            </a:r>
            <a:r>
              <a:rPr lang="en-US" sz="2400" dirty="0"/>
              <a:t> </a:t>
            </a:r>
            <a:r>
              <a:rPr lang="en-US" sz="2400" dirty="0" err="1"/>
              <a:t>sijoittelussa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akustiset</a:t>
            </a:r>
            <a:r>
              <a:rPr lang="en-US" sz="2400" dirty="0"/>
              <a:t> </a:t>
            </a:r>
            <a:r>
              <a:rPr lang="en-US" sz="2400" dirty="0" err="1"/>
              <a:t>vaateet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Ilmanvaihdon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ilmanvaihdon</a:t>
            </a:r>
            <a:r>
              <a:rPr lang="en-US" sz="2400" dirty="0"/>
              <a:t> </a:t>
            </a:r>
            <a:r>
              <a:rPr lang="en-US" sz="2400" dirty="0" err="1"/>
              <a:t>palvelualueita</a:t>
            </a:r>
            <a:r>
              <a:rPr lang="en-US" sz="2400" dirty="0"/>
              <a:t> </a:t>
            </a:r>
            <a:r>
              <a:rPr lang="en-US" sz="2400" dirty="0" err="1"/>
              <a:t>rajaavien</a:t>
            </a:r>
            <a:r>
              <a:rPr lang="en-US" sz="2400" dirty="0"/>
              <a:t> </a:t>
            </a:r>
            <a:r>
              <a:rPr lang="en-US" sz="2400" dirty="0" err="1"/>
              <a:t>pintojen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ehdottoman</a:t>
            </a:r>
            <a:r>
              <a:rPr lang="en-US" sz="2400" dirty="0"/>
              <a:t> </a:t>
            </a:r>
            <a:r>
              <a:rPr lang="en-US" sz="2400" dirty="0" err="1"/>
              <a:t>tiiviitä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Kanava</a:t>
            </a:r>
            <a:r>
              <a:rPr lang="en-US" sz="2400" dirty="0"/>
              <a:t>-/</a:t>
            </a:r>
            <a:r>
              <a:rPr lang="en-US" sz="2400" dirty="0" err="1"/>
              <a:t>hormisijoittelussa</a:t>
            </a:r>
            <a:r>
              <a:rPr lang="en-US" sz="2400" dirty="0"/>
              <a:t> on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kantavat</a:t>
            </a:r>
            <a:r>
              <a:rPr lang="en-US" sz="2400" dirty="0"/>
              <a:t> </a:t>
            </a:r>
            <a:r>
              <a:rPr lang="en-US" sz="2400" dirty="0" err="1"/>
              <a:t>seinä</a:t>
            </a:r>
            <a:r>
              <a:rPr lang="en-US" sz="2400" dirty="0"/>
              <a:t>- ja </a:t>
            </a:r>
            <a:r>
              <a:rPr lang="en-US" sz="2400" dirty="0" err="1"/>
              <a:t>palkkirakenteet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46F7AE7-24F7-5DD2-77EE-1EF9B364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5" r="11882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A0D458-879C-D639-6B2A-34CFBBC99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0395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6F57E6-238B-4C56-B0E7-CA442CFA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67" y="706820"/>
            <a:ext cx="4185547" cy="5444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4D35F-1EE1-48A9-9A6C-4FEC32124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26" y="706820"/>
            <a:ext cx="4250187" cy="5396124"/>
          </a:xfrm>
          <a:prstGeom prst="rect">
            <a:avLst/>
          </a:prstGeom>
        </p:spPr>
      </p:pic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487357BC-3A18-8FF5-7EAD-BCDE6B488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5E48EF9-7BA9-0B4B-C966-4F91FC130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5988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Painovoimainen</a:t>
            </a:r>
            <a:r>
              <a:rPr lang="en-US" sz="4000" dirty="0"/>
              <a:t> </a:t>
            </a:r>
            <a:r>
              <a:rPr lang="en-US" sz="4000" dirty="0" err="1"/>
              <a:t>ilmanvaihto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Ilmavirta</a:t>
            </a:r>
            <a:r>
              <a:rPr lang="en-US" sz="2400" dirty="0"/>
              <a:t> </a:t>
            </a:r>
            <a:r>
              <a:rPr lang="en-US" sz="2400" dirty="0" err="1"/>
              <a:t>vaihtelee</a:t>
            </a:r>
            <a:r>
              <a:rPr lang="en-US" sz="2400" dirty="0"/>
              <a:t> </a:t>
            </a:r>
            <a:r>
              <a:rPr lang="en-US" sz="2400" dirty="0" err="1"/>
              <a:t>sääolosuhteiden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se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käyttövoimansa</a:t>
            </a:r>
            <a:r>
              <a:rPr lang="en-US" sz="2400" dirty="0"/>
              <a:t> </a:t>
            </a:r>
            <a:r>
              <a:rPr lang="en-US" sz="2400" dirty="0" err="1"/>
              <a:t>lämpötilaeroista</a:t>
            </a:r>
            <a:r>
              <a:rPr lang="en-US" sz="2400" dirty="0"/>
              <a:t> ja </a:t>
            </a:r>
            <a:r>
              <a:rPr lang="en-US" sz="2400" dirty="0" err="1"/>
              <a:t>tuulesta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Laskennallinen</a:t>
            </a:r>
            <a:r>
              <a:rPr lang="en-US" sz="2400" dirty="0"/>
              <a:t> </a:t>
            </a:r>
            <a:r>
              <a:rPr lang="en-US" sz="2400" dirty="0" err="1"/>
              <a:t>vaatimustenmukaisuuden</a:t>
            </a:r>
            <a:r>
              <a:rPr lang="en-US" sz="2400" dirty="0"/>
              <a:t> </a:t>
            </a:r>
            <a:r>
              <a:rPr lang="en-US" sz="2400" dirty="0" err="1"/>
              <a:t>osoittaminen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käyttönoton</a:t>
            </a:r>
            <a:r>
              <a:rPr lang="en-US" sz="2400" dirty="0"/>
              <a:t> </a:t>
            </a:r>
            <a:r>
              <a:rPr lang="en-US" sz="2400" dirty="0" err="1"/>
              <a:t>yhteydessä</a:t>
            </a:r>
            <a:r>
              <a:rPr lang="en-US" sz="2400" dirty="0"/>
              <a:t> </a:t>
            </a:r>
            <a:r>
              <a:rPr lang="en-US" sz="2400" dirty="0" err="1"/>
              <a:t>tehtävät</a:t>
            </a:r>
            <a:r>
              <a:rPr lang="en-US" sz="2400" dirty="0"/>
              <a:t> </a:t>
            </a:r>
            <a:r>
              <a:rPr lang="en-US" sz="2400" dirty="0" err="1"/>
              <a:t>mittaukset</a:t>
            </a:r>
            <a:r>
              <a:rPr lang="en-US" sz="2400" dirty="0"/>
              <a:t> </a:t>
            </a:r>
            <a:r>
              <a:rPr lang="en-US" sz="2400" dirty="0" err="1"/>
              <a:t>haasteellisia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Rakennus</a:t>
            </a:r>
            <a:r>
              <a:rPr lang="en-US" sz="2400" dirty="0"/>
              <a:t> on </a:t>
            </a:r>
            <a:r>
              <a:rPr lang="en-US" sz="2400" dirty="0" err="1"/>
              <a:t>suunniteltava</a:t>
            </a:r>
            <a:r>
              <a:rPr lang="en-US" sz="2400" dirty="0"/>
              <a:t> </a:t>
            </a:r>
            <a:r>
              <a:rPr lang="en-US" sz="2400" dirty="0" err="1"/>
              <a:t>kokonaisuutena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toimintaan</a:t>
            </a:r>
            <a:r>
              <a:rPr lang="en-US" sz="2400" dirty="0"/>
              <a:t> </a:t>
            </a:r>
            <a:r>
              <a:rPr lang="en-US" sz="2400" dirty="0" err="1"/>
              <a:t>vaikuttavat</a:t>
            </a:r>
            <a:r>
              <a:rPr lang="en-US" sz="2400" dirty="0"/>
              <a:t> mm. </a:t>
            </a:r>
            <a:r>
              <a:rPr lang="en-US" sz="2400" dirty="0" err="1"/>
              <a:t>hormien</a:t>
            </a:r>
            <a:r>
              <a:rPr lang="en-US" sz="2400" dirty="0"/>
              <a:t> </a:t>
            </a:r>
            <a:r>
              <a:rPr lang="en-US" sz="2400" dirty="0" err="1"/>
              <a:t>sijoittelu</a:t>
            </a:r>
            <a:r>
              <a:rPr lang="en-US" sz="2400" dirty="0"/>
              <a:t> ja </a:t>
            </a:r>
            <a:r>
              <a:rPr lang="en-US" sz="2400" dirty="0" err="1"/>
              <a:t>korkeuserot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847823-FCAD-DA77-98FC-220CA0BE4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1" r="2564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97236EA-7FFA-14E2-D94E-4D1282F65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0771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Painovoimainen</a:t>
            </a:r>
            <a:r>
              <a:rPr lang="en-US" sz="4000" dirty="0"/>
              <a:t> </a:t>
            </a:r>
            <a:r>
              <a:rPr lang="en-US" sz="4000" dirty="0" err="1"/>
              <a:t>ilmanvaihto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Hormien</a:t>
            </a:r>
            <a:r>
              <a:rPr lang="en-US" sz="2400" dirty="0"/>
              <a:t> </a:t>
            </a:r>
            <a:r>
              <a:rPr lang="en-US" sz="2400" dirty="0" err="1"/>
              <a:t>sijoittelu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rakenneratkaisuun</a:t>
            </a:r>
            <a:endParaRPr lang="en-US" sz="2400" dirty="0"/>
          </a:p>
          <a:p>
            <a:r>
              <a:rPr lang="en-US" sz="2400" dirty="0" err="1"/>
              <a:t>Vesikatolla</a:t>
            </a:r>
            <a:r>
              <a:rPr lang="en-US" sz="2400" dirty="0"/>
              <a:t> </a:t>
            </a:r>
            <a:r>
              <a:rPr lang="en-US" sz="2400" dirty="0" err="1"/>
              <a:t>hormiryhmät</a:t>
            </a:r>
            <a:r>
              <a:rPr lang="en-US" sz="2400" dirty="0"/>
              <a:t> </a:t>
            </a:r>
            <a:r>
              <a:rPr lang="en-US" sz="2400" dirty="0" err="1"/>
              <a:t>pyritään</a:t>
            </a:r>
            <a:r>
              <a:rPr lang="en-US" sz="2400" dirty="0"/>
              <a:t> </a:t>
            </a:r>
            <a:r>
              <a:rPr lang="en-US" sz="2400" dirty="0" err="1"/>
              <a:t>sijoittamaan</a:t>
            </a:r>
            <a:r>
              <a:rPr lang="en-US" sz="2400" dirty="0"/>
              <a:t> </a:t>
            </a:r>
            <a:r>
              <a:rPr lang="en-US" sz="2400" dirty="0" err="1"/>
              <a:t>mahdollisimman</a:t>
            </a:r>
            <a:r>
              <a:rPr lang="en-US" sz="2400" dirty="0"/>
              <a:t> </a:t>
            </a:r>
            <a:r>
              <a:rPr lang="en-US" sz="2400" dirty="0" err="1"/>
              <a:t>lähelle</a:t>
            </a:r>
            <a:r>
              <a:rPr lang="en-US" sz="2400" dirty="0"/>
              <a:t> </a:t>
            </a:r>
            <a:r>
              <a:rPr lang="en-US" sz="2400" dirty="0" err="1"/>
              <a:t>harjaa</a:t>
            </a:r>
            <a:r>
              <a:rPr lang="en-US" sz="2400" dirty="0"/>
              <a:t> tai </a:t>
            </a:r>
            <a:r>
              <a:rPr lang="en-US" sz="2400" dirty="0" err="1"/>
              <a:t>katon</a:t>
            </a:r>
            <a:r>
              <a:rPr lang="en-US" sz="2400" dirty="0"/>
              <a:t> </a:t>
            </a:r>
            <a:r>
              <a:rPr lang="en-US" sz="2400" dirty="0" err="1"/>
              <a:t>korkeinta</a:t>
            </a:r>
            <a:r>
              <a:rPr lang="en-US" sz="2400" dirty="0"/>
              <a:t> </a:t>
            </a:r>
            <a:r>
              <a:rPr lang="en-US" sz="2400" dirty="0" err="1"/>
              <a:t>kohtaa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ulkoilman</a:t>
            </a:r>
            <a:r>
              <a:rPr lang="en-US" sz="2400" dirty="0"/>
              <a:t> </a:t>
            </a:r>
            <a:r>
              <a:rPr lang="en-US" sz="2400" dirty="0" err="1"/>
              <a:t>suodattamisen</a:t>
            </a:r>
            <a:r>
              <a:rPr lang="en-US" sz="2400" dirty="0"/>
              <a:t> ja </a:t>
            </a:r>
            <a:r>
              <a:rPr lang="en-US" sz="2400" dirty="0" err="1"/>
              <a:t>äänenvaimennuksen</a:t>
            </a:r>
            <a:r>
              <a:rPr lang="en-US" sz="2400" dirty="0"/>
              <a:t> </a:t>
            </a:r>
            <a:r>
              <a:rPr lang="en-US" sz="2400" dirty="0" err="1"/>
              <a:t>rajoitukset</a:t>
            </a:r>
            <a:r>
              <a:rPr lang="en-US" sz="2400" dirty="0"/>
              <a:t> (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sovellu</a:t>
            </a:r>
            <a:r>
              <a:rPr lang="en-US" sz="2400" dirty="0"/>
              <a:t> </a:t>
            </a:r>
            <a:r>
              <a:rPr lang="en-US" sz="2400" dirty="0" err="1"/>
              <a:t>melualueille</a:t>
            </a:r>
            <a:r>
              <a:rPr lang="en-US" sz="2400" dirty="0"/>
              <a:t>)</a:t>
            </a:r>
          </a:p>
          <a:p>
            <a:r>
              <a:rPr lang="en-US" sz="2400" dirty="0" err="1">
                <a:hlinkClick r:id="rId2"/>
              </a:rPr>
              <a:t>Painovoimainen</a:t>
            </a:r>
            <a:r>
              <a:rPr lang="en-US" sz="2400" dirty="0">
                <a:hlinkClick r:id="rId2"/>
              </a:rPr>
              <a:t> </a:t>
            </a:r>
            <a:r>
              <a:rPr lang="en-US" sz="2400" dirty="0" err="1">
                <a:hlinkClick r:id="rId2"/>
              </a:rPr>
              <a:t>ilmanvaihto</a:t>
            </a:r>
            <a:r>
              <a:rPr lang="en-US" sz="2400" dirty="0">
                <a:hlinkClick r:id="rId2"/>
              </a:rPr>
              <a:t> </a:t>
            </a:r>
            <a:r>
              <a:rPr lang="en-US" sz="2400" dirty="0" err="1">
                <a:hlinkClick r:id="rId2"/>
              </a:rPr>
              <a:t>opas</a:t>
            </a:r>
            <a:r>
              <a:rPr lang="en-US" sz="2400" dirty="0">
                <a:hlinkClick r:id="rId2"/>
              </a:rPr>
              <a:t>, </a:t>
            </a:r>
            <a:r>
              <a:rPr lang="en-US" sz="2400" dirty="0" err="1">
                <a:hlinkClick r:id="rId2"/>
              </a:rPr>
              <a:t>Ympäristöministeriö</a:t>
            </a:r>
            <a:endParaRPr lang="en-US" sz="2400" dirty="0"/>
          </a:p>
          <a:p>
            <a:pPr marL="0" indent="0">
              <a:buNone/>
            </a:pPr>
            <a:r>
              <a:rPr lang="en-US" sz="1600" dirty="0"/>
              <a:t>https://ym.fi/documents/1410903/38439968/PVIV-OPAS-3729E8C3_9173_4EA5_ADB9_CD33C1432A01-143101.pdf/2ab85b97-a5fd-cee7-c096-930b297a8435/PVIV-OPAS-3729E8C3_9173_4EA5_ADB9_CD33C1432A01-143101.pdf?t=1603260091107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6C7B7F-91AF-26B8-C6B7-E53C5EEB147D}"/>
              </a:ext>
            </a:extLst>
          </p:cNvPr>
          <p:cNvSpPr txBox="1"/>
          <p:nvPr/>
        </p:nvSpPr>
        <p:spPr>
          <a:xfrm>
            <a:off x="-44450" y="6651502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Koskisen Oy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847823-FCAD-DA77-98FC-220CA0BE4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31" r="2564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30494C2-59BC-7DC0-FD20-F07774184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9062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Puukerrostalossa</a:t>
            </a:r>
            <a:r>
              <a:rPr lang="en-US" sz="2400" dirty="0"/>
              <a:t> on </a:t>
            </a:r>
            <a:r>
              <a:rPr lang="en-US" sz="2400" dirty="0" err="1"/>
              <a:t>paloturvallisuuden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tärkeintä</a:t>
            </a:r>
            <a:r>
              <a:rPr lang="en-US" sz="2400" dirty="0"/>
              <a:t> </a:t>
            </a:r>
            <a:r>
              <a:rPr lang="en-US" sz="2400" dirty="0" err="1"/>
              <a:t>runkorakenteen</a:t>
            </a:r>
            <a:r>
              <a:rPr lang="en-US" sz="2400" dirty="0"/>
              <a:t> </a:t>
            </a:r>
            <a:r>
              <a:rPr lang="en-US" sz="2400" dirty="0" err="1"/>
              <a:t>suojaaminen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Suojaaminen</a:t>
            </a:r>
            <a:r>
              <a:rPr lang="en-US" sz="2400" dirty="0"/>
              <a:t> </a:t>
            </a:r>
            <a:r>
              <a:rPr lang="en-US" sz="2400" dirty="0" err="1"/>
              <a:t>tapahtuu</a:t>
            </a:r>
            <a:r>
              <a:rPr lang="en-US" sz="2400" dirty="0"/>
              <a:t> </a:t>
            </a:r>
            <a:r>
              <a:rPr lang="en-US" sz="2400" dirty="0" err="1"/>
              <a:t>aktiivisesti</a:t>
            </a:r>
            <a:r>
              <a:rPr lang="en-US" sz="2400" dirty="0"/>
              <a:t> </a:t>
            </a:r>
            <a:r>
              <a:rPr lang="en-US" sz="2400" dirty="0" err="1"/>
              <a:t>automaattisella</a:t>
            </a:r>
            <a:r>
              <a:rPr lang="en-US" sz="2400" dirty="0"/>
              <a:t> </a:t>
            </a:r>
            <a:r>
              <a:rPr lang="en-US" sz="2400" dirty="0" err="1"/>
              <a:t>palosammutusjärjestelmällä</a:t>
            </a:r>
            <a:r>
              <a:rPr lang="en-US" sz="2400" dirty="0"/>
              <a:t> ja </a:t>
            </a:r>
            <a:r>
              <a:rPr lang="en-US" sz="2400" dirty="0" err="1"/>
              <a:t>passiivisesti</a:t>
            </a:r>
            <a:r>
              <a:rPr lang="en-US" sz="2400" dirty="0"/>
              <a:t> </a:t>
            </a:r>
            <a:r>
              <a:rPr lang="en-US" sz="2400" dirty="0" err="1"/>
              <a:t>palosuojakoteloinneilla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Käytetään</a:t>
            </a:r>
            <a:r>
              <a:rPr lang="en-US" sz="2400" dirty="0"/>
              <a:t> </a:t>
            </a:r>
            <a:r>
              <a:rPr lang="en-US" sz="2400" dirty="0" err="1"/>
              <a:t>yleisesti</a:t>
            </a:r>
            <a:r>
              <a:rPr lang="en-US" sz="2400" dirty="0"/>
              <a:t> </a:t>
            </a:r>
            <a:r>
              <a:rPr lang="en-US" sz="2400" dirty="0" err="1"/>
              <a:t>erilaisia</a:t>
            </a:r>
            <a:r>
              <a:rPr lang="en-US" sz="2400" dirty="0"/>
              <a:t> </a:t>
            </a:r>
            <a:r>
              <a:rPr lang="en-US" sz="2400" dirty="0" err="1"/>
              <a:t>sumujärjestelmiä</a:t>
            </a:r>
            <a:r>
              <a:rPr lang="en-US" sz="2400" dirty="0"/>
              <a:t> OH-</a:t>
            </a:r>
            <a:r>
              <a:rPr lang="en-US" sz="2400" dirty="0" err="1"/>
              <a:t>luokituksen</a:t>
            </a:r>
            <a:r>
              <a:rPr lang="en-US" sz="2400" dirty="0"/>
              <a:t> </a:t>
            </a:r>
            <a:r>
              <a:rPr lang="en-US" sz="2400" dirty="0" err="1"/>
              <a:t>niin</a:t>
            </a:r>
            <a:r>
              <a:rPr lang="en-US" sz="2400" dirty="0"/>
              <a:t> </a:t>
            </a:r>
            <a:r>
              <a:rPr lang="en-US" sz="2400" dirty="0" err="1"/>
              <a:t>salliessa</a:t>
            </a:r>
            <a:endParaRPr lang="en-US" sz="2400" dirty="0"/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795441-E50E-8409-821A-977B8F1E6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4856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3-4. </a:t>
            </a:r>
            <a:r>
              <a:rPr lang="en-US" sz="2400" dirty="0" err="1"/>
              <a:t>kerroksissa</a:t>
            </a:r>
            <a:r>
              <a:rPr lang="en-US" sz="2400" dirty="0"/>
              <a:t> </a:t>
            </a:r>
            <a:r>
              <a:rPr lang="en-US" sz="2400" dirty="0" err="1"/>
              <a:t>asuinkäyttöön</a:t>
            </a:r>
            <a:r>
              <a:rPr lang="en-US" sz="2400" dirty="0"/>
              <a:t> </a:t>
            </a:r>
            <a:r>
              <a:rPr lang="en-US" sz="2400" dirty="0" err="1"/>
              <a:t>tarkoitetuissa</a:t>
            </a:r>
            <a:r>
              <a:rPr lang="en-US" sz="2400" dirty="0"/>
              <a:t> </a:t>
            </a:r>
            <a:r>
              <a:rPr lang="en-US" sz="2400" dirty="0" err="1"/>
              <a:t>tiloissa</a:t>
            </a:r>
            <a:r>
              <a:rPr lang="en-US" sz="2400" dirty="0"/>
              <a:t> </a:t>
            </a:r>
            <a:r>
              <a:rPr lang="en-US" sz="2400" dirty="0" err="1"/>
              <a:t>vaaditaan</a:t>
            </a:r>
            <a:r>
              <a:rPr lang="en-US" sz="2400" dirty="0"/>
              <a:t> </a:t>
            </a:r>
            <a:r>
              <a:rPr lang="en-US" sz="2400" dirty="0" err="1"/>
              <a:t>sammutuslaitteisto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on </a:t>
            </a:r>
            <a:r>
              <a:rPr lang="en-US" sz="2400" dirty="0" err="1"/>
              <a:t>suunniteltava</a:t>
            </a:r>
            <a:r>
              <a:rPr lang="en-US" sz="2400" dirty="0"/>
              <a:t> </a:t>
            </a:r>
            <a:r>
              <a:rPr lang="en-US" sz="2400" dirty="0" err="1"/>
              <a:t>vähintään</a:t>
            </a:r>
            <a:r>
              <a:rPr lang="en-US" sz="2400" dirty="0"/>
              <a:t> </a:t>
            </a:r>
            <a:r>
              <a:rPr lang="en-US" sz="2400" dirty="0" err="1"/>
              <a:t>standardin</a:t>
            </a:r>
            <a:r>
              <a:rPr lang="en-US" sz="2400" dirty="0"/>
              <a:t> SFS-EN 16925 </a:t>
            </a:r>
            <a:r>
              <a:rPr lang="en-US" sz="2400" dirty="0" err="1"/>
              <a:t>mukaisesti</a:t>
            </a:r>
            <a:r>
              <a:rPr lang="en-US" sz="2400" dirty="0"/>
              <a:t> (</a:t>
            </a:r>
            <a:r>
              <a:rPr lang="en-US" sz="2400" dirty="0" err="1"/>
              <a:t>asuntospriklerilaitteistot</a:t>
            </a:r>
            <a:r>
              <a:rPr lang="en-US" sz="2400" dirty="0"/>
              <a:t>).</a:t>
            </a:r>
          </a:p>
          <a:p>
            <a:r>
              <a:rPr lang="fi-FI" sz="2400" dirty="0"/>
              <a:t>Standardissa SFS-EN 16529 määritellään vaatimukset ja suositukset, jotka koskevat kiinteästi asennettavien asuntosprinklerilaitteistojen suunnittelua ja asentamista, vesilähteitä ja takaisinvirtauksen estämistä sekä käyttöönottoa, kunnossapitoa ja testausta.</a:t>
            </a:r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479B7FA-1DC8-DCF9-B5AD-B1A47AD38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97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1800" dirty="0"/>
              <a:t>Pentti Kuurola, Sweco Talotekniikka Oy</a:t>
            </a:r>
          </a:p>
          <a:p>
            <a:r>
              <a:rPr lang="fi-FI" sz="1800" dirty="0"/>
              <a:t>Rauno Häll, Sweco Talotekniikka Oy</a:t>
            </a:r>
          </a:p>
          <a:p>
            <a:r>
              <a:rPr lang="fi-FI" sz="1800" dirty="0"/>
              <a:t>Esa-Matti Lampela, Sweco Talotekniikka Oy</a:t>
            </a:r>
          </a:p>
          <a:p>
            <a:r>
              <a:rPr lang="fi-FI" sz="1800" dirty="0"/>
              <a:t>Maija Ekholm, Sweco Rakennetekniikka Oy</a:t>
            </a:r>
          </a:p>
          <a:p>
            <a:r>
              <a:rPr lang="fi-FI" sz="1800" dirty="0"/>
              <a:t>Mauri Konttila, Metropolia Ammattikorkeakoulu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1800" dirty="0"/>
              <a:t>Julkaisupäivä: 18.5.2022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/>
              <a:t>Lisätietoa:</a:t>
            </a:r>
            <a:endParaRPr lang="fi-FI" sz="1800" dirty="0">
              <a:hlinkClick r:id="rId2"/>
            </a:endParaRPr>
          </a:p>
          <a:p>
            <a:r>
              <a:rPr lang="fi-FI" sz="1800" dirty="0">
                <a:hlinkClick r:id="rId2"/>
              </a:rPr>
              <a:t>https://ym.fi/rakentamismaaraykset</a:t>
            </a:r>
          </a:p>
          <a:p>
            <a:r>
              <a:rPr lang="fi-FI" sz="1800" dirty="0">
                <a:hlinkClick r:id="rId2"/>
              </a:rPr>
              <a:t>https://talotekniikkainfo.fi/</a:t>
            </a:r>
            <a:endParaRPr lang="fi-FI" sz="1800" dirty="0"/>
          </a:p>
          <a:p>
            <a:r>
              <a:rPr lang="fi-FI" sz="1800" dirty="0">
                <a:hlinkClick r:id="rId3"/>
              </a:rPr>
              <a:t>https://www.toptenrava.fi/asp2/default.aspx</a:t>
            </a:r>
            <a:endParaRPr lang="fi-FI" sz="1800" dirty="0"/>
          </a:p>
          <a:p>
            <a:r>
              <a:rPr lang="fi-FI" sz="1800" dirty="0">
                <a:hlinkClick r:id="rId4"/>
              </a:rPr>
              <a:t>https://puuinfo.fi/</a:t>
            </a:r>
            <a:endParaRPr lang="fi-FI" dirty="0"/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Lisätietoa</a:t>
            </a:r>
          </a:p>
        </p:txBody>
      </p:sp>
      <p:sp>
        <p:nvSpPr>
          <p:cNvPr id="10" name="Google Shape;82;g12a037aa8e9_0_95">
            <a:extLst>
              <a:ext uri="{FF2B5EF4-FFF2-40B4-BE49-F238E27FC236}">
                <a16:creationId xmlns:a16="http://schemas.microsoft.com/office/drawing/2014/main" id="{7727EB52-B67E-8986-3C0F-94F3275B2165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400"/>
              <a:buFont typeface="Arial"/>
              <a:buNone/>
              <a:defRPr/>
            </a:pPr>
            <a:fld id="{00000000-1234-1234-1234-123412341234}" type="slidenum">
              <a:rPr lang="fi-FI" sz="1400" kern="0" smtClea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algn="ctr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t>4</a:t>
            </a:fld>
            <a:endParaRPr lang="fi-FI" sz="1400" kern="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827158-3F23-35CA-92BF-FC05A59F2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C0F1BC-0C2E-DDB1-E934-0F87198932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3457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3-4. </a:t>
            </a:r>
            <a:r>
              <a:rPr lang="en-US" sz="2400" dirty="0" err="1"/>
              <a:t>kerroksisissa</a:t>
            </a:r>
            <a:r>
              <a:rPr lang="en-US" sz="2400" dirty="0"/>
              <a:t> </a:t>
            </a:r>
            <a:r>
              <a:rPr lang="en-US" sz="2400" dirty="0" err="1"/>
              <a:t>työpaikka</a:t>
            </a:r>
            <a:r>
              <a:rPr lang="en-US" sz="2400" dirty="0"/>
              <a:t> ja 5-8 </a:t>
            </a:r>
            <a:r>
              <a:rPr lang="en-US" sz="2400" dirty="0" err="1"/>
              <a:t>kerroksisissa</a:t>
            </a:r>
            <a:r>
              <a:rPr lang="en-US" sz="2400" dirty="0"/>
              <a:t> </a:t>
            </a:r>
            <a:r>
              <a:rPr lang="en-US" sz="2400" dirty="0" err="1"/>
              <a:t>asuinrakennuksissa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käyttöön</a:t>
            </a:r>
            <a:r>
              <a:rPr lang="en-US" sz="2400" dirty="0"/>
              <a:t> </a:t>
            </a:r>
            <a:r>
              <a:rPr lang="en-US" sz="2400" dirty="0" err="1"/>
              <a:t>standardia</a:t>
            </a:r>
            <a:r>
              <a:rPr lang="en-US" sz="2400" dirty="0"/>
              <a:t> SFS-EN 12845 (OH).</a:t>
            </a:r>
          </a:p>
          <a:p>
            <a:r>
              <a:rPr lang="fi-FI" sz="2400" dirty="0"/>
              <a:t>Standardi  SFS-EN 12845  käsittelee kiinteiden palonsammutusjärjestelmien suunnittelua, asennusta ja huoltoa.</a:t>
            </a:r>
          </a:p>
          <a:p>
            <a:r>
              <a:rPr lang="en-US" sz="2400" dirty="0"/>
              <a:t>SPR-</a:t>
            </a:r>
            <a:r>
              <a:rPr lang="en-US" sz="2400" dirty="0" err="1"/>
              <a:t>tyyppi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siihen</a:t>
            </a:r>
            <a:r>
              <a:rPr lang="en-US" sz="2400" dirty="0"/>
              <a:t> </a:t>
            </a:r>
            <a:r>
              <a:rPr lang="en-US" sz="2400" dirty="0" err="1"/>
              <a:t>kannakointiin</a:t>
            </a:r>
            <a:r>
              <a:rPr lang="en-US" sz="2400" dirty="0"/>
              <a:t> (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matalapainejärjestelmä</a:t>
            </a:r>
            <a:r>
              <a:rPr lang="en-US" sz="2400" dirty="0"/>
              <a:t>)</a:t>
            </a:r>
          </a:p>
          <a:p>
            <a:pPr lvl="1"/>
            <a:r>
              <a:rPr lang="en-US" dirty="0" err="1"/>
              <a:t>Kannakkeet</a:t>
            </a:r>
            <a:r>
              <a:rPr lang="en-US" dirty="0"/>
              <a:t> </a:t>
            </a:r>
            <a:r>
              <a:rPr lang="en-US" dirty="0" err="1"/>
              <a:t>oltava</a:t>
            </a:r>
            <a:r>
              <a:rPr lang="en-US" dirty="0"/>
              <a:t> </a:t>
            </a:r>
            <a:r>
              <a:rPr lang="en-US" dirty="0" err="1"/>
              <a:t>tyyppihyväksyttyjä</a:t>
            </a:r>
            <a:endParaRPr lang="en-US" dirty="0"/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755DE0-F2A9-BED3-19FB-B10C72555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4158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1F871EE-E9DA-B085-2A0A-021268D9D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8250" y="1873251"/>
            <a:ext cx="6375400" cy="272840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96BD270-FDF0-59AE-149A-1BCECA6D0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80173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0456353-A5F8-D20F-CF12-772EFD4E9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05" y="1690688"/>
            <a:ext cx="5981857" cy="416052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B05BA89-00A1-2510-5A91-9B96F13D3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1572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Käytettäessä</a:t>
            </a:r>
            <a:r>
              <a:rPr lang="en-US" sz="2400" dirty="0"/>
              <a:t> </a:t>
            </a:r>
            <a:r>
              <a:rPr lang="en-US" sz="2400" dirty="0" err="1"/>
              <a:t>vesisumujärjestelmiä</a:t>
            </a:r>
            <a:r>
              <a:rPr lang="en-US" sz="2400" dirty="0"/>
              <a:t> </a:t>
            </a:r>
            <a:r>
              <a:rPr lang="en-US" sz="2400" dirty="0" err="1"/>
              <a:t>vesivuontiheyden</a:t>
            </a:r>
            <a:r>
              <a:rPr lang="en-US" sz="2400" dirty="0"/>
              <a:t> ja </a:t>
            </a:r>
            <a:r>
              <a:rPr lang="en-US" sz="2400" dirty="0" err="1"/>
              <a:t>sammutustehon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vastata</a:t>
            </a:r>
            <a:r>
              <a:rPr lang="en-US" sz="2400" dirty="0"/>
              <a:t> </a:t>
            </a:r>
            <a:r>
              <a:rPr lang="en-US" sz="2400" dirty="0" err="1"/>
              <a:t>edellä</a:t>
            </a:r>
            <a:r>
              <a:rPr lang="en-US" sz="2400" dirty="0"/>
              <a:t> </a:t>
            </a:r>
            <a:r>
              <a:rPr lang="en-US" sz="2400" dirty="0" err="1"/>
              <a:t>mainituissa</a:t>
            </a:r>
            <a:r>
              <a:rPr lang="en-US" sz="2400" dirty="0"/>
              <a:t> </a:t>
            </a:r>
            <a:r>
              <a:rPr lang="en-US" sz="2400" dirty="0" err="1"/>
              <a:t>tapauksissa</a:t>
            </a:r>
            <a:r>
              <a:rPr lang="en-US" sz="2400" dirty="0"/>
              <a:t> </a:t>
            </a:r>
            <a:r>
              <a:rPr lang="en-US" sz="2400" dirty="0" err="1"/>
              <a:t>standardeissa</a:t>
            </a:r>
            <a:r>
              <a:rPr lang="en-US" sz="2400" dirty="0"/>
              <a:t> </a:t>
            </a:r>
            <a:r>
              <a:rPr lang="en-US" sz="2400" dirty="0" err="1"/>
              <a:t>esitettyjä</a:t>
            </a:r>
            <a:r>
              <a:rPr lang="en-US" sz="2400" dirty="0"/>
              <a:t> </a:t>
            </a:r>
            <a:r>
              <a:rPr lang="en-US" sz="2400" dirty="0" err="1"/>
              <a:t>vesivuontiheyksiä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Kaikilla</a:t>
            </a:r>
            <a:r>
              <a:rPr lang="en-US" sz="2400" dirty="0"/>
              <a:t> </a:t>
            </a:r>
            <a:r>
              <a:rPr lang="en-US" sz="2400" dirty="0" err="1"/>
              <a:t>sammutuslaitteistoilla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riippumattoman</a:t>
            </a:r>
            <a:r>
              <a:rPr lang="en-US" sz="2400" dirty="0"/>
              <a:t> </a:t>
            </a:r>
            <a:r>
              <a:rPr lang="en-US" sz="2400" dirty="0" err="1"/>
              <a:t>luokituslaitoksen</a:t>
            </a:r>
            <a:r>
              <a:rPr lang="en-US" sz="2400" dirty="0"/>
              <a:t> (FM, </a:t>
            </a:r>
            <a:r>
              <a:rPr lang="en-US" sz="2400" dirty="0" err="1"/>
              <a:t>Vds</a:t>
            </a:r>
            <a:r>
              <a:rPr lang="en-US" sz="2400" dirty="0"/>
              <a:t>) tai </a:t>
            </a:r>
            <a:r>
              <a:rPr lang="en-US" sz="2400" dirty="0" err="1"/>
              <a:t>vastaava</a:t>
            </a:r>
            <a:r>
              <a:rPr lang="en-US" sz="2400" dirty="0"/>
              <a:t> </a:t>
            </a:r>
            <a:r>
              <a:rPr lang="en-US" sz="2400" dirty="0" err="1"/>
              <a:t>hyväksyntä</a:t>
            </a:r>
            <a:r>
              <a:rPr lang="en-US" sz="2400" dirty="0"/>
              <a:t>, </a:t>
            </a:r>
            <a:r>
              <a:rPr lang="en-US" sz="2400" dirty="0" err="1"/>
              <a:t>jonka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 </a:t>
            </a:r>
            <a:r>
              <a:rPr lang="en-US" sz="2400" dirty="0" err="1"/>
              <a:t>laitteisto</a:t>
            </a:r>
            <a:r>
              <a:rPr lang="en-US" sz="2400" dirty="0"/>
              <a:t> </a:t>
            </a:r>
            <a:r>
              <a:rPr lang="en-US" sz="2400" dirty="0" err="1"/>
              <a:t>vastaa</a:t>
            </a:r>
            <a:r>
              <a:rPr lang="en-US" sz="2400" dirty="0"/>
              <a:t> </a:t>
            </a:r>
            <a:r>
              <a:rPr lang="en-US" sz="2400" dirty="0" err="1"/>
              <a:t>edellä</a:t>
            </a:r>
            <a:r>
              <a:rPr lang="en-US" sz="2400" dirty="0"/>
              <a:t> </a:t>
            </a:r>
            <a:r>
              <a:rPr lang="en-US" sz="2400" dirty="0" err="1"/>
              <a:t>mainituiden</a:t>
            </a:r>
            <a:r>
              <a:rPr lang="en-US" sz="2400" dirty="0"/>
              <a:t> </a:t>
            </a:r>
            <a:r>
              <a:rPr lang="en-US" sz="2400" dirty="0" err="1"/>
              <a:t>standardien</a:t>
            </a:r>
            <a:r>
              <a:rPr lang="en-US" sz="2400" dirty="0"/>
              <a:t> </a:t>
            </a:r>
            <a:r>
              <a:rPr lang="en-US" sz="2400" dirty="0" err="1"/>
              <a:t>mukaista</a:t>
            </a:r>
            <a:r>
              <a:rPr lang="en-US" sz="2400" dirty="0"/>
              <a:t> </a:t>
            </a:r>
            <a:r>
              <a:rPr lang="en-US" sz="2400" dirty="0" err="1"/>
              <a:t>perinteistä</a:t>
            </a:r>
            <a:r>
              <a:rPr lang="en-US" sz="2400" dirty="0"/>
              <a:t> </a:t>
            </a:r>
            <a:r>
              <a:rPr lang="en-US" sz="2400" dirty="0" err="1"/>
              <a:t>sprinklerijärjestelmää</a:t>
            </a:r>
            <a:r>
              <a:rPr lang="en-US" sz="2400" dirty="0"/>
              <a:t> </a:t>
            </a:r>
            <a:r>
              <a:rPr lang="en-US" sz="2400" dirty="0" err="1"/>
              <a:t>sammutusteholtaan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B0AB82-23AC-172C-A488-EB41754FC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1268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Automaattinen</a:t>
            </a:r>
            <a:r>
              <a:rPr lang="en-US" sz="4000" dirty="0"/>
              <a:t> </a:t>
            </a:r>
            <a:r>
              <a:rPr lang="en-US" sz="4000" dirty="0" err="1"/>
              <a:t>palosammutusjärjestelmä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https://puuinfo.fi/wp-content/uploads/2021/05/Palokirja_netti_kokonainen.pdf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https://tukes.fi/tuotteet-ja-palvelut/pelastustoimen-laitteet/sammutuslaitteistot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pic>
        <p:nvPicPr>
          <p:cNvPr id="6" name="Picture 3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8092229-AF7B-5D2C-48CA-E4C958203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158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99BECE2-6CAA-E551-5362-EADCE1AB3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5960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Elementtien</a:t>
            </a:r>
            <a:r>
              <a:rPr lang="en-US" sz="4000" dirty="0"/>
              <a:t> </a:t>
            </a:r>
            <a:r>
              <a:rPr lang="en-US" sz="4000" dirty="0" err="1"/>
              <a:t>väliset</a:t>
            </a:r>
            <a:r>
              <a:rPr lang="en-US" sz="4000" dirty="0"/>
              <a:t> </a:t>
            </a:r>
            <a:r>
              <a:rPr lang="en-US" sz="4000" dirty="0" err="1"/>
              <a:t>liitokset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Elementtirakentamisessa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putkistoliitoksia</a:t>
            </a:r>
            <a:r>
              <a:rPr lang="en-US" sz="2400" dirty="0"/>
              <a:t> </a:t>
            </a:r>
            <a:r>
              <a:rPr lang="en-US" sz="2400" dirty="0" err="1"/>
              <a:t>väistämättä</a:t>
            </a:r>
            <a:endParaRPr lang="en-US" sz="2400" dirty="0"/>
          </a:p>
          <a:p>
            <a:r>
              <a:rPr lang="en-US" sz="2400" dirty="0" err="1"/>
              <a:t>Vesijohtojen</a:t>
            </a:r>
            <a:r>
              <a:rPr lang="en-US" sz="2400" dirty="0"/>
              <a:t> </a:t>
            </a:r>
            <a:r>
              <a:rPr lang="en-US" sz="2400" dirty="0" err="1"/>
              <a:t>liitokset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siten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vuoto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hallitusti</a:t>
            </a:r>
            <a:r>
              <a:rPr lang="en-US" sz="2400" dirty="0"/>
              <a:t> </a:t>
            </a:r>
            <a:r>
              <a:rPr lang="en-US" sz="2400" dirty="0" err="1"/>
              <a:t>näkyville</a:t>
            </a:r>
            <a:r>
              <a:rPr lang="en-US" sz="2400" dirty="0"/>
              <a:t> </a:t>
            </a:r>
            <a:r>
              <a:rPr lang="en-US" sz="2400" dirty="0" err="1"/>
              <a:t>voimassa</a:t>
            </a:r>
            <a:r>
              <a:rPr lang="en-US" sz="2400" dirty="0"/>
              <a:t> </a:t>
            </a:r>
            <a:r>
              <a:rPr lang="en-US" sz="2400" dirty="0" err="1"/>
              <a:t>olevien</a:t>
            </a:r>
            <a:r>
              <a:rPr lang="en-US" sz="2400" dirty="0"/>
              <a:t> </a:t>
            </a:r>
            <a:r>
              <a:rPr lang="en-US" sz="2400" dirty="0" err="1"/>
              <a:t>asetusten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r>
              <a:rPr lang="en-US" sz="2400" dirty="0"/>
              <a:t> (</a:t>
            </a:r>
            <a:r>
              <a:rPr lang="en-US" sz="2400" dirty="0" err="1"/>
              <a:t>Asetus</a:t>
            </a:r>
            <a:r>
              <a:rPr lang="en-US" sz="2400" dirty="0"/>
              <a:t> YM 782/2017)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1E7DAC-8AD9-55A6-55F4-3725BCA6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9" r="2961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BAF7BFF-C0EF-2865-FA67-C03A82B52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8206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Elementtien</a:t>
            </a:r>
            <a:r>
              <a:rPr lang="en-US" sz="4000" dirty="0"/>
              <a:t> </a:t>
            </a:r>
            <a:r>
              <a:rPr lang="en-US" sz="4000" dirty="0" err="1"/>
              <a:t>väliset</a:t>
            </a:r>
            <a:r>
              <a:rPr lang="en-US" sz="4000" dirty="0"/>
              <a:t> </a:t>
            </a:r>
            <a:r>
              <a:rPr lang="en-US" sz="4000" dirty="0" err="1"/>
              <a:t>liitokset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Asetuksen</a:t>
            </a:r>
            <a:r>
              <a:rPr lang="en-US" sz="2400" dirty="0"/>
              <a:t> YM 782/2017 </a:t>
            </a:r>
            <a:r>
              <a:rPr lang="en-US" sz="2400" dirty="0" err="1"/>
              <a:t>rakennusten</a:t>
            </a:r>
            <a:r>
              <a:rPr lang="en-US" sz="2400" dirty="0"/>
              <a:t> </a:t>
            </a:r>
            <a:r>
              <a:rPr lang="en-US" sz="2400" dirty="0" err="1"/>
              <a:t>kosteusteknisestä</a:t>
            </a:r>
            <a:r>
              <a:rPr lang="en-US" sz="2400" dirty="0"/>
              <a:t> </a:t>
            </a:r>
            <a:r>
              <a:rPr lang="en-US" sz="2400" dirty="0" err="1"/>
              <a:t>toimivuudesta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, </a:t>
            </a:r>
            <a:r>
              <a:rPr lang="en-US" sz="2400" dirty="0" err="1"/>
              <a:t>jos</a:t>
            </a:r>
            <a:r>
              <a:rPr lang="en-US" sz="2400" dirty="0"/>
              <a:t> </a:t>
            </a:r>
            <a:r>
              <a:rPr lang="en-US" sz="2400" dirty="0" err="1"/>
              <a:t>laitteistoihin</a:t>
            </a:r>
            <a:r>
              <a:rPr lang="en-US" sz="2400" dirty="0"/>
              <a:t> </a:t>
            </a:r>
            <a:r>
              <a:rPr lang="en-US" sz="2400" dirty="0" err="1"/>
              <a:t>liittyy</a:t>
            </a:r>
            <a:r>
              <a:rPr lang="en-US" sz="2400" dirty="0"/>
              <a:t> </a:t>
            </a:r>
            <a:r>
              <a:rPr lang="en-US" sz="2400" dirty="0" err="1"/>
              <a:t>vesivuodon</a:t>
            </a:r>
            <a:r>
              <a:rPr lang="en-US" sz="2400" dirty="0"/>
              <a:t> </a:t>
            </a:r>
            <a:r>
              <a:rPr lang="en-US" sz="2400" dirty="0" err="1"/>
              <a:t>mahdollisuus</a:t>
            </a:r>
            <a:r>
              <a:rPr lang="en-US" sz="2400" dirty="0"/>
              <a:t> on </a:t>
            </a:r>
            <a:r>
              <a:rPr lang="en-US" sz="2400" dirty="0" err="1"/>
              <a:t>niiden</a:t>
            </a:r>
            <a:r>
              <a:rPr lang="en-US" sz="2400" dirty="0"/>
              <a:t> </a:t>
            </a:r>
            <a:r>
              <a:rPr lang="en-US" sz="2400" dirty="0" err="1"/>
              <a:t>oltava</a:t>
            </a:r>
            <a:r>
              <a:rPr lang="en-US" sz="2400" dirty="0"/>
              <a:t> </a:t>
            </a:r>
            <a:r>
              <a:rPr lang="en-US" sz="2400" dirty="0" err="1"/>
              <a:t>tarkastettavissa</a:t>
            </a:r>
            <a:r>
              <a:rPr lang="en-US" sz="2400" dirty="0"/>
              <a:t>, </a:t>
            </a:r>
            <a:r>
              <a:rPr lang="en-US" sz="2400" dirty="0" err="1"/>
              <a:t>korjattavissa</a:t>
            </a:r>
            <a:r>
              <a:rPr lang="en-US" sz="2400" dirty="0"/>
              <a:t> ja </a:t>
            </a:r>
            <a:r>
              <a:rPr lang="en-US" sz="2400" dirty="0" err="1"/>
              <a:t>uusittavissa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Tätä</a:t>
            </a:r>
            <a:r>
              <a:rPr lang="en-US" sz="2400" dirty="0"/>
              <a:t> </a:t>
            </a:r>
            <a:r>
              <a:rPr lang="en-US" sz="2400" dirty="0" err="1"/>
              <a:t>Topten-rakennusvalvonnan</a:t>
            </a:r>
            <a:r>
              <a:rPr lang="en-US" sz="2400" dirty="0"/>
              <a:t> </a:t>
            </a:r>
            <a:r>
              <a:rPr lang="en-US" sz="2400" dirty="0" err="1"/>
              <a:t>viranomaiset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tulkinneet</a:t>
            </a:r>
            <a:r>
              <a:rPr lang="en-US" sz="2400" dirty="0"/>
              <a:t> </a:t>
            </a:r>
            <a:r>
              <a:rPr lang="en-US" sz="2400" dirty="0" err="1"/>
              <a:t>siten</a:t>
            </a:r>
            <a:r>
              <a:rPr lang="en-US" sz="2400" dirty="0"/>
              <a:t> </a:t>
            </a:r>
            <a:r>
              <a:rPr lang="en-US" sz="2400" dirty="0" err="1"/>
              <a:t>lämmitysjärjestelmien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huoneiston</a:t>
            </a:r>
            <a:r>
              <a:rPr lang="en-US" sz="2400" dirty="0"/>
              <a:t> </a:t>
            </a:r>
            <a:r>
              <a:rPr lang="en-US" sz="2400" dirty="0" err="1"/>
              <a:t>sisäisiä</a:t>
            </a:r>
            <a:r>
              <a:rPr lang="en-US" sz="2400" dirty="0"/>
              <a:t> </a:t>
            </a:r>
            <a:r>
              <a:rPr lang="en-US" sz="2400" dirty="0" err="1"/>
              <a:t>lämmitysputkistoja</a:t>
            </a:r>
            <a:r>
              <a:rPr lang="en-US" sz="2400" dirty="0"/>
              <a:t> </a:t>
            </a:r>
            <a:r>
              <a:rPr lang="en-US" sz="2400" dirty="0" err="1"/>
              <a:t>olisi</a:t>
            </a:r>
            <a:r>
              <a:rPr lang="en-US" sz="2400" dirty="0"/>
              <a:t> </a:t>
            </a:r>
            <a:r>
              <a:rPr lang="en-US" sz="2400" dirty="0" err="1"/>
              <a:t>mahdollisuus</a:t>
            </a:r>
            <a:r>
              <a:rPr lang="en-US" sz="2400" dirty="0"/>
              <a:t> </a:t>
            </a:r>
            <a:r>
              <a:rPr lang="en-US" sz="2400" dirty="0" err="1"/>
              <a:t>liittää</a:t>
            </a:r>
            <a:r>
              <a:rPr lang="en-US" sz="2400" dirty="0"/>
              <a:t> </a:t>
            </a:r>
            <a:r>
              <a:rPr lang="en-US" sz="2400" dirty="0" err="1"/>
              <a:t>rakenteessa</a:t>
            </a:r>
            <a:r>
              <a:rPr lang="en-US" sz="2400" dirty="0"/>
              <a:t> </a:t>
            </a:r>
            <a:r>
              <a:rPr lang="en-US" sz="2400" dirty="0" err="1"/>
              <a:t>elementtien</a:t>
            </a:r>
            <a:r>
              <a:rPr lang="en-US" sz="2400" dirty="0"/>
              <a:t> </a:t>
            </a:r>
            <a:r>
              <a:rPr lang="en-US" sz="2400" dirty="0" err="1"/>
              <a:t>välisten</a:t>
            </a:r>
            <a:r>
              <a:rPr lang="en-US" sz="2400" dirty="0"/>
              <a:t> </a:t>
            </a:r>
            <a:r>
              <a:rPr lang="en-US" sz="2400" dirty="0" err="1"/>
              <a:t>putkistojen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1E7DAC-8AD9-55A6-55F4-3725BCA6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9" r="2961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14B15B2-BABF-B51B-7544-97405C7C3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8735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Elementtien</a:t>
            </a:r>
            <a:r>
              <a:rPr lang="en-US" sz="4000" dirty="0"/>
              <a:t> </a:t>
            </a:r>
            <a:r>
              <a:rPr lang="en-US" sz="4000" dirty="0" err="1"/>
              <a:t>väliset</a:t>
            </a:r>
            <a:r>
              <a:rPr lang="en-US" sz="4000" dirty="0"/>
              <a:t> </a:t>
            </a:r>
            <a:r>
              <a:rPr lang="en-US" sz="4000" dirty="0" err="1"/>
              <a:t>liitokset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Tilaelementtien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SPR-</a:t>
            </a:r>
            <a:r>
              <a:rPr lang="en-US" sz="2400" dirty="0" err="1"/>
              <a:t>laitteiston</a:t>
            </a:r>
            <a:r>
              <a:rPr lang="en-US" sz="2400" dirty="0"/>
              <a:t> </a:t>
            </a:r>
            <a:r>
              <a:rPr lang="en-US" sz="2400" dirty="0" err="1"/>
              <a:t>putkistoliitokset</a:t>
            </a:r>
            <a:r>
              <a:rPr lang="en-US" sz="2400" dirty="0"/>
              <a:t> ja </a:t>
            </a:r>
            <a:r>
              <a:rPr lang="en-US" sz="2400" dirty="0" err="1"/>
              <a:t>varusteet</a:t>
            </a:r>
            <a:r>
              <a:rPr lang="en-US" sz="2400" dirty="0"/>
              <a:t> </a:t>
            </a:r>
            <a:r>
              <a:rPr lang="en-US" sz="2400" dirty="0" err="1"/>
              <a:t>tarkistetaan</a:t>
            </a:r>
            <a:r>
              <a:rPr lang="en-US" sz="2400" dirty="0"/>
              <a:t> </a:t>
            </a:r>
            <a:r>
              <a:rPr lang="en-US" sz="2400" dirty="0" err="1"/>
              <a:t>elementtitehtaalla</a:t>
            </a:r>
            <a:r>
              <a:rPr lang="en-US" sz="2400" dirty="0"/>
              <a:t>. </a:t>
            </a:r>
            <a:r>
              <a:rPr lang="en-US" sz="2400" dirty="0" err="1"/>
              <a:t>Tarkistuksen</a:t>
            </a:r>
            <a:r>
              <a:rPr lang="en-US" sz="2400" dirty="0"/>
              <a:t> </a:t>
            </a:r>
            <a:r>
              <a:rPr lang="en-US" sz="2400" dirty="0" err="1"/>
              <a:t>suorittaa</a:t>
            </a:r>
            <a:r>
              <a:rPr lang="en-US" sz="2400" dirty="0"/>
              <a:t> </a:t>
            </a:r>
            <a:r>
              <a:rPr lang="en-US" sz="2400" dirty="0" err="1"/>
              <a:t>valtuutettu</a:t>
            </a:r>
            <a:r>
              <a:rPr lang="en-US" sz="2400" dirty="0"/>
              <a:t> </a:t>
            </a:r>
            <a:r>
              <a:rPr lang="en-US" sz="2400" dirty="0" err="1"/>
              <a:t>asennusliike</a:t>
            </a:r>
            <a:endParaRPr lang="en-US" sz="2400" dirty="0"/>
          </a:p>
          <a:p>
            <a:r>
              <a:rPr lang="en-US" sz="2400" dirty="0" err="1"/>
              <a:t>Tilaelementtien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paikalleen</a:t>
            </a:r>
            <a:r>
              <a:rPr lang="en-US" sz="2400" dirty="0"/>
              <a:t> </a:t>
            </a:r>
            <a:r>
              <a:rPr lang="en-US" sz="2400" dirty="0" err="1"/>
              <a:t>asennettujen</a:t>
            </a:r>
            <a:r>
              <a:rPr lang="en-US" sz="2400" dirty="0"/>
              <a:t> KVV-/IV-</a:t>
            </a:r>
            <a:r>
              <a:rPr lang="en-US" sz="2400" dirty="0" err="1"/>
              <a:t>laitteistojen</a:t>
            </a:r>
            <a:r>
              <a:rPr lang="en-US" sz="2400" dirty="0"/>
              <a:t> </a:t>
            </a:r>
            <a:r>
              <a:rPr lang="en-US" sz="2400" dirty="0" err="1"/>
              <a:t>asennuksen</a:t>
            </a:r>
            <a:r>
              <a:rPr lang="en-US" sz="2400" dirty="0"/>
              <a:t> </a:t>
            </a:r>
            <a:r>
              <a:rPr lang="en-US" sz="2400" dirty="0" err="1"/>
              <a:t>tarkastaa</a:t>
            </a:r>
            <a:r>
              <a:rPr lang="en-US" sz="2400" dirty="0"/>
              <a:t> </a:t>
            </a:r>
            <a:r>
              <a:rPr lang="en-US" sz="2400" dirty="0" err="1"/>
              <a:t>rakennusvalvonnan</a:t>
            </a:r>
            <a:r>
              <a:rPr lang="en-US" sz="2400" dirty="0"/>
              <a:t> </a:t>
            </a:r>
            <a:r>
              <a:rPr lang="en-US" sz="2400" dirty="0" err="1"/>
              <a:t>hyväksymä</a:t>
            </a:r>
            <a:r>
              <a:rPr lang="en-US" sz="2400" dirty="0"/>
              <a:t> KVV-/IV-</a:t>
            </a:r>
            <a:r>
              <a:rPr lang="en-US" sz="2400" dirty="0" err="1"/>
              <a:t>työnjohtaja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1E7DAC-8AD9-55A6-55F4-3725BCA6A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9" r="29610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B943EA-60DB-6804-8702-6CBA128ED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3538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Sähkö</a:t>
            </a:r>
            <a:r>
              <a:rPr lang="en-US" sz="4000" dirty="0"/>
              <a:t>-, tele- ja </a:t>
            </a:r>
            <a:r>
              <a:rPr lang="en-US" sz="4000" dirty="0" err="1"/>
              <a:t>turvatekniikka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Sähkö</a:t>
            </a:r>
            <a:r>
              <a:rPr lang="en-US" sz="2400" dirty="0"/>
              <a:t>-, tele- ja </a:t>
            </a:r>
            <a:r>
              <a:rPr lang="en-US" sz="2400" dirty="0" err="1"/>
              <a:t>turvajärjestelminä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käyttää</a:t>
            </a:r>
            <a:r>
              <a:rPr lang="en-US" sz="2400" dirty="0"/>
              <a:t> </a:t>
            </a:r>
            <a:r>
              <a:rPr lang="en-US" sz="2400" dirty="0" err="1"/>
              <a:t>samoja</a:t>
            </a:r>
            <a:r>
              <a:rPr lang="en-US" sz="2400" dirty="0"/>
              <a:t> </a:t>
            </a:r>
            <a:r>
              <a:rPr lang="en-US" sz="2400" dirty="0" err="1"/>
              <a:t>järjestelmiä</a:t>
            </a:r>
            <a:r>
              <a:rPr lang="en-US" sz="2400" dirty="0"/>
              <a:t>, </a:t>
            </a:r>
            <a:r>
              <a:rPr lang="en-US" sz="2400" dirty="0" err="1"/>
              <a:t>kuin</a:t>
            </a:r>
            <a:r>
              <a:rPr lang="en-US" sz="2400" dirty="0"/>
              <a:t> </a:t>
            </a:r>
            <a:r>
              <a:rPr lang="en-US" sz="2400" dirty="0" err="1"/>
              <a:t>muussakin</a:t>
            </a:r>
            <a:r>
              <a:rPr lang="en-US" sz="2400" dirty="0"/>
              <a:t> </a:t>
            </a:r>
            <a:r>
              <a:rPr lang="en-US" sz="2400" dirty="0" err="1"/>
              <a:t>rakentamisessa</a:t>
            </a:r>
            <a:endParaRPr lang="en-US" sz="2400" dirty="0"/>
          </a:p>
          <a:p>
            <a:r>
              <a:rPr lang="en-US" sz="2400" dirty="0" err="1"/>
              <a:t>Puurakennukset</a:t>
            </a:r>
            <a:r>
              <a:rPr lang="en-US" sz="2400" dirty="0"/>
              <a:t> </a:t>
            </a:r>
            <a:r>
              <a:rPr lang="en-US" sz="2400" dirty="0" err="1"/>
              <a:t>varustetaan</a:t>
            </a:r>
            <a:r>
              <a:rPr lang="en-US" sz="2400" dirty="0"/>
              <a:t> </a:t>
            </a:r>
            <a:r>
              <a:rPr lang="en-US" sz="2400" dirty="0" err="1"/>
              <a:t>palovaroitin</a:t>
            </a:r>
            <a:r>
              <a:rPr lang="en-US" sz="2400" dirty="0"/>
              <a:t>- tai </a:t>
            </a:r>
            <a:r>
              <a:rPr lang="en-US" sz="2400" dirty="0" err="1"/>
              <a:t>paloilmoitinjärjestelmällä</a:t>
            </a:r>
            <a:r>
              <a:rPr lang="en-US" sz="2400" dirty="0"/>
              <a:t> </a:t>
            </a:r>
            <a:r>
              <a:rPr lang="en-US" sz="2400" dirty="0" err="1"/>
              <a:t>määräyksien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endParaRPr lang="en-US" sz="2400" dirty="0"/>
          </a:p>
          <a:p>
            <a:r>
              <a:rPr lang="en-US" sz="2400" dirty="0" err="1"/>
              <a:t>Hyvällä</a:t>
            </a:r>
            <a:r>
              <a:rPr lang="en-US" sz="2400" dirty="0"/>
              <a:t> </a:t>
            </a:r>
            <a:r>
              <a:rPr lang="en-US" sz="2400" dirty="0" err="1"/>
              <a:t>suunnittelulla</a:t>
            </a:r>
            <a:r>
              <a:rPr lang="en-US" sz="2400" dirty="0"/>
              <a:t> </a:t>
            </a:r>
            <a:r>
              <a:rPr lang="en-US" sz="2400" dirty="0" err="1"/>
              <a:t>kaikki</a:t>
            </a:r>
            <a:r>
              <a:rPr lang="en-US" sz="2400" dirty="0"/>
              <a:t> </a:t>
            </a:r>
            <a:r>
              <a:rPr lang="en-US" sz="2400" dirty="0" err="1"/>
              <a:t>johdotukset</a:t>
            </a:r>
            <a:r>
              <a:rPr lang="en-US" sz="2400" dirty="0"/>
              <a:t> ja </a:t>
            </a:r>
            <a:r>
              <a:rPr lang="en-US" sz="2400" dirty="0" err="1"/>
              <a:t>sähkörasioinnit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asentaa</a:t>
            </a:r>
            <a:r>
              <a:rPr lang="en-US" sz="2400" dirty="0"/>
              <a:t> </a:t>
            </a:r>
            <a:r>
              <a:rPr lang="en-US" sz="2400" dirty="0" err="1"/>
              <a:t>uppoasennuksena</a:t>
            </a:r>
            <a:endParaRPr lang="en-US" sz="2400" dirty="0"/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24D343-4B9D-009D-D5FC-40BAA004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2" r="356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671B8F-33FD-0694-E024-7145D8634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862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Sähkö</a:t>
            </a:r>
            <a:r>
              <a:rPr lang="en-US" sz="4000" dirty="0"/>
              <a:t>-, tele- ja </a:t>
            </a:r>
            <a:r>
              <a:rPr lang="en-US" sz="4000" dirty="0" err="1"/>
              <a:t>turvatekniikka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Hirsirakentamisessa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hyvissä</a:t>
            </a:r>
            <a:r>
              <a:rPr lang="en-US" sz="2400" dirty="0"/>
              <a:t> </a:t>
            </a:r>
            <a:r>
              <a:rPr lang="en-US" sz="2400" dirty="0" err="1"/>
              <a:t>ajoin</a:t>
            </a:r>
            <a:r>
              <a:rPr lang="en-US" sz="2400" dirty="0"/>
              <a:t> </a:t>
            </a:r>
            <a:r>
              <a:rPr lang="en-US" sz="2400" dirty="0" err="1"/>
              <a:t>hirsiseinien</a:t>
            </a:r>
            <a:r>
              <a:rPr lang="en-US" sz="2400" dirty="0"/>
              <a:t> </a:t>
            </a:r>
            <a:r>
              <a:rPr lang="en-US" sz="2400" dirty="0" err="1"/>
              <a:t>pystyreikien</a:t>
            </a:r>
            <a:r>
              <a:rPr lang="en-US" sz="2400" dirty="0"/>
              <a:t> </a:t>
            </a:r>
            <a:r>
              <a:rPr lang="en-US" sz="2400" dirty="0" err="1"/>
              <a:t>sijainnit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asennukset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tehdä</a:t>
            </a:r>
            <a:r>
              <a:rPr lang="en-US" sz="2400" dirty="0"/>
              <a:t> </a:t>
            </a:r>
            <a:r>
              <a:rPr lang="en-US" sz="2400" dirty="0" err="1"/>
              <a:t>uppoasennuksena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Ulkoseinien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uppoasennuksia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välttää</a:t>
            </a:r>
            <a:r>
              <a:rPr lang="en-US" sz="2400" dirty="0"/>
              <a:t> </a:t>
            </a:r>
            <a:r>
              <a:rPr lang="en-US" sz="2400" dirty="0" err="1"/>
              <a:t>mahdollisuuksien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Parhaita</a:t>
            </a:r>
            <a:r>
              <a:rPr lang="en-US" sz="2400" dirty="0"/>
              <a:t> </a:t>
            </a:r>
            <a:r>
              <a:rPr lang="en-US" sz="2400" dirty="0" err="1"/>
              <a:t>uppoasennusrakenteita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lattiarakenteet</a:t>
            </a:r>
            <a:r>
              <a:rPr lang="en-US" sz="2400" dirty="0"/>
              <a:t>, </a:t>
            </a:r>
            <a:r>
              <a:rPr lang="en-US" sz="2400" dirty="0" err="1"/>
              <a:t>kattorakenteet</a:t>
            </a:r>
            <a:r>
              <a:rPr lang="en-US" sz="2400" dirty="0"/>
              <a:t>, </a:t>
            </a:r>
            <a:r>
              <a:rPr lang="en-US" sz="2400" dirty="0" err="1"/>
              <a:t>mahdolliset</a:t>
            </a:r>
            <a:r>
              <a:rPr lang="en-US" sz="2400" dirty="0"/>
              <a:t> </a:t>
            </a:r>
            <a:r>
              <a:rPr lang="en-US" sz="2400" dirty="0" err="1"/>
              <a:t>kevyet</a:t>
            </a:r>
            <a:r>
              <a:rPr lang="en-US" sz="2400" dirty="0"/>
              <a:t> </a:t>
            </a:r>
            <a:r>
              <a:rPr lang="en-US" sz="2400" dirty="0" err="1"/>
              <a:t>väliseinät</a:t>
            </a:r>
            <a:r>
              <a:rPr lang="en-US" sz="2400" dirty="0"/>
              <a:t> ja </a:t>
            </a:r>
            <a:r>
              <a:rPr lang="en-US" sz="2400" dirty="0" err="1"/>
              <a:t>kalustot</a:t>
            </a:r>
            <a:r>
              <a:rPr lang="en-US" sz="2400" dirty="0"/>
              <a:t>. 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24D343-4B9D-009D-D5FC-40BAA004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2" r="356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4DC4E9-27BD-B6C5-4C7F-42F79470E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945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816" y="365125"/>
            <a:ext cx="63709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Sisältö</a:t>
            </a:r>
            <a:endParaRPr lang="en-US" dirty="0"/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816" y="1825625"/>
            <a:ext cx="637098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Rakentamisesta</a:t>
            </a:r>
            <a:r>
              <a:rPr lang="en-US" sz="2400" dirty="0"/>
              <a:t> ja </a:t>
            </a:r>
            <a:r>
              <a:rPr lang="en-US" sz="2400" dirty="0" err="1"/>
              <a:t>energiatehokkuudesta</a:t>
            </a:r>
            <a:r>
              <a:rPr lang="en-US" sz="2400" dirty="0"/>
              <a:t> </a:t>
            </a:r>
            <a:r>
              <a:rPr lang="en-US" sz="2400" dirty="0" err="1"/>
              <a:t>yleisesti</a:t>
            </a:r>
            <a:endParaRPr lang="en-US" sz="2400" dirty="0"/>
          </a:p>
          <a:p>
            <a:r>
              <a:rPr lang="en-US" sz="2400" dirty="0" err="1"/>
              <a:t>Talotekniset</a:t>
            </a:r>
            <a:r>
              <a:rPr lang="en-US" sz="2400" dirty="0"/>
              <a:t> </a:t>
            </a:r>
            <a:r>
              <a:rPr lang="en-US" sz="2400" dirty="0" err="1"/>
              <a:t>ratkaisut</a:t>
            </a:r>
            <a:r>
              <a:rPr lang="en-US" sz="2400" dirty="0"/>
              <a:t> </a:t>
            </a:r>
            <a:r>
              <a:rPr lang="en-US" sz="2400" dirty="0" err="1"/>
              <a:t>puurakentamisessa</a:t>
            </a:r>
            <a:r>
              <a:rPr lang="en-US" sz="2400" dirty="0"/>
              <a:t> </a:t>
            </a:r>
            <a:r>
              <a:rPr lang="en-US" sz="2400" dirty="0" err="1"/>
              <a:t>yleisesti</a:t>
            </a:r>
            <a:endParaRPr lang="en-US" sz="2400" dirty="0"/>
          </a:p>
          <a:p>
            <a:r>
              <a:rPr lang="en-US" sz="2400" dirty="0"/>
              <a:t>LVIA/SPR-</a:t>
            </a:r>
            <a:r>
              <a:rPr lang="en-US" sz="2400" dirty="0" err="1"/>
              <a:t>tekniikka</a:t>
            </a:r>
            <a:endParaRPr lang="en-US" sz="2400" dirty="0"/>
          </a:p>
          <a:p>
            <a:r>
              <a:rPr lang="en-US" sz="2400" dirty="0"/>
              <a:t>Palo- ja </a:t>
            </a:r>
            <a:r>
              <a:rPr lang="en-US" sz="2400" dirty="0" err="1"/>
              <a:t>äänitekniikka</a:t>
            </a:r>
            <a:endParaRPr lang="en-US" sz="2400" dirty="0"/>
          </a:p>
          <a:p>
            <a:r>
              <a:rPr lang="en-US" sz="2400" dirty="0" err="1"/>
              <a:t>Pystyhormit</a:t>
            </a:r>
            <a:endParaRPr lang="en-US" sz="2400" dirty="0"/>
          </a:p>
          <a:p>
            <a:r>
              <a:rPr lang="fi-FI" sz="2400" dirty="0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yhteensovittaminen</a:t>
            </a:r>
            <a:endParaRPr lang="en-US" sz="2400" dirty="0"/>
          </a:p>
          <a:p>
            <a:r>
              <a:rPr lang="en-US" sz="2400" dirty="0" err="1"/>
              <a:t>Työmaa</a:t>
            </a: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E6F87F68-C78C-E7C9-6C4B-BA93EC4E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BDA02-58B2-4B44-8266-20664218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8A106F5-6BA9-886E-A79B-6E902483B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857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802A62-E546-41A7-0E79-0AD965EEE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Sähkö</a:t>
            </a:r>
            <a:r>
              <a:rPr lang="en-US" sz="4000" dirty="0"/>
              <a:t>-, tele- ja </a:t>
            </a:r>
            <a:r>
              <a:rPr lang="en-US" sz="4000" dirty="0" err="1"/>
              <a:t>turvatekniikka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C9AC983-A393-101E-0B5E-9238095C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0" y="1825625"/>
            <a:ext cx="63754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Pystyjohtoteiden</a:t>
            </a:r>
            <a:r>
              <a:rPr lang="en-US" sz="2400" dirty="0"/>
              <a:t> </a:t>
            </a:r>
            <a:r>
              <a:rPr lang="en-US" sz="2400" dirty="0" err="1"/>
              <a:t>kiinnityksissä</a:t>
            </a:r>
            <a:r>
              <a:rPr lang="en-US" sz="2400" dirty="0"/>
              <a:t> </a:t>
            </a:r>
            <a:r>
              <a:rPr lang="en-US" sz="2400" dirty="0" err="1"/>
              <a:t>kuten</a:t>
            </a:r>
            <a:r>
              <a:rPr lang="en-US" sz="2400" dirty="0"/>
              <a:t> </a:t>
            </a:r>
            <a:r>
              <a:rPr lang="en-US" sz="2400" dirty="0" err="1"/>
              <a:t>pystykaapelihyllyt</a:t>
            </a:r>
            <a:r>
              <a:rPr lang="en-US" sz="2400" dirty="0"/>
              <a:t>, -</a:t>
            </a:r>
            <a:r>
              <a:rPr lang="en-US" sz="2400" dirty="0" err="1"/>
              <a:t>johtokanavat</a:t>
            </a:r>
            <a:r>
              <a:rPr lang="en-US" sz="2400" dirty="0"/>
              <a:t> ja -</a:t>
            </a:r>
            <a:r>
              <a:rPr lang="en-US" sz="2400" dirty="0" err="1"/>
              <a:t>listat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hirsien</a:t>
            </a:r>
            <a:r>
              <a:rPr lang="en-US" sz="2400" dirty="0"/>
              <a:t> </a:t>
            </a:r>
            <a:r>
              <a:rPr lang="en-US" sz="2400" dirty="0" err="1"/>
              <a:t>painuminen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Seinäläpivientien</a:t>
            </a:r>
            <a:r>
              <a:rPr lang="en-US" sz="2400" dirty="0"/>
              <a:t> </a:t>
            </a:r>
            <a:r>
              <a:rPr lang="en-US" sz="2400" dirty="0" err="1"/>
              <a:t>kohdalla</a:t>
            </a:r>
            <a:r>
              <a:rPr lang="en-US" sz="2400" dirty="0"/>
              <a:t> </a:t>
            </a:r>
            <a:r>
              <a:rPr lang="en-US" sz="2400" dirty="0" err="1"/>
              <a:t>johdotuksissa</a:t>
            </a:r>
            <a:r>
              <a:rPr lang="en-US" sz="2400" dirty="0"/>
              <a:t> </a:t>
            </a:r>
            <a:r>
              <a:rPr lang="en-US" sz="2400" dirty="0" err="1"/>
              <a:t>pitää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hirsien</a:t>
            </a:r>
            <a:r>
              <a:rPr lang="en-US" sz="2400" dirty="0"/>
              <a:t> </a:t>
            </a:r>
            <a:r>
              <a:rPr lang="en-US" sz="2400" dirty="0" err="1"/>
              <a:t>painuminen</a:t>
            </a:r>
            <a:r>
              <a:rPr lang="en-US" sz="2400" dirty="0"/>
              <a:t>. </a:t>
            </a:r>
            <a:r>
              <a:rPr lang="en-US" sz="2400" dirty="0" err="1"/>
              <a:t>Johdotuksiin</a:t>
            </a:r>
            <a:r>
              <a:rPr lang="en-US" sz="2400" dirty="0"/>
              <a:t> </a:t>
            </a:r>
            <a:r>
              <a:rPr lang="en-US" sz="2400" dirty="0" err="1"/>
              <a:t>jätetään</a:t>
            </a:r>
            <a:r>
              <a:rPr lang="en-US" sz="2400" dirty="0"/>
              <a:t> </a:t>
            </a:r>
            <a:r>
              <a:rPr lang="en-US" sz="2400" dirty="0" err="1"/>
              <a:t>löysää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</a:t>
            </a:r>
            <a:r>
              <a:rPr lang="en-US" sz="2400" dirty="0" err="1"/>
              <a:t>mahdollistaa</a:t>
            </a:r>
            <a:r>
              <a:rPr lang="en-US" sz="2400" dirty="0"/>
              <a:t> </a:t>
            </a:r>
            <a:r>
              <a:rPr lang="en-US" sz="2400" dirty="0" err="1"/>
              <a:t>hirsien</a:t>
            </a:r>
            <a:r>
              <a:rPr lang="en-US" sz="2400" dirty="0"/>
              <a:t> </a:t>
            </a:r>
            <a:r>
              <a:rPr lang="en-US" sz="2400" dirty="0" err="1"/>
              <a:t>painumisen</a:t>
            </a:r>
            <a:r>
              <a:rPr lang="en-US" sz="2400" dirty="0"/>
              <a:t>.</a:t>
            </a:r>
          </a:p>
        </p:txBody>
      </p:sp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5A2B100F-8B39-15C8-F0AD-E765EAF18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B24D343-4B9D-009D-D5FC-40BAA004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2" r="356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467D92B-5749-8784-FC37-0C8A29D76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7193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Palo- ja äänitekniikka</a:t>
            </a:r>
          </a:p>
        </p:txBody>
      </p:sp>
    </p:spTree>
    <p:extLst>
      <p:ext uri="{BB962C8B-B14F-4D97-AF65-F5344CB8AC3E}">
        <p14:creationId xmlns:p14="http://schemas.microsoft.com/office/powerpoint/2010/main" val="2069764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0" y="365125"/>
            <a:ext cx="60833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0" y="1825625"/>
            <a:ext cx="60833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Osastoivan</a:t>
            </a:r>
            <a:r>
              <a:rPr lang="en-US" sz="2400" dirty="0"/>
              <a:t> </a:t>
            </a:r>
            <a:r>
              <a:rPr lang="en-US" sz="2400" dirty="0" err="1"/>
              <a:t>osan</a:t>
            </a:r>
            <a:r>
              <a:rPr lang="en-US" sz="2400" dirty="0"/>
              <a:t> </a:t>
            </a:r>
            <a:r>
              <a:rPr lang="en-US" sz="2400" dirty="0" err="1"/>
              <a:t>lävitse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kuljettaa</a:t>
            </a:r>
            <a:r>
              <a:rPr lang="en-US" sz="2400" dirty="0"/>
              <a:t> </a:t>
            </a:r>
            <a:r>
              <a:rPr lang="en-US" sz="2400" dirty="0" err="1"/>
              <a:t>tarpeelliset</a:t>
            </a:r>
            <a:r>
              <a:rPr lang="en-US" sz="2400" dirty="0"/>
              <a:t> </a:t>
            </a:r>
            <a:r>
              <a:rPr lang="en-US" sz="2400" dirty="0" err="1"/>
              <a:t>putkistot</a:t>
            </a:r>
            <a:r>
              <a:rPr lang="en-US" sz="2400" dirty="0"/>
              <a:t>, </a:t>
            </a:r>
            <a:r>
              <a:rPr lang="en-US" sz="2400" dirty="0" err="1"/>
              <a:t>edellyttäen</a:t>
            </a:r>
            <a:r>
              <a:rPr lang="en-US" sz="2400" dirty="0"/>
              <a:t>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olennaisesti</a:t>
            </a:r>
            <a:r>
              <a:rPr lang="en-US" sz="2400" dirty="0"/>
              <a:t> </a:t>
            </a:r>
            <a:r>
              <a:rPr lang="en-US" sz="2400" dirty="0" err="1"/>
              <a:t>heikennetä</a:t>
            </a:r>
            <a:r>
              <a:rPr lang="en-US" sz="2400" dirty="0"/>
              <a:t> </a:t>
            </a:r>
            <a:r>
              <a:rPr lang="en-US" sz="2400" dirty="0" err="1"/>
              <a:t>rakennusosan</a:t>
            </a:r>
            <a:r>
              <a:rPr lang="en-US" sz="2400" dirty="0"/>
              <a:t> </a:t>
            </a:r>
            <a:r>
              <a:rPr lang="en-US" sz="2400" dirty="0" err="1"/>
              <a:t>osastoivuutta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Kerrososastointi</a:t>
            </a:r>
            <a:r>
              <a:rPr lang="en-US" sz="2400" dirty="0"/>
              <a:t> vs </a:t>
            </a:r>
            <a:r>
              <a:rPr lang="en-US" sz="2400" dirty="0" err="1"/>
              <a:t>huoneisto-osastointi</a:t>
            </a:r>
            <a:endParaRPr lang="en-US" sz="2400" dirty="0"/>
          </a:p>
          <a:p>
            <a:r>
              <a:rPr lang="en-US" sz="2400" dirty="0" err="1"/>
              <a:t>Paloteknisesti</a:t>
            </a:r>
            <a:r>
              <a:rPr lang="en-US" sz="2400" dirty="0"/>
              <a:t> </a:t>
            </a:r>
            <a:r>
              <a:rPr lang="en-US" sz="2400" dirty="0" err="1"/>
              <a:t>hormitilat</a:t>
            </a:r>
            <a:r>
              <a:rPr lang="en-US" sz="2400" dirty="0"/>
              <a:t> ja </a:t>
            </a:r>
            <a:r>
              <a:rPr lang="en-US" sz="2400" dirty="0" err="1"/>
              <a:t>läpiviennit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palon</a:t>
            </a:r>
            <a:r>
              <a:rPr lang="en-US" sz="2400" dirty="0"/>
              <a:t> </a:t>
            </a:r>
            <a:r>
              <a:rPr lang="en-US" sz="2400" dirty="0" err="1"/>
              <a:t>leviämisen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tärkeitä</a:t>
            </a:r>
            <a:r>
              <a:rPr lang="en-US" sz="2400" dirty="0"/>
              <a:t>, </a:t>
            </a:r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 </a:t>
            </a:r>
            <a:r>
              <a:rPr lang="en-US" sz="2400" dirty="0" err="1"/>
              <a:t>huomioon</a:t>
            </a:r>
            <a:r>
              <a:rPr lang="en-US" sz="2400" dirty="0"/>
              <a:t> </a:t>
            </a:r>
            <a:r>
              <a:rPr lang="en-US" sz="2400" dirty="0" err="1"/>
              <a:t>otettavia</a:t>
            </a:r>
            <a:r>
              <a:rPr lang="en-US" sz="2400" dirty="0"/>
              <a:t>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lävistävät</a:t>
            </a:r>
            <a:r>
              <a:rPr lang="en-US" sz="2400" dirty="0"/>
              <a:t> </a:t>
            </a:r>
            <a:r>
              <a:rPr lang="en-US" sz="2400" dirty="0" err="1"/>
              <a:t>rakenteita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9338212D-C45B-FDD2-4A9F-6C12C0503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F3DF0-787D-4DB5-9D30-3A306578D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5" r="458"/>
          <a:stretch/>
        </p:blipFill>
        <p:spPr>
          <a:xfrm>
            <a:off x="-6073" y="1571207"/>
            <a:ext cx="5087007" cy="4183153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C79966F-FD0A-AEFD-C13A-10030524E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7411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0" y="365125"/>
            <a:ext cx="60833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0" y="1825625"/>
            <a:ext cx="60833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Puurakentamiseen</a:t>
            </a:r>
            <a:r>
              <a:rPr lang="en-US" sz="2400" dirty="0"/>
              <a:t> </a:t>
            </a:r>
            <a:r>
              <a:rPr lang="en-US" sz="2400" dirty="0" err="1"/>
              <a:t>hyväksyttyjen</a:t>
            </a:r>
            <a:r>
              <a:rPr lang="en-US" sz="2400" dirty="0"/>
              <a:t> </a:t>
            </a:r>
            <a:r>
              <a:rPr lang="en-US" sz="2400" dirty="0" err="1"/>
              <a:t>palokatkotuotteiden</a:t>
            </a:r>
            <a:r>
              <a:rPr lang="en-US" sz="2400" dirty="0"/>
              <a:t> </a:t>
            </a:r>
            <a:r>
              <a:rPr lang="en-US" sz="2400" dirty="0" err="1"/>
              <a:t>vähäisyys</a:t>
            </a:r>
            <a:r>
              <a:rPr lang="en-US" sz="2400" dirty="0"/>
              <a:t> on </a:t>
            </a:r>
            <a:r>
              <a:rPr lang="en-US" sz="2400" dirty="0" err="1"/>
              <a:t>ollut</a:t>
            </a:r>
            <a:r>
              <a:rPr lang="en-US" sz="2400" dirty="0"/>
              <a:t> </a:t>
            </a:r>
            <a:r>
              <a:rPr lang="en-US" sz="2400" dirty="0" err="1"/>
              <a:t>haaste</a:t>
            </a:r>
            <a:r>
              <a:rPr lang="en-US" sz="2400" dirty="0"/>
              <a:t>. </a:t>
            </a:r>
            <a:r>
              <a:rPr lang="en-US" sz="2400" dirty="0" err="1"/>
              <a:t>Tuotteet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kuitenkin</a:t>
            </a:r>
            <a:r>
              <a:rPr lang="en-US" sz="2400" dirty="0"/>
              <a:t> </a:t>
            </a:r>
            <a:r>
              <a:rPr lang="en-US" sz="2400" dirty="0" err="1"/>
              <a:t>lisääntyneet</a:t>
            </a:r>
            <a:r>
              <a:rPr lang="en-US" sz="2400" dirty="0"/>
              <a:t> </a:t>
            </a:r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lisääntymisen</a:t>
            </a:r>
            <a:r>
              <a:rPr lang="en-US" sz="2400" dirty="0"/>
              <a:t> </a:t>
            </a:r>
            <a:r>
              <a:rPr lang="en-US" sz="2400" dirty="0" err="1"/>
              <a:t>myötä</a:t>
            </a:r>
            <a:endParaRPr lang="en-US" sz="2400" dirty="0"/>
          </a:p>
          <a:p>
            <a:r>
              <a:rPr lang="en-US" sz="2400" dirty="0" err="1"/>
              <a:t>Palokatkojen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samaa</a:t>
            </a:r>
            <a:r>
              <a:rPr lang="en-US" sz="2400" dirty="0"/>
              <a:t> </a:t>
            </a:r>
            <a:r>
              <a:rPr lang="en-US" sz="2400" dirty="0" err="1"/>
              <a:t>tuoteperhettä</a:t>
            </a:r>
            <a:r>
              <a:rPr lang="en-US" sz="2400" dirty="0"/>
              <a:t> </a:t>
            </a:r>
            <a:r>
              <a:rPr lang="en-US" sz="2400" dirty="0" err="1"/>
              <a:t>tuotehyväksynnän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endParaRPr lang="en-US" sz="24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9338212D-C45B-FDD2-4A9F-6C12C0503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D2DCE8FA-AF29-3A5A-CB46-9D1D7C3EEEDC}"/>
              </a:ext>
            </a:extLst>
          </p:cNvPr>
          <p:cNvGrpSpPr/>
          <p:nvPr/>
        </p:nvGrpSpPr>
        <p:grpSpPr>
          <a:xfrm>
            <a:off x="429150" y="629268"/>
            <a:ext cx="3438656" cy="6117523"/>
            <a:chOff x="429150" y="629268"/>
            <a:chExt cx="3438656" cy="6117523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44EDBDF-BE2D-EE0B-B955-EC43DFC18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614" r="28395" b="-1"/>
            <a:stretch/>
          </p:blipFill>
          <p:spPr>
            <a:xfrm>
              <a:off x="1526775" y="629268"/>
              <a:ext cx="2341031" cy="3463385"/>
            </a:xfrm>
            <a:prstGeom prst="rect">
              <a:avLst/>
            </a:prstGeom>
            <a:effectLst/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0115D074-6A99-6EED-2F5A-161E1E408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150" y="3429000"/>
              <a:ext cx="3409374" cy="3317791"/>
            </a:xfrm>
            <a:prstGeom prst="rect">
              <a:avLst/>
            </a:prstGeom>
          </p:spPr>
        </p:pic>
      </p:grp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7DFA40-E547-B2D2-6AD8-86D75EB73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3240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Osastoivan</a:t>
            </a:r>
            <a:r>
              <a:rPr lang="en-US" sz="2400" dirty="0"/>
              <a:t> </a:t>
            </a:r>
            <a:r>
              <a:rPr lang="en-US" sz="2400" dirty="0" err="1"/>
              <a:t>osan</a:t>
            </a:r>
            <a:r>
              <a:rPr lang="en-US" sz="2400" dirty="0"/>
              <a:t> </a:t>
            </a:r>
            <a:r>
              <a:rPr lang="en-US" sz="2400" dirty="0" err="1"/>
              <a:t>lävitse</a:t>
            </a:r>
            <a:r>
              <a:rPr lang="en-US" sz="2400" dirty="0"/>
              <a:t> </a:t>
            </a:r>
            <a:r>
              <a:rPr lang="en-US" sz="2400" dirty="0" err="1"/>
              <a:t>saa</a:t>
            </a:r>
            <a:r>
              <a:rPr lang="en-US" sz="2400" dirty="0"/>
              <a:t> </a:t>
            </a:r>
            <a:r>
              <a:rPr lang="en-US" sz="2400" dirty="0" err="1"/>
              <a:t>kuljettaa</a:t>
            </a:r>
            <a:r>
              <a:rPr lang="en-US" sz="2400" dirty="0"/>
              <a:t> </a:t>
            </a:r>
            <a:r>
              <a:rPr lang="en-US" sz="2400" dirty="0" err="1"/>
              <a:t>tarpeelliset</a:t>
            </a:r>
            <a:r>
              <a:rPr lang="en-US" sz="2400" dirty="0"/>
              <a:t> </a:t>
            </a:r>
            <a:r>
              <a:rPr lang="en-US" sz="2400" dirty="0" err="1"/>
              <a:t>putkistot</a:t>
            </a:r>
            <a:r>
              <a:rPr lang="en-US" sz="2400" dirty="0"/>
              <a:t>, </a:t>
            </a:r>
            <a:r>
              <a:rPr lang="en-US" sz="2400" dirty="0" err="1"/>
              <a:t>edellyttäen</a:t>
            </a:r>
            <a:r>
              <a:rPr lang="en-US" sz="2400" dirty="0"/>
              <a:t>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olennaisesti</a:t>
            </a:r>
            <a:r>
              <a:rPr lang="en-US" sz="2400" dirty="0"/>
              <a:t> </a:t>
            </a:r>
            <a:r>
              <a:rPr lang="en-US" sz="2400" dirty="0" err="1"/>
              <a:t>heikennetä</a:t>
            </a:r>
            <a:r>
              <a:rPr lang="en-US" sz="2400" dirty="0"/>
              <a:t> </a:t>
            </a:r>
            <a:r>
              <a:rPr lang="en-US" sz="2400" dirty="0" err="1"/>
              <a:t>rakennusosan</a:t>
            </a:r>
            <a:r>
              <a:rPr lang="en-US" sz="2400" dirty="0"/>
              <a:t> </a:t>
            </a:r>
            <a:r>
              <a:rPr lang="en-US" sz="2400" dirty="0" err="1"/>
              <a:t>osastoivuutta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Kerrososastointi</a:t>
            </a:r>
            <a:r>
              <a:rPr lang="en-US" sz="2400" dirty="0"/>
              <a:t> vs </a:t>
            </a:r>
            <a:r>
              <a:rPr lang="en-US" sz="2400" dirty="0" err="1"/>
              <a:t>huoneisto-osastointi</a:t>
            </a:r>
            <a:endParaRPr lang="en-US" sz="2400" dirty="0"/>
          </a:p>
          <a:p>
            <a:r>
              <a:rPr lang="en-US" sz="2400" dirty="0" err="1"/>
              <a:t>Paloteknisesti</a:t>
            </a:r>
            <a:r>
              <a:rPr lang="en-US" sz="2400" dirty="0"/>
              <a:t> </a:t>
            </a:r>
            <a:r>
              <a:rPr lang="en-US" sz="2400" dirty="0" err="1"/>
              <a:t>hormitilat</a:t>
            </a:r>
            <a:r>
              <a:rPr lang="en-US" sz="2400" dirty="0"/>
              <a:t> ja </a:t>
            </a:r>
            <a:r>
              <a:rPr lang="en-US" sz="2400" dirty="0" err="1"/>
              <a:t>läpiviennit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palon</a:t>
            </a:r>
            <a:r>
              <a:rPr lang="en-US" sz="2400" dirty="0"/>
              <a:t> </a:t>
            </a:r>
            <a:r>
              <a:rPr lang="en-US" sz="2400" dirty="0" err="1"/>
              <a:t>leviämisen</a:t>
            </a:r>
            <a:r>
              <a:rPr lang="en-US" sz="2400" dirty="0"/>
              <a:t> </a:t>
            </a:r>
            <a:r>
              <a:rPr lang="en-US" sz="2400" dirty="0" err="1"/>
              <a:t>kannalta</a:t>
            </a:r>
            <a:r>
              <a:rPr lang="en-US" sz="2400" dirty="0"/>
              <a:t> </a:t>
            </a:r>
            <a:r>
              <a:rPr lang="en-US" sz="2400" dirty="0" err="1"/>
              <a:t>tärkeitä</a:t>
            </a:r>
            <a:r>
              <a:rPr lang="en-US" sz="2400" dirty="0"/>
              <a:t>, </a:t>
            </a:r>
            <a:r>
              <a:rPr lang="en-US" sz="2400" dirty="0" err="1"/>
              <a:t>mutta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 </a:t>
            </a:r>
            <a:r>
              <a:rPr lang="en-US" sz="2400" dirty="0" err="1"/>
              <a:t>huomioon</a:t>
            </a:r>
            <a:r>
              <a:rPr lang="en-US" sz="2400" dirty="0"/>
              <a:t> </a:t>
            </a:r>
            <a:r>
              <a:rPr lang="en-US" sz="2400" dirty="0" err="1"/>
              <a:t>otettavia</a:t>
            </a:r>
            <a:r>
              <a:rPr lang="en-US" sz="2400" dirty="0"/>
              <a:t>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lävistävät</a:t>
            </a:r>
            <a:r>
              <a:rPr lang="en-US" sz="2400" dirty="0"/>
              <a:t> </a:t>
            </a:r>
            <a:r>
              <a:rPr lang="en-US" sz="2400" dirty="0" err="1"/>
              <a:t>rakenteita</a:t>
            </a:r>
            <a:r>
              <a:rPr lang="en-US" sz="2400" dirty="0"/>
              <a:t>.</a:t>
            </a:r>
          </a:p>
          <a:p>
            <a:endParaRPr lang="en-US" sz="17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70876-FAD7-42D7-B340-9AF763E95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55" r="3016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7303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Paloturvallisuus</a:t>
            </a:r>
            <a:r>
              <a:rPr lang="en-US" sz="4000" dirty="0"/>
              <a:t> ja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Puurakentamiseen</a:t>
            </a:r>
            <a:r>
              <a:rPr lang="en-US" sz="2400" dirty="0"/>
              <a:t> </a:t>
            </a:r>
            <a:r>
              <a:rPr lang="en-US" sz="2400" dirty="0" err="1"/>
              <a:t>hyväksyttyjen</a:t>
            </a:r>
            <a:r>
              <a:rPr lang="en-US" sz="2400" dirty="0"/>
              <a:t> </a:t>
            </a:r>
            <a:r>
              <a:rPr lang="en-US" sz="2400" dirty="0" err="1"/>
              <a:t>palokatkotuotteiden</a:t>
            </a:r>
            <a:r>
              <a:rPr lang="en-US" sz="2400" dirty="0"/>
              <a:t> </a:t>
            </a:r>
            <a:r>
              <a:rPr lang="en-US" sz="2400" dirty="0" err="1"/>
              <a:t>vähäisyys</a:t>
            </a:r>
            <a:r>
              <a:rPr lang="en-US" sz="2400" dirty="0"/>
              <a:t> on </a:t>
            </a:r>
            <a:r>
              <a:rPr lang="en-US" sz="2400" dirty="0" err="1"/>
              <a:t>ollut</a:t>
            </a:r>
            <a:r>
              <a:rPr lang="en-US" sz="2400" dirty="0"/>
              <a:t> </a:t>
            </a:r>
            <a:r>
              <a:rPr lang="en-US" sz="2400" dirty="0" err="1"/>
              <a:t>haaste</a:t>
            </a:r>
            <a:r>
              <a:rPr lang="en-US" sz="2400" dirty="0"/>
              <a:t>. </a:t>
            </a:r>
            <a:r>
              <a:rPr lang="en-US" sz="2400" dirty="0" err="1"/>
              <a:t>Tuotteet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kuitenkin</a:t>
            </a:r>
            <a:r>
              <a:rPr lang="en-US" sz="2400" dirty="0"/>
              <a:t> </a:t>
            </a:r>
            <a:r>
              <a:rPr lang="en-US" sz="2400" dirty="0" err="1"/>
              <a:t>lisääntyneet</a:t>
            </a:r>
            <a:r>
              <a:rPr lang="en-US" sz="2400" dirty="0"/>
              <a:t> </a:t>
            </a:r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lisääntymisen</a:t>
            </a:r>
            <a:r>
              <a:rPr lang="en-US" sz="2400" dirty="0"/>
              <a:t> </a:t>
            </a:r>
            <a:r>
              <a:rPr lang="en-US" sz="2400" dirty="0" err="1"/>
              <a:t>myötä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Palokatkojen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samaa</a:t>
            </a:r>
            <a:r>
              <a:rPr lang="en-US" sz="2400" dirty="0"/>
              <a:t> </a:t>
            </a:r>
            <a:r>
              <a:rPr lang="en-US" sz="2400" dirty="0" err="1"/>
              <a:t>tuoteperhettä</a:t>
            </a:r>
            <a:r>
              <a:rPr lang="en-US" sz="2400" dirty="0"/>
              <a:t> </a:t>
            </a:r>
            <a:r>
              <a:rPr lang="en-US" sz="2400" dirty="0" err="1"/>
              <a:t>tuotehyväksynnän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r>
              <a:rPr lang="en-US" sz="2400" dirty="0"/>
              <a:t>.</a:t>
            </a:r>
          </a:p>
          <a:p>
            <a:r>
              <a:rPr lang="en-US" sz="2400" dirty="0">
                <a:hlinkClick r:id="rId2"/>
              </a:rPr>
              <a:t>https://talotekniikkainfo.fi/ilmanvaihtolaitosten-paloturvallisuus-opas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70876-FAD7-42D7-B340-9AF763E95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5" r="3016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4179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B04F87DF-D172-2B72-D19E-F9919CA1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4845758" cy="4080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Äänitekniikka</a:t>
            </a:r>
            <a:r>
              <a:rPr lang="en-US" sz="2400" dirty="0"/>
              <a:t> </a:t>
            </a:r>
            <a:r>
              <a:rPr lang="en-US" sz="2400" dirty="0" err="1"/>
              <a:t>täytyy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, </a:t>
            </a:r>
            <a:r>
              <a:rPr lang="en-US" sz="2400" dirty="0" err="1"/>
              <a:t>laitevalinnoissa</a:t>
            </a:r>
            <a:r>
              <a:rPr lang="en-US" sz="2400" dirty="0"/>
              <a:t> </a:t>
            </a:r>
            <a:r>
              <a:rPr lang="en-US" sz="2400" dirty="0" err="1"/>
              <a:t>kokonaisuutena</a:t>
            </a:r>
            <a:endParaRPr lang="en-US" sz="2400" dirty="0"/>
          </a:p>
          <a:p>
            <a:r>
              <a:rPr lang="en-US" sz="2400" dirty="0" err="1"/>
              <a:t>Toteutus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mukaisesti</a:t>
            </a:r>
            <a:endParaRPr lang="en-US" sz="2400" dirty="0"/>
          </a:p>
          <a:p>
            <a:r>
              <a:rPr lang="en-US" sz="2400" dirty="0" err="1"/>
              <a:t>Verkostojen</a:t>
            </a:r>
            <a:r>
              <a:rPr lang="en-US" sz="2400" dirty="0"/>
              <a:t> </a:t>
            </a:r>
            <a:r>
              <a:rPr lang="en-US" sz="2400" dirty="0" err="1"/>
              <a:t>virtaamat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säädettyjä</a:t>
            </a:r>
            <a:r>
              <a:rPr lang="en-US" sz="2400" dirty="0"/>
              <a:t> ja </a:t>
            </a:r>
            <a:r>
              <a:rPr lang="en-US" sz="2400" dirty="0" err="1"/>
              <a:t>oikeellisia</a:t>
            </a:r>
            <a:endParaRPr lang="en-US" sz="2400" dirty="0"/>
          </a:p>
          <a:p>
            <a:r>
              <a:rPr lang="en-US" sz="2400" dirty="0" err="1"/>
              <a:t>Putkistot</a:t>
            </a:r>
            <a:r>
              <a:rPr lang="en-US" sz="2400" dirty="0"/>
              <a:t> </a:t>
            </a:r>
            <a:r>
              <a:rPr lang="en-US" sz="2400" dirty="0" err="1"/>
              <a:t>pyritään</a:t>
            </a:r>
            <a:r>
              <a:rPr lang="en-US" sz="2400" dirty="0"/>
              <a:t> </a:t>
            </a:r>
            <a:r>
              <a:rPr lang="en-US" sz="2400" dirty="0" err="1"/>
              <a:t>sijoittamaan</a:t>
            </a:r>
            <a:r>
              <a:rPr lang="en-US" sz="2400" dirty="0"/>
              <a:t> </a:t>
            </a:r>
            <a:r>
              <a:rPr lang="en-US" sz="2400" dirty="0" err="1"/>
              <a:t>siten</a:t>
            </a:r>
            <a:r>
              <a:rPr lang="en-US" sz="2400" dirty="0"/>
              <a:t>, </a:t>
            </a:r>
            <a:r>
              <a:rPr lang="en-US" sz="2400" dirty="0" err="1"/>
              <a:t>etteivät</a:t>
            </a:r>
            <a:r>
              <a:rPr lang="en-US" sz="2400" dirty="0"/>
              <a:t> ne </a:t>
            </a:r>
            <a:r>
              <a:rPr lang="en-US" sz="2400" dirty="0" err="1"/>
              <a:t>kulje</a:t>
            </a:r>
            <a:r>
              <a:rPr lang="en-US" sz="2400" dirty="0"/>
              <a:t> </a:t>
            </a:r>
            <a:r>
              <a:rPr lang="en-US" sz="2400" dirty="0" err="1"/>
              <a:t>toisen</a:t>
            </a:r>
            <a:r>
              <a:rPr lang="en-US" sz="2400" dirty="0"/>
              <a:t> </a:t>
            </a:r>
            <a:r>
              <a:rPr lang="en-US" sz="2400" dirty="0" err="1"/>
              <a:t>huoneiston</a:t>
            </a:r>
            <a:r>
              <a:rPr lang="en-US" sz="2400" dirty="0"/>
              <a:t> </a:t>
            </a:r>
            <a:r>
              <a:rPr lang="en-US" sz="2400" dirty="0" err="1"/>
              <a:t>puolella</a:t>
            </a:r>
            <a:endParaRPr lang="en-US" sz="2400" dirty="0"/>
          </a:p>
          <a:p>
            <a:r>
              <a:rPr lang="en-US" sz="2400" dirty="0" err="1"/>
              <a:t>Pumput</a:t>
            </a:r>
            <a:r>
              <a:rPr lang="en-US" sz="2400" dirty="0"/>
              <a:t>, </a:t>
            </a:r>
            <a:r>
              <a:rPr lang="en-US" sz="2400" dirty="0" err="1"/>
              <a:t>lämmönsiirrinpaketit</a:t>
            </a:r>
            <a:r>
              <a:rPr lang="en-US" sz="2400" dirty="0"/>
              <a:t>, IV-</a:t>
            </a:r>
            <a:r>
              <a:rPr lang="en-US" sz="2400" dirty="0" err="1"/>
              <a:t>koneet</a:t>
            </a:r>
            <a:r>
              <a:rPr lang="en-US" sz="2400" dirty="0"/>
              <a:t> </a:t>
            </a:r>
            <a:r>
              <a:rPr lang="en-US" sz="2400" dirty="0" err="1"/>
              <a:t>irrotetaan</a:t>
            </a:r>
            <a:r>
              <a:rPr lang="en-US" sz="2400" dirty="0"/>
              <a:t> </a:t>
            </a:r>
            <a:r>
              <a:rPr lang="en-US" sz="2400" dirty="0" err="1"/>
              <a:t>rakenteista</a:t>
            </a:r>
            <a:r>
              <a:rPr lang="en-US" sz="2400" dirty="0"/>
              <a:t> </a:t>
            </a:r>
            <a:r>
              <a:rPr lang="en-US" sz="2400" dirty="0" err="1"/>
              <a:t>tärinänvaimentimin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</p:spTree>
    <p:extLst>
      <p:ext uri="{BB962C8B-B14F-4D97-AF65-F5344CB8AC3E}">
        <p14:creationId xmlns:p14="http://schemas.microsoft.com/office/powerpoint/2010/main" val="1791575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Käytetään</a:t>
            </a:r>
            <a:r>
              <a:rPr lang="en-US" sz="2400" dirty="0"/>
              <a:t> </a:t>
            </a:r>
            <a:r>
              <a:rPr lang="en-US" sz="2400" dirty="0" err="1"/>
              <a:t>matalakierroksisia</a:t>
            </a:r>
            <a:r>
              <a:rPr lang="en-US" sz="2400" dirty="0"/>
              <a:t> </a:t>
            </a:r>
            <a:r>
              <a:rPr lang="en-US" sz="2400" dirty="0" err="1"/>
              <a:t>pumppuja</a:t>
            </a:r>
            <a:endParaRPr lang="en-US" sz="2400" dirty="0"/>
          </a:p>
          <a:p>
            <a:r>
              <a:rPr lang="en-US" sz="2400" dirty="0" err="1"/>
              <a:t>Ylisuuri</a:t>
            </a:r>
            <a:r>
              <a:rPr lang="en-US" sz="2400" dirty="0"/>
              <a:t> ja </a:t>
            </a:r>
            <a:r>
              <a:rPr lang="en-US" sz="2400" dirty="0" err="1"/>
              <a:t>säätämätön</a:t>
            </a:r>
            <a:r>
              <a:rPr lang="en-US" sz="2400" dirty="0"/>
              <a:t> </a:t>
            </a:r>
            <a:r>
              <a:rPr lang="en-US" sz="2400" dirty="0" err="1"/>
              <a:t>virtaama</a:t>
            </a:r>
            <a:r>
              <a:rPr lang="en-US" sz="2400" dirty="0"/>
              <a:t> </a:t>
            </a:r>
            <a:r>
              <a:rPr lang="en-US" sz="2400" dirty="0" err="1"/>
              <a:t>aiheuttaa</a:t>
            </a:r>
            <a:r>
              <a:rPr lang="en-US" sz="2400" dirty="0"/>
              <a:t> </a:t>
            </a:r>
            <a:r>
              <a:rPr lang="en-US" sz="2400" dirty="0" err="1"/>
              <a:t>virtausääntä</a:t>
            </a:r>
            <a:r>
              <a:rPr lang="en-US" sz="2400" dirty="0"/>
              <a:t> </a:t>
            </a:r>
            <a:r>
              <a:rPr lang="en-US" sz="2400" dirty="0" err="1"/>
              <a:t>putkistoissa</a:t>
            </a:r>
            <a:r>
              <a:rPr lang="en-US" sz="2400" dirty="0"/>
              <a:t> ja mm. </a:t>
            </a:r>
            <a:r>
              <a:rPr lang="en-US" sz="2400" dirty="0" err="1"/>
              <a:t>patteritermostaateissa</a:t>
            </a:r>
            <a:endParaRPr lang="en-US" sz="2400" dirty="0"/>
          </a:p>
          <a:p>
            <a:r>
              <a:rPr lang="en-US" sz="2400" dirty="0" err="1"/>
              <a:t>Vaakavedot</a:t>
            </a:r>
            <a:r>
              <a:rPr lang="en-US" sz="2400" dirty="0"/>
              <a:t> </a:t>
            </a:r>
            <a:r>
              <a:rPr lang="en-US" sz="2400" dirty="0" err="1"/>
              <a:t>viemäreille</a:t>
            </a:r>
            <a:r>
              <a:rPr lang="en-US" sz="2400" dirty="0"/>
              <a:t> </a:t>
            </a:r>
            <a:r>
              <a:rPr lang="en-US" sz="2400" dirty="0" err="1"/>
              <a:t>pitää</a:t>
            </a:r>
            <a:r>
              <a:rPr lang="en-US" sz="2400" dirty="0"/>
              <a:t> </a:t>
            </a:r>
            <a:r>
              <a:rPr lang="en-US" sz="2400" dirty="0" err="1"/>
              <a:t>keskittää</a:t>
            </a:r>
            <a:r>
              <a:rPr lang="en-US" sz="2400" dirty="0"/>
              <a:t> </a:t>
            </a:r>
            <a:r>
              <a:rPr lang="en-US" sz="2400" dirty="0" err="1"/>
              <a:t>märkätilojen</a:t>
            </a:r>
            <a:r>
              <a:rPr lang="en-US" sz="2400" dirty="0"/>
              <a:t> </a:t>
            </a:r>
            <a:r>
              <a:rPr lang="en-US" sz="2400" dirty="0" err="1"/>
              <a:t>puolelle</a:t>
            </a:r>
            <a:r>
              <a:rPr lang="en-US" sz="2400" dirty="0"/>
              <a:t>,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huoneiden</a:t>
            </a:r>
            <a:r>
              <a:rPr lang="en-US" sz="2400" dirty="0"/>
              <a:t> </a:t>
            </a:r>
            <a:r>
              <a:rPr lang="en-US" sz="2400" dirty="0" err="1"/>
              <a:t>puolelle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Mikäli</a:t>
            </a:r>
            <a:r>
              <a:rPr lang="en-US" sz="2400" dirty="0"/>
              <a:t> </a:t>
            </a:r>
            <a:r>
              <a:rPr lang="en-US" sz="2400" dirty="0" err="1"/>
              <a:t>rakenteet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kevyitä</a:t>
            </a:r>
            <a:r>
              <a:rPr lang="en-US" sz="2400" dirty="0"/>
              <a:t>, </a:t>
            </a:r>
            <a:r>
              <a:rPr lang="en-US" sz="2400" dirty="0" err="1"/>
              <a:t>kannakoidaan</a:t>
            </a:r>
            <a:r>
              <a:rPr lang="en-US" sz="2400" dirty="0"/>
              <a:t> </a:t>
            </a:r>
            <a:r>
              <a:rPr lang="en-US" sz="2400" dirty="0" err="1"/>
              <a:t>asennukset</a:t>
            </a:r>
            <a:r>
              <a:rPr lang="en-US" sz="2400" dirty="0"/>
              <a:t> </a:t>
            </a:r>
            <a:r>
              <a:rPr lang="en-US" sz="2400" dirty="0" err="1"/>
              <a:t>tärinää</a:t>
            </a:r>
            <a:r>
              <a:rPr lang="en-US" sz="2400" dirty="0"/>
              <a:t> </a:t>
            </a:r>
            <a:r>
              <a:rPr lang="en-US" sz="2400" dirty="0" err="1"/>
              <a:t>vaimentavin</a:t>
            </a:r>
            <a:r>
              <a:rPr lang="en-US" sz="2400" dirty="0"/>
              <a:t> </a:t>
            </a:r>
            <a:r>
              <a:rPr lang="en-US" sz="2400" dirty="0" err="1"/>
              <a:t>kannakkein</a:t>
            </a:r>
            <a:r>
              <a:rPr lang="en-US" sz="2400" dirty="0"/>
              <a:t> </a:t>
            </a:r>
            <a:r>
              <a:rPr lang="en-US" sz="2400" dirty="0" err="1"/>
              <a:t>teräsrangasta</a:t>
            </a:r>
            <a:r>
              <a:rPr lang="en-US" sz="2400" dirty="0"/>
              <a:t>, </a:t>
            </a:r>
            <a:r>
              <a:rPr lang="en-US" sz="2400" dirty="0" err="1"/>
              <a:t>joka</a:t>
            </a:r>
            <a:r>
              <a:rPr lang="en-US" sz="2400" dirty="0"/>
              <a:t> on </a:t>
            </a:r>
            <a:r>
              <a:rPr lang="en-US" sz="2400" dirty="0" err="1"/>
              <a:t>puolestaan</a:t>
            </a:r>
            <a:r>
              <a:rPr lang="en-US" sz="2400" dirty="0"/>
              <a:t> </a:t>
            </a:r>
            <a:r>
              <a:rPr lang="en-US" sz="2400" dirty="0" err="1"/>
              <a:t>kiinnitetty</a:t>
            </a:r>
            <a:r>
              <a:rPr lang="en-US" sz="2400" dirty="0"/>
              <a:t> </a:t>
            </a:r>
            <a:r>
              <a:rPr lang="en-US" sz="2400" dirty="0" err="1"/>
              <a:t>massiiviseen</a:t>
            </a:r>
            <a:r>
              <a:rPr lang="en-US" sz="2400" dirty="0"/>
              <a:t> </a:t>
            </a:r>
            <a:r>
              <a:rPr lang="en-US" sz="2400" dirty="0" err="1"/>
              <a:t>rakenteeseen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BD9B77C9-BEC8-72A0-536A-38666CBE5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" y="2115116"/>
            <a:ext cx="4875609" cy="31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fi-FI" sz="2400" dirty="0"/>
              <a:t>Puurunkoisessa rakennuksessa tulee erityisesti kiinnittää huomiota jätevesiviemärien </a:t>
            </a:r>
            <a:r>
              <a:rPr lang="fi-FI" sz="2400" dirty="0" err="1"/>
              <a:t>kannakointiin</a:t>
            </a:r>
            <a:r>
              <a:rPr lang="fi-FI" sz="2400" dirty="0"/>
              <a:t>, jotta löydetään mahdollisimman massiiviset ja jäykät rakenneosat, joihin viemärin kannakkeet voidaan kiinnittää.</a:t>
            </a:r>
          </a:p>
          <a:p>
            <a:r>
              <a:rPr lang="fi-FI" sz="2400" dirty="0"/>
              <a:t>Kannakkeissa tulee olla ääneneristyskumi ja </a:t>
            </a:r>
            <a:r>
              <a:rPr lang="fi-FI" sz="2400" dirty="0" err="1"/>
              <a:t>kannakoinnissa</a:t>
            </a:r>
            <a:r>
              <a:rPr lang="fi-FI" sz="2400" dirty="0"/>
              <a:t> tulee ottaa huomioon putken lämpöliike.</a:t>
            </a:r>
          </a:p>
          <a:p>
            <a:r>
              <a:rPr lang="fi-FI" sz="2400" dirty="0"/>
              <a:t>Viemäriputkia ei tule kiinnittää suoraan huoneistojen välisiin seinärakenteisiin.</a:t>
            </a:r>
          </a:p>
          <a:p>
            <a:r>
              <a:rPr lang="fi-FI" sz="2400" dirty="0"/>
              <a:t>Tyypillisesti pystyviemärin </a:t>
            </a:r>
            <a:r>
              <a:rPr lang="fi-FI" sz="2400" dirty="0" err="1"/>
              <a:t>kannakointi</a:t>
            </a:r>
            <a:r>
              <a:rPr lang="fi-FI" sz="2400" dirty="0"/>
              <a:t> tehdään esimerkiksi välipohjan kohdalle.</a:t>
            </a:r>
            <a:endParaRPr lang="fi-FI" sz="2400" dirty="0">
              <a:solidFill>
                <a:srgbClr val="FF0000"/>
              </a:solidFill>
            </a:endParaRP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C76A929-F6B3-11FA-8C62-82CD5AE8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36" y="1631950"/>
            <a:ext cx="3255158" cy="37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62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Äänitekniikka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Jätevesiviemärin pohjakulma tehdään mahdollisimman loivana ja se </a:t>
            </a:r>
            <a:r>
              <a:rPr lang="fi-FI" sz="2400" dirty="0" err="1"/>
              <a:t>sĳoitetaan</a:t>
            </a:r>
            <a:r>
              <a:rPr lang="fi-FI" sz="2400" dirty="0"/>
              <a:t> kellaritiloihin betonirakenteisen välipohjan alle tai alapohjan alle siten, että pohjakulman ympärille voidaan tehdä betonivalu</a:t>
            </a:r>
          </a:p>
          <a:p>
            <a:r>
              <a:rPr lang="fi-FI" sz="2400" dirty="0"/>
              <a:t>Pystysuuntainen kokoojaviemäri tulee suunnitella siten, että se saadaan pystysuorana aina pohjakulmaan saakka ilman sivusiirtoja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9" name="Picture 2" descr="Talotekniikka - Puuinfo">
            <a:extLst>
              <a:ext uri="{FF2B5EF4-FFF2-40B4-BE49-F238E27FC236}">
                <a16:creationId xmlns:a16="http://schemas.microsoft.com/office/drawing/2014/main" id="{DD6CDA47-6DA9-ABE9-C362-665F37F8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2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816" y="365125"/>
            <a:ext cx="63709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Kiinnitä</a:t>
            </a:r>
            <a:r>
              <a:rPr lang="en-US" dirty="0"/>
              <a:t> </a:t>
            </a:r>
            <a:r>
              <a:rPr lang="en-US" dirty="0" err="1"/>
              <a:t>huomioita</a:t>
            </a:r>
            <a:endParaRPr lang="en-US" dirty="0"/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816" y="1825625"/>
            <a:ext cx="637098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Palo- ja </a:t>
            </a:r>
            <a:r>
              <a:rPr lang="en-US" sz="2400" dirty="0" err="1"/>
              <a:t>äänitekniikkaan</a:t>
            </a:r>
            <a:endParaRPr lang="en-US" sz="2400" dirty="0"/>
          </a:p>
          <a:p>
            <a:r>
              <a:rPr lang="en-US" sz="2400" dirty="0" err="1"/>
              <a:t>Kosteuden</a:t>
            </a:r>
            <a:r>
              <a:rPr lang="en-US" sz="2400" dirty="0"/>
              <a:t>- ja </a:t>
            </a:r>
            <a:r>
              <a:rPr lang="en-US" sz="2400" dirty="0" err="1"/>
              <a:t>vuotovesienhallintaan</a:t>
            </a:r>
            <a:endParaRPr lang="en-US" sz="2400" dirty="0"/>
          </a:p>
          <a:p>
            <a:r>
              <a:rPr lang="en-US" sz="2400" dirty="0" err="1"/>
              <a:t>Hormien</a:t>
            </a:r>
            <a:r>
              <a:rPr lang="en-US" sz="2400" dirty="0"/>
              <a:t> ja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sijoittamiseen</a:t>
            </a:r>
            <a:endParaRPr lang="en-US" sz="2400" dirty="0"/>
          </a:p>
          <a:p>
            <a:r>
              <a:rPr lang="en-US" sz="2400" dirty="0" err="1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yhteensovittaminen</a:t>
            </a:r>
            <a:endParaRPr lang="en-US" sz="2400" dirty="0"/>
          </a:p>
          <a:p>
            <a:r>
              <a:rPr lang="en-US" sz="2400" dirty="0" err="1"/>
              <a:t>Työmaan</a:t>
            </a:r>
            <a:r>
              <a:rPr lang="en-US" sz="2400" dirty="0"/>
              <a:t> </a:t>
            </a:r>
            <a:r>
              <a:rPr lang="en-US" sz="2400" dirty="0" err="1"/>
              <a:t>toimintoihin</a:t>
            </a:r>
            <a:endParaRPr lang="en-US" sz="2400" dirty="0"/>
          </a:p>
          <a:p>
            <a:endParaRPr lang="en-US" sz="2000" dirty="0"/>
          </a:p>
        </p:txBody>
      </p:sp>
      <p:sp>
        <p:nvSpPr>
          <p:cNvPr id="6" name="Dian numeron paikkamerkki 17">
            <a:extLst>
              <a:ext uri="{FF2B5EF4-FFF2-40B4-BE49-F238E27FC236}">
                <a16:creationId xmlns:a16="http://schemas.microsoft.com/office/drawing/2014/main" id="{E6F87F68-C78C-E7C9-6C4B-BA93EC4E3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BDA02-58B2-4B44-8266-20664218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A0CD5A3-EF57-D2D2-79A3-C570278C1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65785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Ilmanvaihdon</a:t>
            </a:r>
            <a:r>
              <a:rPr lang="en-US" sz="4000" dirty="0"/>
              <a:t> </a:t>
            </a:r>
            <a:r>
              <a:rPr lang="en-US" sz="4000" dirty="0" err="1"/>
              <a:t>äänitekniikka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Huoneistokohtaisessa</a:t>
            </a:r>
            <a:r>
              <a:rPr lang="en-US" sz="2400" dirty="0"/>
              <a:t> </a:t>
            </a:r>
            <a:r>
              <a:rPr lang="en-US" sz="2400" dirty="0" err="1"/>
              <a:t>ilmanvaihtojärjestelmässä</a:t>
            </a:r>
            <a:r>
              <a:rPr lang="en-US" sz="2400" dirty="0"/>
              <a:t> </a:t>
            </a:r>
            <a:r>
              <a:rPr lang="en-US" sz="2400" dirty="0" err="1"/>
              <a:t>koneen</a:t>
            </a:r>
            <a:r>
              <a:rPr lang="en-US" sz="2400" dirty="0"/>
              <a:t> </a:t>
            </a:r>
            <a:r>
              <a:rPr lang="en-US" sz="2400" dirty="0" err="1"/>
              <a:t>kiinnitys</a:t>
            </a:r>
            <a:r>
              <a:rPr lang="en-US" sz="2400" dirty="0"/>
              <a:t> </a:t>
            </a:r>
            <a:r>
              <a:rPr lang="en-US" sz="2400" dirty="0" err="1"/>
              <a:t>rakenteisiin</a:t>
            </a:r>
            <a:r>
              <a:rPr lang="en-US" sz="2400" dirty="0"/>
              <a:t> on </a:t>
            </a:r>
            <a:r>
              <a:rPr lang="en-US" sz="2400" dirty="0" err="1"/>
              <a:t>tehtävä</a:t>
            </a:r>
            <a:r>
              <a:rPr lang="en-US" sz="2400" dirty="0"/>
              <a:t> </a:t>
            </a:r>
            <a:r>
              <a:rPr lang="en-US" sz="2400" dirty="0" err="1"/>
              <a:t>joustavasti</a:t>
            </a:r>
            <a:r>
              <a:rPr lang="en-US" sz="2400" dirty="0"/>
              <a:t>.</a:t>
            </a:r>
          </a:p>
          <a:p>
            <a:r>
              <a:rPr lang="en-US" sz="2400" dirty="0"/>
              <a:t>IV-</a:t>
            </a:r>
            <a:r>
              <a:rPr lang="en-US" sz="2400" dirty="0" err="1"/>
              <a:t>koneen</a:t>
            </a:r>
            <a:r>
              <a:rPr lang="en-US" sz="2400" dirty="0"/>
              <a:t> ja </a:t>
            </a:r>
            <a:r>
              <a:rPr lang="en-US" sz="2400" dirty="0" err="1"/>
              <a:t>äänenvaimentimen</a:t>
            </a:r>
            <a:r>
              <a:rPr lang="en-US" sz="2400" dirty="0"/>
              <a:t> </a:t>
            </a:r>
            <a:r>
              <a:rPr lang="en-US" sz="2400" dirty="0" err="1"/>
              <a:t>välisen</a:t>
            </a:r>
            <a:r>
              <a:rPr lang="en-US" sz="2400" dirty="0"/>
              <a:t> </a:t>
            </a:r>
            <a:r>
              <a:rPr lang="en-US" sz="2400" dirty="0" err="1"/>
              <a:t>kanavaosuuden</a:t>
            </a:r>
            <a:r>
              <a:rPr lang="en-US" sz="2400" dirty="0"/>
              <a:t> </a:t>
            </a:r>
            <a:r>
              <a:rPr lang="en-US" sz="2400" dirty="0" err="1"/>
              <a:t>läpi</a:t>
            </a:r>
            <a:r>
              <a:rPr lang="en-US" sz="2400" dirty="0"/>
              <a:t> </a:t>
            </a:r>
            <a:r>
              <a:rPr lang="en-US" sz="2400" dirty="0" err="1"/>
              <a:t>kuuluva</a:t>
            </a:r>
            <a:r>
              <a:rPr lang="en-US" sz="2400" dirty="0"/>
              <a:t> </a:t>
            </a:r>
            <a:r>
              <a:rPr lang="en-US" sz="2400" dirty="0" err="1"/>
              <a:t>äänen</a:t>
            </a:r>
            <a:r>
              <a:rPr lang="en-US" sz="2400" dirty="0"/>
              <a:t> </a:t>
            </a:r>
            <a:r>
              <a:rPr lang="en-US" sz="2400" dirty="0" err="1"/>
              <a:t>kulkeutuminen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Keskuskojevaihtoehdossa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</a:t>
            </a:r>
            <a:r>
              <a:rPr lang="en-US" sz="2400" dirty="0" err="1"/>
              <a:t>huoneiden</a:t>
            </a:r>
            <a:r>
              <a:rPr lang="en-US" sz="2400" dirty="0"/>
              <a:t> </a:t>
            </a:r>
            <a:r>
              <a:rPr lang="en-US" sz="2400" dirty="0" err="1"/>
              <a:t>välinen</a:t>
            </a:r>
            <a:r>
              <a:rPr lang="en-US" sz="2400" dirty="0"/>
              <a:t> </a:t>
            </a:r>
            <a:r>
              <a:rPr lang="en-US" sz="2400" dirty="0" err="1"/>
              <a:t>ylikuuluminen</a:t>
            </a:r>
            <a:r>
              <a:rPr lang="en-US" sz="2400" dirty="0"/>
              <a:t> ja </a:t>
            </a:r>
            <a:r>
              <a:rPr lang="en-US" sz="2400" dirty="0" err="1"/>
              <a:t>pyrkiä</a:t>
            </a:r>
            <a:r>
              <a:rPr lang="en-US" sz="2400" dirty="0"/>
              <a:t> </a:t>
            </a:r>
            <a:r>
              <a:rPr lang="en-US" sz="2400" dirty="0" err="1"/>
              <a:t>estämään</a:t>
            </a:r>
            <a:r>
              <a:rPr lang="en-US" sz="2400" dirty="0"/>
              <a:t> se </a:t>
            </a:r>
            <a:r>
              <a:rPr lang="en-US" sz="2400" dirty="0" err="1"/>
              <a:t>vaimentimilla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984E3987-4193-3F7D-FD00-BD38F47A73E6}"/>
              </a:ext>
            </a:extLst>
          </p:cNvPr>
          <p:cNvGrpSpPr/>
          <p:nvPr/>
        </p:nvGrpSpPr>
        <p:grpSpPr>
          <a:xfrm>
            <a:off x="538528" y="0"/>
            <a:ext cx="4093718" cy="6849170"/>
            <a:chOff x="538528" y="0"/>
            <a:chExt cx="4093718" cy="6849170"/>
          </a:xfrm>
        </p:grpSpPr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6C76F501-EEEB-F28A-588D-5790BF08B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28" y="0"/>
              <a:ext cx="4093718" cy="4063016"/>
            </a:xfrm>
            <a:prstGeom prst="rect">
              <a:avLst/>
            </a:prstGeom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1DEAB154-9A11-8824-2C7C-CBBC9153B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961" y="3799307"/>
              <a:ext cx="3563308" cy="3049863"/>
            </a:xfrm>
            <a:prstGeom prst="rect">
              <a:avLst/>
            </a:prstGeom>
          </p:spPr>
        </p:pic>
      </p:grpSp>
      <p:pic>
        <p:nvPicPr>
          <p:cNvPr id="12" name="Picture 9">
            <a:extLst>
              <a:ext uri="{FF2B5EF4-FFF2-40B4-BE49-F238E27FC236}">
                <a16:creationId xmlns:a16="http://schemas.microsoft.com/office/drawing/2014/main" id="{DC5B8F35-7508-2892-A330-A577F15AE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836" y="5250433"/>
            <a:ext cx="5266281" cy="1105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8272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Läpivientejä</a:t>
            </a:r>
            <a:r>
              <a:rPr lang="en-US" sz="2400" dirty="0"/>
              <a:t> </a:t>
            </a:r>
            <a:r>
              <a:rPr lang="en-US" sz="2400" dirty="0" err="1"/>
              <a:t>varten</a:t>
            </a:r>
            <a:r>
              <a:rPr lang="en-US" sz="2400" dirty="0"/>
              <a:t> </a:t>
            </a:r>
            <a:r>
              <a:rPr lang="en-US" sz="2400" dirty="0" err="1"/>
              <a:t>tehtävät</a:t>
            </a:r>
            <a:r>
              <a:rPr lang="en-US" sz="2400" dirty="0"/>
              <a:t> </a:t>
            </a:r>
            <a:r>
              <a:rPr lang="en-US" sz="2400" dirty="0" err="1"/>
              <a:t>reiät</a:t>
            </a:r>
            <a:r>
              <a:rPr lang="en-US" sz="2400" dirty="0"/>
              <a:t> ja </a:t>
            </a:r>
            <a:r>
              <a:rPr lang="en-US" sz="2400" dirty="0" err="1"/>
              <a:t>jopa</a:t>
            </a:r>
            <a:r>
              <a:rPr lang="en-US" sz="2400" dirty="0"/>
              <a:t> </a:t>
            </a:r>
            <a:r>
              <a:rPr lang="en-US" sz="2400" dirty="0" err="1"/>
              <a:t>läpivientiasennuksetkin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tehdä</a:t>
            </a:r>
            <a:r>
              <a:rPr lang="en-US" sz="2400" dirty="0"/>
              <a:t> jo </a:t>
            </a:r>
            <a:r>
              <a:rPr lang="en-US" sz="2400" dirty="0" err="1"/>
              <a:t>elementtejä</a:t>
            </a:r>
            <a:r>
              <a:rPr lang="en-US" sz="2400" dirty="0"/>
              <a:t> </a:t>
            </a:r>
            <a:r>
              <a:rPr lang="en-US" sz="2400" dirty="0" err="1"/>
              <a:t>käsittelevällä</a:t>
            </a:r>
            <a:r>
              <a:rPr lang="en-US" sz="2400" dirty="0"/>
              <a:t> </a:t>
            </a:r>
            <a:r>
              <a:rPr lang="en-US" sz="2400" dirty="0" err="1"/>
              <a:t>tehtaalla</a:t>
            </a:r>
            <a:r>
              <a:rPr lang="en-US" sz="2400" dirty="0"/>
              <a:t>, </a:t>
            </a:r>
            <a:r>
              <a:rPr lang="en-US" sz="2400" dirty="0" err="1"/>
              <a:t>jos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 on </a:t>
            </a:r>
            <a:r>
              <a:rPr lang="en-US" sz="2400" dirty="0" err="1"/>
              <a:t>tähän</a:t>
            </a:r>
            <a:r>
              <a:rPr lang="en-US" sz="2400" dirty="0"/>
              <a:t> </a:t>
            </a:r>
            <a:r>
              <a:rPr lang="en-US" sz="2400" dirty="0" err="1"/>
              <a:t>varauduttu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Suunnittelijan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varmistaa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palokatkotuote</a:t>
            </a:r>
            <a:r>
              <a:rPr lang="en-US" sz="2400" dirty="0"/>
              <a:t> on </a:t>
            </a:r>
            <a:r>
              <a:rPr lang="en-US" sz="2400" dirty="0" err="1"/>
              <a:t>hyväksytty</a:t>
            </a:r>
            <a:r>
              <a:rPr lang="en-US" sz="2400" dirty="0"/>
              <a:t> </a:t>
            </a:r>
            <a:r>
              <a:rPr lang="en-US" sz="2400" dirty="0" err="1"/>
              <a:t>puurakenteelle</a:t>
            </a:r>
            <a:r>
              <a:rPr lang="en-US" sz="2400" dirty="0"/>
              <a:t> -&gt; </a:t>
            </a:r>
            <a:r>
              <a:rPr lang="en-US" sz="2400" dirty="0" err="1"/>
              <a:t>rakennuspaikkakohtainen</a:t>
            </a:r>
            <a:r>
              <a:rPr lang="en-US" sz="2400" dirty="0"/>
              <a:t> </a:t>
            </a:r>
            <a:r>
              <a:rPr lang="en-US" sz="2400" dirty="0" err="1"/>
              <a:t>hyväksyntä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41682633-9568-77F0-88ED-5709B5215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r="26894" b="1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0049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Palokatkotuotteen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on </a:t>
            </a:r>
            <a:r>
              <a:rPr lang="en-US" sz="2400" dirty="0" err="1"/>
              <a:t>hyväksytty</a:t>
            </a:r>
            <a:r>
              <a:rPr lang="en-US" sz="2400" dirty="0"/>
              <a:t> EN-</a:t>
            </a:r>
            <a:r>
              <a:rPr lang="en-US" sz="2400" dirty="0" err="1"/>
              <a:t>standardin</a:t>
            </a:r>
            <a:r>
              <a:rPr lang="en-US" sz="2400" dirty="0"/>
              <a:t> </a:t>
            </a:r>
            <a:r>
              <a:rPr lang="en-US" sz="2400" dirty="0" err="1"/>
              <a:t>sertifikaattiin</a:t>
            </a:r>
            <a:r>
              <a:rPr lang="en-US" sz="2400" dirty="0"/>
              <a:t> </a:t>
            </a:r>
            <a:r>
              <a:rPr lang="en-US" sz="2400" dirty="0" err="1"/>
              <a:t>perustuen</a:t>
            </a:r>
            <a:r>
              <a:rPr lang="en-US" sz="2400" dirty="0"/>
              <a:t>, CE/ETA-</a:t>
            </a:r>
            <a:r>
              <a:rPr lang="en-US" sz="2400" dirty="0" err="1"/>
              <a:t>tekniseen</a:t>
            </a:r>
            <a:r>
              <a:rPr lang="en-US" sz="2400" dirty="0"/>
              <a:t> </a:t>
            </a:r>
            <a:r>
              <a:rPr lang="en-US" sz="2400" dirty="0" err="1"/>
              <a:t>hyväksyntään</a:t>
            </a:r>
            <a:r>
              <a:rPr lang="en-US" sz="2400" dirty="0"/>
              <a:t> </a:t>
            </a:r>
            <a:r>
              <a:rPr lang="en-US" sz="2400" dirty="0" err="1"/>
              <a:t>pohjautuen</a:t>
            </a:r>
            <a:r>
              <a:rPr lang="en-US" sz="2400" dirty="0"/>
              <a:t> tai </a:t>
            </a:r>
            <a:r>
              <a:rPr lang="en-US" sz="2400" dirty="0" err="1"/>
              <a:t>hyväksynnän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perustua</a:t>
            </a:r>
            <a:r>
              <a:rPr lang="en-US" sz="2400" dirty="0"/>
              <a:t> </a:t>
            </a:r>
            <a:r>
              <a:rPr lang="en-US" sz="2400" dirty="0" err="1"/>
              <a:t>ulkopuolisen</a:t>
            </a:r>
            <a:r>
              <a:rPr lang="en-US" sz="2400" dirty="0"/>
              <a:t>, </a:t>
            </a:r>
            <a:r>
              <a:rPr lang="en-US" sz="2400" dirty="0" err="1"/>
              <a:t>auktorisoidun</a:t>
            </a:r>
            <a:r>
              <a:rPr lang="en-US" sz="2400" dirty="0"/>
              <a:t> </a:t>
            </a:r>
            <a:r>
              <a:rPr lang="en-US" sz="2400" dirty="0" err="1"/>
              <a:t>testauslaitoksen</a:t>
            </a:r>
            <a:r>
              <a:rPr lang="en-US" sz="2400" dirty="0"/>
              <a:t> </a:t>
            </a:r>
            <a:r>
              <a:rPr lang="en-US" sz="2400" dirty="0" err="1"/>
              <a:t>antamiin</a:t>
            </a:r>
            <a:r>
              <a:rPr lang="en-US" sz="2400" dirty="0"/>
              <a:t> </a:t>
            </a:r>
            <a:r>
              <a:rPr lang="en-US" sz="2400" dirty="0" err="1"/>
              <a:t>hyväksyntöihin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soveltuvuudesta</a:t>
            </a:r>
            <a:r>
              <a:rPr lang="en-US" sz="2400" dirty="0"/>
              <a:t> </a:t>
            </a:r>
            <a:r>
              <a:rPr lang="en-US" sz="2400" dirty="0" err="1"/>
              <a:t>käyttökohteeseensa</a:t>
            </a:r>
            <a:r>
              <a:rPr lang="en-US" sz="2400" dirty="0"/>
              <a:t> (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VTT:n</a:t>
            </a:r>
            <a:r>
              <a:rPr lang="en-US" sz="2400" dirty="0"/>
              <a:t> </a:t>
            </a:r>
            <a:r>
              <a:rPr lang="en-US" sz="2400" dirty="0" err="1"/>
              <a:t>sertifiointi</a:t>
            </a:r>
            <a:r>
              <a:rPr lang="en-US" sz="2400" dirty="0"/>
              <a:t>).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4FB26-522A-4FAE-8B59-1411339B2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LVISJ-tekniikka</a:t>
            </a:r>
          </a:p>
        </p:txBody>
      </p:sp>
      <p:pic>
        <p:nvPicPr>
          <p:cNvPr id="8" name="Sisällön paikkamerkki 4">
            <a:extLst>
              <a:ext uri="{FF2B5EF4-FFF2-40B4-BE49-F238E27FC236}">
                <a16:creationId xmlns:a16="http://schemas.microsoft.com/office/drawing/2014/main" id="{41682633-9568-77F0-88ED-5709B5215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r="26894" b="1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2245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Palokatkotuote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CE-</a:t>
            </a:r>
            <a:r>
              <a:rPr lang="en-US" sz="2400" dirty="0" err="1"/>
              <a:t>merkitä</a:t>
            </a:r>
            <a:r>
              <a:rPr lang="en-US" sz="2400" dirty="0"/>
              <a:t> </a:t>
            </a:r>
            <a:r>
              <a:rPr lang="en-US" sz="2400" dirty="0" err="1"/>
              <a:t>mikäli</a:t>
            </a:r>
            <a:r>
              <a:rPr lang="en-US" sz="2400" dirty="0"/>
              <a:t> </a:t>
            </a:r>
            <a:r>
              <a:rPr lang="en-US" sz="2400" dirty="0" err="1"/>
              <a:t>sillä</a:t>
            </a:r>
            <a:r>
              <a:rPr lang="en-US" sz="2400" dirty="0"/>
              <a:t> on ETA-</a:t>
            </a:r>
            <a:r>
              <a:rPr lang="en-US" sz="2400" dirty="0" err="1"/>
              <a:t>hyväksyntä</a:t>
            </a:r>
            <a:r>
              <a:rPr lang="en-US" sz="2400" dirty="0"/>
              <a:t>. </a:t>
            </a:r>
            <a:r>
              <a:rPr lang="en-US" sz="2400" dirty="0" err="1"/>
              <a:t>Palokatkotuotteilla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ole </a:t>
            </a:r>
            <a:r>
              <a:rPr lang="en-US" sz="2400" dirty="0" err="1"/>
              <a:t>toistaiseksi</a:t>
            </a:r>
            <a:r>
              <a:rPr lang="en-US" sz="2400" dirty="0"/>
              <a:t> </a:t>
            </a:r>
            <a:r>
              <a:rPr lang="en-US" sz="2400" dirty="0" err="1"/>
              <a:t>harmonisoitua</a:t>
            </a:r>
            <a:r>
              <a:rPr lang="en-US" sz="2400" dirty="0"/>
              <a:t> </a:t>
            </a:r>
            <a:r>
              <a:rPr lang="en-US" sz="2400" dirty="0" err="1"/>
              <a:t>eurooppalaista</a:t>
            </a:r>
            <a:r>
              <a:rPr lang="en-US" sz="2400" dirty="0"/>
              <a:t> </a:t>
            </a:r>
            <a:r>
              <a:rPr lang="en-US" sz="2400" dirty="0" err="1"/>
              <a:t>tuotestandardia</a:t>
            </a:r>
            <a:r>
              <a:rPr lang="en-US" sz="2400" dirty="0"/>
              <a:t>. CE-</a:t>
            </a:r>
            <a:r>
              <a:rPr lang="en-US" sz="2400" dirty="0" err="1"/>
              <a:t>merkityn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valmistaja</a:t>
            </a:r>
            <a:r>
              <a:rPr lang="en-US" sz="2400" dirty="0"/>
              <a:t> </a:t>
            </a:r>
            <a:r>
              <a:rPr lang="en-US" sz="2400" dirty="0" err="1"/>
              <a:t>taho</a:t>
            </a:r>
            <a:r>
              <a:rPr lang="en-US" sz="2400" dirty="0"/>
              <a:t> on </a:t>
            </a:r>
            <a:r>
              <a:rPr lang="en-US" sz="2400" dirty="0" err="1"/>
              <a:t>vastuussa</a:t>
            </a:r>
            <a:r>
              <a:rPr lang="en-US" sz="2400" dirty="0"/>
              <a:t>, </a:t>
            </a:r>
            <a:r>
              <a:rPr lang="en-US" sz="2400" dirty="0" err="1"/>
              <a:t>että</a:t>
            </a:r>
            <a:r>
              <a:rPr lang="en-US" sz="2400" dirty="0"/>
              <a:t> </a:t>
            </a:r>
            <a:r>
              <a:rPr lang="en-US" sz="2400" dirty="0" err="1"/>
              <a:t>tuote</a:t>
            </a:r>
            <a:r>
              <a:rPr lang="en-US" sz="2400" dirty="0"/>
              <a:t> </a:t>
            </a:r>
            <a:r>
              <a:rPr lang="en-US" sz="2400" dirty="0" err="1"/>
              <a:t>täyttää</a:t>
            </a:r>
            <a:r>
              <a:rPr lang="en-US" sz="2400" dirty="0"/>
              <a:t> </a:t>
            </a:r>
            <a:r>
              <a:rPr lang="en-US" sz="2400" dirty="0" err="1"/>
              <a:t>vaatimukset</a:t>
            </a:r>
            <a:r>
              <a:rPr lang="en-US" sz="2400" dirty="0"/>
              <a:t> ja </a:t>
            </a:r>
            <a:r>
              <a:rPr lang="en-US" sz="2400" dirty="0" err="1"/>
              <a:t>valmistajan</a:t>
            </a:r>
            <a:r>
              <a:rPr lang="en-US" sz="2400" dirty="0"/>
              <a:t> on </a:t>
            </a:r>
            <a:r>
              <a:rPr lang="en-US" sz="2400" dirty="0" err="1"/>
              <a:t>varmistettava</a:t>
            </a:r>
            <a:r>
              <a:rPr lang="en-US" sz="2400" dirty="0"/>
              <a:t> </a:t>
            </a:r>
            <a:r>
              <a:rPr lang="en-US" sz="2400" dirty="0" err="1"/>
              <a:t>tuotteiden</a:t>
            </a:r>
            <a:r>
              <a:rPr lang="en-US" sz="2400" dirty="0"/>
              <a:t> </a:t>
            </a:r>
            <a:r>
              <a:rPr lang="en-US" sz="2400" dirty="0" err="1"/>
              <a:t>laatu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laadittava</a:t>
            </a:r>
            <a:r>
              <a:rPr lang="en-US" sz="2400" dirty="0"/>
              <a:t> </a:t>
            </a:r>
            <a:r>
              <a:rPr lang="en-US" sz="2400" dirty="0" err="1"/>
              <a:t>selvitys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laadunvalvonnasta</a:t>
            </a:r>
            <a:r>
              <a:rPr lang="en-US" sz="2400" dirty="0"/>
              <a:t>. 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2EC39-E9D2-D2D7-7385-733342BC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78"/>
            <a:ext cx="4729655" cy="4597401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E21FD60-7A28-3B96-076C-591048F20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4240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r>
              <a:rPr lang="en-US" sz="4000" dirty="0" err="1"/>
              <a:t>yleistä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CE-</a:t>
            </a:r>
            <a:r>
              <a:rPr lang="en-US" sz="2400" dirty="0" err="1"/>
              <a:t>merkintä</a:t>
            </a:r>
            <a:r>
              <a:rPr lang="en-US" sz="2400" dirty="0"/>
              <a:t> 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kuitenkaan</a:t>
            </a:r>
            <a:r>
              <a:rPr lang="en-US" sz="2400" dirty="0"/>
              <a:t> </a:t>
            </a:r>
            <a:r>
              <a:rPr lang="en-US" sz="2400" dirty="0" err="1"/>
              <a:t>vielä</a:t>
            </a:r>
            <a:r>
              <a:rPr lang="en-US" sz="2400" dirty="0"/>
              <a:t> </a:t>
            </a:r>
            <a:r>
              <a:rPr lang="en-US" sz="2400" dirty="0" err="1"/>
              <a:t>kerro</a:t>
            </a:r>
            <a:r>
              <a:rPr lang="en-US" sz="2400" dirty="0"/>
              <a:t> </a:t>
            </a:r>
            <a:r>
              <a:rPr lang="en-US" sz="2400" dirty="0" err="1"/>
              <a:t>palokatkotuotteen</a:t>
            </a:r>
            <a:r>
              <a:rPr lang="en-US" sz="2400" dirty="0"/>
              <a:t> </a:t>
            </a:r>
            <a:r>
              <a:rPr lang="en-US" sz="2400" dirty="0" err="1"/>
              <a:t>soveltuvuudesta</a:t>
            </a:r>
            <a:r>
              <a:rPr lang="en-US" sz="2400" dirty="0"/>
              <a:t>, ja </a:t>
            </a:r>
            <a:r>
              <a:rPr lang="en-US" sz="2400" dirty="0" err="1"/>
              <a:t>aina</a:t>
            </a:r>
            <a:r>
              <a:rPr lang="en-US" sz="2400" dirty="0"/>
              <a:t> </a:t>
            </a:r>
            <a:r>
              <a:rPr lang="en-US" sz="2400" dirty="0" err="1"/>
              <a:t>tuleekin</a:t>
            </a:r>
            <a:r>
              <a:rPr lang="en-US" sz="2400" dirty="0"/>
              <a:t> </a:t>
            </a:r>
            <a:r>
              <a:rPr lang="en-US" sz="2400" dirty="0" err="1"/>
              <a:t>erikseen</a:t>
            </a:r>
            <a:r>
              <a:rPr lang="en-US" sz="2400" dirty="0"/>
              <a:t> </a:t>
            </a:r>
            <a:r>
              <a:rPr lang="en-US" sz="2400" dirty="0" err="1"/>
              <a:t>tarkistaa</a:t>
            </a:r>
            <a:r>
              <a:rPr lang="en-US" sz="2400" dirty="0"/>
              <a:t>, </a:t>
            </a:r>
            <a:r>
              <a:rPr lang="en-US" sz="2400" dirty="0" err="1"/>
              <a:t>vastaavatko</a:t>
            </a:r>
            <a:r>
              <a:rPr lang="en-US" sz="2400" dirty="0"/>
              <a:t> </a:t>
            </a:r>
            <a:r>
              <a:rPr lang="en-US" sz="2400" dirty="0" err="1"/>
              <a:t>tuotteen</a:t>
            </a:r>
            <a:r>
              <a:rPr lang="en-US" sz="2400" dirty="0"/>
              <a:t> </a:t>
            </a:r>
            <a:r>
              <a:rPr lang="en-US" sz="2400" dirty="0" err="1"/>
              <a:t>ominaisuudet</a:t>
            </a:r>
            <a:r>
              <a:rPr lang="en-US" sz="2400" dirty="0"/>
              <a:t> </a:t>
            </a:r>
            <a:r>
              <a:rPr lang="en-US" sz="2400" dirty="0" err="1"/>
              <a:t>vaatimuksia</a:t>
            </a:r>
            <a:r>
              <a:rPr lang="en-US" sz="2400" dirty="0"/>
              <a:t> ja </a:t>
            </a:r>
            <a:r>
              <a:rPr lang="en-US" sz="2400" dirty="0" err="1"/>
              <a:t>minkälaisilla</a:t>
            </a:r>
            <a:r>
              <a:rPr lang="en-US" sz="2400" dirty="0"/>
              <a:t> </a:t>
            </a:r>
            <a:r>
              <a:rPr lang="en-US" sz="2400" dirty="0" err="1"/>
              <a:t>reunaehdoilla</a:t>
            </a:r>
            <a:r>
              <a:rPr lang="en-US" sz="2400" dirty="0"/>
              <a:t> ja </a:t>
            </a:r>
            <a:r>
              <a:rPr lang="en-US" sz="2400" dirty="0" err="1"/>
              <a:t>asennustavoilla</a:t>
            </a:r>
            <a:r>
              <a:rPr lang="en-US" sz="2400" dirty="0"/>
              <a:t> </a:t>
            </a:r>
            <a:r>
              <a:rPr lang="en-US" sz="2400" dirty="0" err="1"/>
              <a:t>tuotteelle</a:t>
            </a:r>
            <a:r>
              <a:rPr lang="en-US" sz="2400" dirty="0"/>
              <a:t> </a:t>
            </a:r>
            <a:r>
              <a:rPr lang="en-US" sz="2400" dirty="0" err="1"/>
              <a:t>luvattu</a:t>
            </a:r>
            <a:r>
              <a:rPr lang="en-US" sz="2400" dirty="0"/>
              <a:t> </a:t>
            </a:r>
            <a:r>
              <a:rPr lang="en-US" sz="2400" dirty="0" err="1"/>
              <a:t>suoritustaso</a:t>
            </a:r>
            <a:r>
              <a:rPr lang="en-US" sz="2400" dirty="0"/>
              <a:t> on </a:t>
            </a:r>
            <a:r>
              <a:rPr lang="en-US" sz="2400" dirty="0" err="1"/>
              <a:t>saavutettavissa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2EC39-E9D2-D2D7-7385-733342BC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78"/>
            <a:ext cx="4729655" cy="4597401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1FEC4C-3472-14CF-037E-F53A8F271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53615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Osastoivan rakennusosan läpi johdetut putket, roilot, kanavat, johdot, savupiiput ja hormit sekä kuljetinlaitteistojen edellyttämät läpiviennit eivät olennaisesti saa heikentää rakennusosan osastoivuutta (asetus 848/2017).</a:t>
            </a:r>
          </a:p>
          <a:p>
            <a:r>
              <a:rPr lang="en-US" sz="2400" dirty="0" err="1"/>
              <a:t>Palokatkoasentajalle</a:t>
            </a:r>
            <a:r>
              <a:rPr lang="en-US" sz="2400" dirty="0"/>
              <a:t> on </a:t>
            </a:r>
            <a:r>
              <a:rPr lang="en-US" sz="2400" dirty="0" err="1"/>
              <a:t>saatavissa</a:t>
            </a:r>
            <a:r>
              <a:rPr lang="en-US" sz="2400" dirty="0"/>
              <a:t> </a:t>
            </a:r>
            <a:r>
              <a:rPr lang="en-US" sz="2400" dirty="0" err="1"/>
              <a:t>henkilösertifikaatti-koulutus</a:t>
            </a:r>
            <a:r>
              <a:rPr lang="en-US" sz="2400" dirty="0"/>
              <a:t> ja </a:t>
            </a:r>
            <a:r>
              <a:rPr lang="en-US" sz="2400" dirty="0" err="1"/>
              <a:t>pätevyys</a:t>
            </a:r>
            <a:r>
              <a:rPr lang="en-US" sz="2400" dirty="0"/>
              <a:t>.</a:t>
            </a:r>
          </a:p>
          <a:p>
            <a:r>
              <a:rPr lang="fi-FI" sz="2400" dirty="0"/>
              <a:t>Palokatkosuunnitelman laatijalle ei säännöksissä ole asetettu erityisiä pätevyysvaatimuksia, suunnitelman laatijan tulee kuitenkin pystyä koulutuksensa ja kokemuksensa perusteella osoittamaan kelpoisuutensa tehtävään.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6A9CB67-BCCF-98A0-998F-A6BDDF5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" y="851338"/>
            <a:ext cx="4798637" cy="497138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706DCD4-33EC-4D93-A5EA-A9F09AE00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63183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Rakennusvalvonta harkitsee lupaa myöntäessään, onko hanke laadultaan ja laajuudeltaan sellainen, että palokatkojen vaatimusten täyttämisen osoittaminen edellyttää palokatkosuunnitelman toimittamista rakennusvalvontavirastoon erityissuunnitelmana ennen kyseisten töiden aloittamista.</a:t>
            </a:r>
          </a:p>
          <a:p>
            <a:r>
              <a:rPr lang="fi-FI" sz="2400" dirty="0"/>
              <a:t>Vaatimus kohdekohtaisesti laadittavasta palokatkosuunnitelmasta on esitetty mm. PKS- kortissa E 1-703 (pksrava.fi).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6A9CB67-BCCF-98A0-998F-A6BDDF5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" y="851338"/>
            <a:ext cx="4798637" cy="497138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DA96AEE-7BC6-4194-482E-B02AB77BE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4584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Palokatkosuunnitelma on erityissuunnittelijan laatima suunnitelma, joka laaditaan hankkeen toteutussuunnitteluvaiheessa kohteen palo-osastoinnin ja osastoivien rakenteiden vaatimusten mukaisesti, jonka rakennusvalvontaviranomainen </a:t>
            </a:r>
            <a:r>
              <a:rPr lang="fi-FI" sz="2400" dirty="0" err="1"/>
              <a:t>asiatarkastaa</a:t>
            </a:r>
            <a:r>
              <a:rPr lang="fi-FI" sz="2400" dirty="0"/>
              <a:t> ja jonka mukaan asennustyöt toteutetaan.</a:t>
            </a:r>
          </a:p>
          <a:p>
            <a:r>
              <a:rPr lang="en-US" sz="2400" dirty="0" err="1"/>
              <a:t>Palokatkosuunnitelmassa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esittää</a:t>
            </a:r>
            <a:r>
              <a:rPr lang="en-US" sz="2400" dirty="0"/>
              <a:t> </a:t>
            </a:r>
            <a:r>
              <a:rPr lang="en-US" sz="2400" dirty="0" err="1"/>
              <a:t>sijaintikaaviot</a:t>
            </a:r>
            <a:r>
              <a:rPr lang="en-US" sz="2400" dirty="0"/>
              <a:t>, </a:t>
            </a:r>
            <a:r>
              <a:rPr lang="en-US" sz="2400" dirty="0" err="1"/>
              <a:t>palokatkodetaljit</a:t>
            </a:r>
            <a:r>
              <a:rPr lang="en-US" sz="2400" dirty="0"/>
              <a:t>, </a:t>
            </a:r>
            <a:r>
              <a:rPr lang="en-US" sz="2400" dirty="0" err="1"/>
              <a:t>käytettävät</a:t>
            </a:r>
            <a:r>
              <a:rPr lang="en-US" sz="2400" dirty="0"/>
              <a:t> </a:t>
            </a:r>
            <a:r>
              <a:rPr lang="en-US" sz="2400" dirty="0" err="1"/>
              <a:t>palokatkotuotteet</a:t>
            </a:r>
            <a:r>
              <a:rPr lang="en-US" sz="2400" dirty="0"/>
              <a:t> </a:t>
            </a:r>
            <a:r>
              <a:rPr lang="en-US" sz="2400" dirty="0" err="1"/>
              <a:t>sekä</a:t>
            </a:r>
            <a:r>
              <a:rPr lang="en-US" sz="2400" dirty="0"/>
              <a:t> </a:t>
            </a:r>
            <a:r>
              <a:rPr lang="en-US" sz="2400" dirty="0" err="1"/>
              <a:t>työselostus</a:t>
            </a:r>
            <a:r>
              <a:rPr lang="en-US" sz="2400" dirty="0"/>
              <a:t> (</a:t>
            </a:r>
            <a:r>
              <a:rPr lang="en-US" sz="2400" dirty="0" err="1"/>
              <a:t>Palokatko-opas</a:t>
            </a:r>
            <a:r>
              <a:rPr lang="en-US" sz="2400" dirty="0"/>
              <a:t> 2019).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6A9CB67-BCCF-98A0-998F-A6BDDF59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" y="851338"/>
            <a:ext cx="4798637" cy="4971388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216756D-A073-F8BD-6BEE-AED6E89EA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62089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400" dirty="0"/>
              <a:t>Vaikka kohteeseen ei olisi vaadittu erillistä palokatkosuunnitelmaa, niin kohteessa on silti noudatettava käytettävien palokatkotuotteiden ETA-hyväksynnän ja CE-merkinnän mukaisia ohjeita. </a:t>
            </a:r>
          </a:p>
          <a:p>
            <a:r>
              <a:rPr lang="en-US" sz="2400" dirty="0">
                <a:hlinkClick r:id="rId2"/>
              </a:rPr>
              <a:t>https://palokatkoyhdistys.fi/pdf/Palokatko-opas-22052019.pdf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https://www.finlex.fi/fi/laki/alkup/2017/20170848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54F1B-C731-A09E-17E2-603376F39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29175" cy="68580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07F77BA-E47E-971A-FF7E-D38C3450B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21635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Palokatko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merkitä</a:t>
            </a:r>
            <a:r>
              <a:rPr lang="en-US" sz="2400" dirty="0"/>
              <a:t> </a:t>
            </a:r>
            <a:r>
              <a:rPr lang="en-US" sz="2400" dirty="0" err="1"/>
              <a:t>tarralla</a:t>
            </a:r>
            <a:r>
              <a:rPr lang="en-US" sz="2400" dirty="0"/>
              <a:t> tai </a:t>
            </a:r>
            <a:r>
              <a:rPr lang="en-US" sz="2400" dirty="0" err="1"/>
              <a:t>kilvellä</a:t>
            </a:r>
            <a:r>
              <a:rPr lang="en-US" sz="2400" dirty="0"/>
              <a:t>, </a:t>
            </a:r>
            <a:r>
              <a:rPr lang="en-US" sz="2400" dirty="0" err="1"/>
              <a:t>jonka</a:t>
            </a:r>
            <a:r>
              <a:rPr lang="en-US" sz="2400" dirty="0"/>
              <a:t> </a:t>
            </a:r>
            <a:r>
              <a:rPr lang="en-US" sz="2400" dirty="0" err="1"/>
              <a:t>kiinnitys</a:t>
            </a:r>
            <a:r>
              <a:rPr lang="en-US" sz="2400" dirty="0"/>
              <a:t> </a:t>
            </a:r>
            <a:r>
              <a:rPr lang="en-US" sz="2400" dirty="0" err="1"/>
              <a:t>alustaansa</a:t>
            </a:r>
            <a:r>
              <a:rPr lang="en-US" sz="2400" dirty="0"/>
              <a:t> on </a:t>
            </a:r>
            <a:r>
              <a:rPr lang="en-US" sz="2400" dirty="0" err="1"/>
              <a:t>pitävä</a:t>
            </a:r>
            <a:r>
              <a:rPr lang="en-US" sz="2400" dirty="0"/>
              <a:t>.</a:t>
            </a:r>
          </a:p>
          <a:p>
            <a:r>
              <a:rPr lang="fi-FI" sz="2400" dirty="0"/>
              <a:t>Kilvessä tulee esittää vähintään seuraavat tiedot:</a:t>
            </a:r>
          </a:p>
          <a:p>
            <a:pPr lvl="1"/>
            <a:r>
              <a:rPr lang="fi-FI" sz="2000" dirty="0"/>
              <a:t>palokatkourakoitsijan nimi ja yhteystiedot, asentajan nimi, asennuspäivämäärä,</a:t>
            </a:r>
          </a:p>
          <a:p>
            <a:pPr lvl="1"/>
            <a:r>
              <a:rPr lang="fi-FI" sz="2000" dirty="0"/>
              <a:t>asennetut tuotteet ja niiden palonkestoluokat, tuotteiden tai ratkaisun</a:t>
            </a:r>
          </a:p>
          <a:p>
            <a:pPr lvl="1"/>
            <a:r>
              <a:rPr lang="fi-FI" sz="2000" dirty="0"/>
              <a:t>tuotekelpoisuus</a:t>
            </a:r>
            <a:endParaRPr lang="en-US" sz="2000" dirty="0"/>
          </a:p>
          <a:p>
            <a:r>
              <a:rPr lang="en-US" sz="2400" dirty="0" err="1"/>
              <a:t>Palokatko</a:t>
            </a:r>
            <a:r>
              <a:rPr lang="en-US" sz="2400" dirty="0"/>
              <a:t> on </a:t>
            </a:r>
            <a:r>
              <a:rPr lang="en-US" sz="2400" dirty="0" err="1"/>
              <a:t>oltava</a:t>
            </a:r>
            <a:r>
              <a:rPr lang="en-US" sz="2400" dirty="0"/>
              <a:t> </a:t>
            </a:r>
            <a:r>
              <a:rPr lang="en-US" sz="2400" dirty="0" err="1"/>
              <a:t>tarkastettavissa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varmistua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kunnosta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54F1B-C731-A09E-17E2-603376F39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9175" cy="68580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5FAE53B-5ACB-A8AE-A98E-2B920E5AF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552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Rakentamisesta ja energiatehokkuudesta yleisesti</a:t>
            </a:r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Putkien</a:t>
            </a:r>
            <a:r>
              <a:rPr lang="en-US" sz="2400" dirty="0"/>
              <a:t> </a:t>
            </a:r>
            <a:r>
              <a:rPr lang="en-US" sz="2400" dirty="0" err="1"/>
              <a:t>väliset</a:t>
            </a:r>
            <a:r>
              <a:rPr lang="en-US" sz="2400" dirty="0"/>
              <a:t> k/k-</a:t>
            </a:r>
            <a:r>
              <a:rPr lang="en-US" sz="2400" dirty="0" err="1"/>
              <a:t>mitat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olla </a:t>
            </a:r>
            <a:r>
              <a:rPr lang="en-US" sz="2400" dirty="0" err="1"/>
              <a:t>oikeita</a:t>
            </a:r>
            <a:r>
              <a:rPr lang="en-US" sz="2400" dirty="0"/>
              <a:t>:</a:t>
            </a:r>
          </a:p>
          <a:p>
            <a:pPr lvl="1"/>
            <a:r>
              <a:rPr lang="en-US" sz="2000" dirty="0" err="1"/>
              <a:t>Eristeiden</a:t>
            </a:r>
            <a:r>
              <a:rPr lang="en-US" sz="2000" dirty="0"/>
              <a:t> </a:t>
            </a:r>
            <a:r>
              <a:rPr lang="en-US" sz="2000" dirty="0" err="1"/>
              <a:t>vaatima</a:t>
            </a:r>
            <a:r>
              <a:rPr lang="en-US" sz="2000" dirty="0"/>
              <a:t> </a:t>
            </a:r>
            <a:r>
              <a:rPr lang="en-US" sz="2000" dirty="0" err="1"/>
              <a:t>tila</a:t>
            </a:r>
            <a:r>
              <a:rPr lang="en-US" sz="2000" dirty="0"/>
              <a:t> </a:t>
            </a:r>
            <a:r>
              <a:rPr lang="en-US" sz="2000" dirty="0" err="1"/>
              <a:t>huomioitu</a:t>
            </a:r>
            <a:endParaRPr lang="en-US" sz="2000" dirty="0"/>
          </a:p>
          <a:p>
            <a:pPr lvl="1"/>
            <a:r>
              <a:rPr lang="en-US" sz="2000" dirty="0" err="1"/>
              <a:t>Palokatkoläpivientien</a:t>
            </a:r>
            <a:r>
              <a:rPr lang="en-US" sz="2000" dirty="0"/>
              <a:t> ETA-</a:t>
            </a:r>
            <a:r>
              <a:rPr lang="en-US" sz="2000" dirty="0" err="1"/>
              <a:t>hyväksynnän</a:t>
            </a:r>
            <a:r>
              <a:rPr lang="en-US" sz="2000" dirty="0"/>
              <a:t> </a:t>
            </a:r>
            <a:r>
              <a:rPr lang="en-US" sz="2000" dirty="0" err="1"/>
              <a:t>mukaiset</a:t>
            </a:r>
            <a:r>
              <a:rPr lang="en-US" sz="2000" dirty="0"/>
              <a:t> </a:t>
            </a:r>
            <a:r>
              <a:rPr lang="en-US" sz="2000" dirty="0" err="1"/>
              <a:t>keskinäiset</a:t>
            </a:r>
            <a:r>
              <a:rPr lang="en-US" sz="2000" dirty="0"/>
              <a:t> k/k-</a:t>
            </a:r>
            <a:r>
              <a:rPr lang="en-US" sz="2000" dirty="0" err="1"/>
              <a:t>mitat</a:t>
            </a:r>
            <a:r>
              <a:rPr lang="en-US" sz="2000" dirty="0"/>
              <a:t> </a:t>
            </a:r>
            <a:r>
              <a:rPr lang="en-US" sz="2000" dirty="0" err="1"/>
              <a:t>huomioitu</a:t>
            </a:r>
            <a:endParaRPr lang="en-US" sz="2000" dirty="0"/>
          </a:p>
          <a:p>
            <a:pPr lvl="1"/>
            <a:r>
              <a:rPr lang="en-US" sz="2000" dirty="0" err="1"/>
              <a:t>Putkien</a:t>
            </a:r>
            <a:r>
              <a:rPr lang="en-US" sz="2000" dirty="0"/>
              <a:t> </a:t>
            </a:r>
            <a:r>
              <a:rPr lang="en-US" sz="2000" dirty="0" err="1"/>
              <a:t>sijoitus</a:t>
            </a:r>
            <a:r>
              <a:rPr lang="en-US" sz="2000" dirty="0"/>
              <a:t>,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korkeusasemat</a:t>
            </a:r>
            <a:r>
              <a:rPr lang="en-US" sz="2000" dirty="0"/>
              <a:t> </a:t>
            </a:r>
            <a:r>
              <a:rPr lang="en-US" sz="2000" dirty="0" err="1"/>
              <a:t>ovat</a:t>
            </a:r>
            <a:r>
              <a:rPr lang="en-US" sz="2000" dirty="0"/>
              <a:t> </a:t>
            </a:r>
            <a:r>
              <a:rPr lang="en-US" sz="2000" dirty="0" err="1"/>
              <a:t>sellaisia</a:t>
            </a:r>
            <a:r>
              <a:rPr lang="en-US" sz="2000" dirty="0"/>
              <a:t>, </a:t>
            </a:r>
            <a:r>
              <a:rPr lang="en-US" sz="2000" dirty="0" err="1"/>
              <a:t>että</a:t>
            </a:r>
            <a:r>
              <a:rPr lang="en-US" sz="2000" dirty="0"/>
              <a:t> ne </a:t>
            </a:r>
            <a:r>
              <a:rPr lang="en-US" sz="2000" dirty="0" err="1"/>
              <a:t>voidaan</a:t>
            </a:r>
            <a:r>
              <a:rPr lang="en-US" sz="2000" dirty="0"/>
              <a:t> </a:t>
            </a:r>
            <a:r>
              <a:rPr lang="en-US" sz="2000" dirty="0" err="1"/>
              <a:t>toteuttaa</a:t>
            </a:r>
            <a:endParaRPr lang="en-US" sz="2000" dirty="0"/>
          </a:p>
          <a:p>
            <a:pPr lvl="1"/>
            <a:r>
              <a:rPr lang="en-US" sz="2000" dirty="0" err="1"/>
              <a:t>Paloläpivientien</a:t>
            </a:r>
            <a:r>
              <a:rPr lang="en-US" sz="2000" dirty="0"/>
              <a:t> </a:t>
            </a:r>
            <a:r>
              <a:rPr lang="en-US" sz="2000" dirty="0" err="1"/>
              <a:t>osalta</a:t>
            </a:r>
            <a:r>
              <a:rPr lang="en-US" sz="2000" dirty="0"/>
              <a:t> </a:t>
            </a:r>
            <a:r>
              <a:rPr lang="en-US" sz="2000" dirty="0" err="1"/>
              <a:t>kannakointi</a:t>
            </a:r>
            <a:r>
              <a:rPr lang="en-US" sz="2000" dirty="0"/>
              <a:t> on </a:t>
            </a:r>
            <a:r>
              <a:rPr lang="en-US" sz="2000" dirty="0" err="1"/>
              <a:t>toteutettavissa</a:t>
            </a:r>
            <a:r>
              <a:rPr lang="en-US" sz="2000" dirty="0"/>
              <a:t> </a:t>
            </a:r>
            <a:r>
              <a:rPr lang="en-US" sz="2000" dirty="0" err="1"/>
              <a:t>valmistajan</a:t>
            </a:r>
            <a:r>
              <a:rPr lang="en-US" sz="2000" dirty="0"/>
              <a:t> </a:t>
            </a:r>
            <a:r>
              <a:rPr lang="en-US" sz="2000" dirty="0" err="1"/>
              <a:t>kannakoinnin</a:t>
            </a:r>
            <a:r>
              <a:rPr lang="en-US" sz="2000" dirty="0"/>
              <a:t> </a:t>
            </a:r>
            <a:r>
              <a:rPr lang="en-US" sz="2000" dirty="0" err="1"/>
              <a:t>ohjeistuksen</a:t>
            </a:r>
            <a:r>
              <a:rPr lang="en-US" sz="2000" dirty="0"/>
              <a:t> </a:t>
            </a:r>
            <a:r>
              <a:rPr lang="en-US" sz="2000" dirty="0" err="1"/>
              <a:t>mukaan</a:t>
            </a:r>
            <a:endParaRPr lang="en-US" sz="20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6F6C31C-987E-A982-3A07-E1813006A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1" r="21477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17FB3E7-6551-2B89-E22C-4121B3428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7172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Läpiviennit</a:t>
            </a:r>
            <a:r>
              <a:rPr lang="en-US" sz="4000" dirty="0"/>
              <a:t>, </a:t>
            </a:r>
            <a:br>
              <a:rPr lang="en-US" sz="4000" dirty="0"/>
            </a:br>
            <a:r>
              <a:rPr lang="en-US" sz="4000" dirty="0" err="1"/>
              <a:t>suunnittelussa</a:t>
            </a:r>
            <a:r>
              <a:rPr lang="en-US" sz="4000" dirty="0"/>
              <a:t> </a:t>
            </a:r>
            <a:r>
              <a:rPr lang="en-US" sz="4000" dirty="0" err="1"/>
              <a:t>huomioitavaa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Suunnittelussa</a:t>
            </a:r>
            <a:r>
              <a:rPr lang="en-US" sz="2400" dirty="0"/>
              <a:t> </a:t>
            </a:r>
            <a:r>
              <a:rPr lang="en-US" sz="2400" dirty="0" err="1"/>
              <a:t>huomioitavaa</a:t>
            </a:r>
            <a:r>
              <a:rPr lang="en-US" sz="2400" dirty="0"/>
              <a:t>,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käytetään</a:t>
            </a:r>
            <a:r>
              <a:rPr lang="en-US" sz="2400" dirty="0"/>
              <a:t> </a:t>
            </a:r>
            <a:r>
              <a:rPr lang="en-US" sz="2400" dirty="0" err="1"/>
              <a:t>elementtitehtaalla</a:t>
            </a:r>
            <a:r>
              <a:rPr lang="en-US" sz="2400" dirty="0"/>
              <a:t> </a:t>
            </a:r>
            <a:r>
              <a:rPr lang="en-US" sz="2400" dirty="0" err="1"/>
              <a:t>asennettuja</a:t>
            </a:r>
            <a:r>
              <a:rPr lang="en-US" sz="2400" dirty="0"/>
              <a:t> </a:t>
            </a:r>
            <a:r>
              <a:rPr lang="en-US" sz="2400" dirty="0" err="1"/>
              <a:t>läpivientejä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Käytetään</a:t>
            </a:r>
            <a:r>
              <a:rPr lang="en-US" dirty="0"/>
              <a:t> </a:t>
            </a:r>
            <a:r>
              <a:rPr lang="en-US" dirty="0" err="1"/>
              <a:t>suunnittelussa</a:t>
            </a:r>
            <a:r>
              <a:rPr lang="en-US" dirty="0"/>
              <a:t> </a:t>
            </a:r>
            <a:r>
              <a:rPr lang="en-US" dirty="0" err="1"/>
              <a:t>läpivientien</a:t>
            </a:r>
            <a:r>
              <a:rPr lang="en-US" dirty="0"/>
              <a:t> </a:t>
            </a:r>
            <a:r>
              <a:rPr lang="en-US" dirty="0" err="1"/>
              <a:t>tuotemalleja</a:t>
            </a:r>
            <a:endParaRPr lang="en-US" dirty="0"/>
          </a:p>
          <a:p>
            <a:pPr lvl="1"/>
            <a:r>
              <a:rPr lang="en-US" dirty="0" err="1"/>
              <a:t>Huomioitava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käytetty</a:t>
            </a:r>
            <a:r>
              <a:rPr lang="en-US" dirty="0"/>
              <a:t> </a:t>
            </a:r>
            <a:r>
              <a:rPr lang="en-US" dirty="0" err="1"/>
              <a:t>tuote</a:t>
            </a:r>
            <a:r>
              <a:rPr lang="en-US" dirty="0"/>
              <a:t>/</a:t>
            </a:r>
            <a:r>
              <a:rPr lang="en-US" dirty="0" err="1"/>
              <a:t>tuotemalli</a:t>
            </a:r>
            <a:r>
              <a:rPr lang="en-US" dirty="0"/>
              <a:t> </a:t>
            </a:r>
            <a:r>
              <a:rPr lang="en-US" dirty="0" err="1"/>
              <a:t>soveltuu</a:t>
            </a:r>
            <a:r>
              <a:rPr lang="en-US" dirty="0"/>
              <a:t> </a:t>
            </a:r>
            <a:r>
              <a:rPr lang="en-US" dirty="0" err="1"/>
              <a:t>putkidimensiolle</a:t>
            </a:r>
            <a:endParaRPr lang="en-US" dirty="0"/>
          </a:p>
          <a:p>
            <a:r>
              <a:rPr lang="en-US" sz="2400" dirty="0" err="1"/>
              <a:t>Tuotemallipohjaisessa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 </a:t>
            </a:r>
            <a:r>
              <a:rPr lang="en-US" sz="2400" dirty="0" err="1"/>
              <a:t>edellytetään</a:t>
            </a:r>
            <a:r>
              <a:rPr lang="en-US" sz="2400" dirty="0"/>
              <a:t> </a:t>
            </a:r>
            <a:r>
              <a:rPr lang="en-US" sz="2400" dirty="0" err="1"/>
              <a:t>tarkkuutta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6F6C31C-987E-A982-3A07-E1813006A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1" r="21477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95B48C-A508-77D3-25B0-EFE13A4C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49337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Ilmatiiveys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Ilmatiiveys</a:t>
            </a:r>
            <a:r>
              <a:rPr lang="en-US" sz="2400" dirty="0"/>
              <a:t> on </a:t>
            </a:r>
            <a:r>
              <a:rPr lang="en-US" sz="2400" dirty="0" err="1"/>
              <a:t>oleellinen</a:t>
            </a:r>
            <a:r>
              <a:rPr lang="en-US" sz="2400" dirty="0"/>
              <a:t> </a:t>
            </a:r>
            <a:r>
              <a:rPr lang="en-US" sz="2400" dirty="0" err="1"/>
              <a:t>osa</a:t>
            </a:r>
            <a:r>
              <a:rPr lang="en-US" sz="2400" dirty="0"/>
              <a:t> palo- ja </a:t>
            </a:r>
            <a:r>
              <a:rPr lang="en-US" sz="2400" dirty="0" err="1"/>
              <a:t>äänitekniikkaa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Hyvällä</a:t>
            </a:r>
            <a:r>
              <a:rPr lang="en-US" sz="2400" dirty="0"/>
              <a:t> </a:t>
            </a:r>
            <a:r>
              <a:rPr lang="en-US" sz="2400" dirty="0" err="1"/>
              <a:t>ilmatiiveydellä</a:t>
            </a:r>
            <a:r>
              <a:rPr lang="en-US" sz="2400" dirty="0"/>
              <a:t> </a:t>
            </a:r>
            <a:r>
              <a:rPr lang="en-US" sz="2400" dirty="0" err="1"/>
              <a:t>varmistetaan</a:t>
            </a:r>
            <a:r>
              <a:rPr lang="en-US" sz="2400" dirty="0"/>
              <a:t> </a:t>
            </a:r>
            <a:r>
              <a:rPr lang="en-US" sz="2400" dirty="0" err="1"/>
              <a:t>vaipparakenteen</a:t>
            </a:r>
            <a:r>
              <a:rPr lang="en-US" sz="2400" dirty="0"/>
              <a:t> </a:t>
            </a:r>
            <a:r>
              <a:rPr lang="en-US" sz="2400" dirty="0" err="1"/>
              <a:t>rakennusfysikaalinen</a:t>
            </a:r>
            <a:r>
              <a:rPr lang="en-US" sz="2400" dirty="0"/>
              <a:t> </a:t>
            </a:r>
            <a:r>
              <a:rPr lang="en-US" sz="2400" dirty="0" err="1"/>
              <a:t>toimivuus</a:t>
            </a:r>
            <a:r>
              <a:rPr lang="en-US" sz="2400" dirty="0"/>
              <a:t>, </a:t>
            </a:r>
            <a:r>
              <a:rPr lang="en-US" sz="2400" dirty="0" err="1"/>
              <a:t>hyvä</a:t>
            </a:r>
            <a:r>
              <a:rPr lang="en-US" sz="2400" dirty="0"/>
              <a:t> </a:t>
            </a:r>
            <a:r>
              <a:rPr lang="en-US" sz="2400" dirty="0" err="1"/>
              <a:t>asumisviihtyisyys</a:t>
            </a:r>
            <a:r>
              <a:rPr lang="en-US" sz="2400" dirty="0"/>
              <a:t> ja </a:t>
            </a:r>
            <a:r>
              <a:rPr lang="en-US" sz="2400" dirty="0" err="1"/>
              <a:t>energiankulutuksen</a:t>
            </a:r>
            <a:r>
              <a:rPr lang="en-US" sz="2400" dirty="0"/>
              <a:t> </a:t>
            </a:r>
            <a:r>
              <a:rPr lang="en-US" sz="2400" dirty="0" err="1"/>
              <a:t>pieneneminen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Ilmatiiveyden</a:t>
            </a:r>
            <a:r>
              <a:rPr lang="en-US" sz="2400" dirty="0"/>
              <a:t> </a:t>
            </a:r>
            <a:r>
              <a:rPr lang="en-US" sz="2400" dirty="0" err="1"/>
              <a:t>takaamiseksi</a:t>
            </a:r>
            <a:r>
              <a:rPr lang="en-US" sz="2400" dirty="0"/>
              <a:t> </a:t>
            </a:r>
            <a:r>
              <a:rPr lang="en-US" sz="2400" dirty="0" err="1"/>
              <a:t>detaljit</a:t>
            </a:r>
            <a:r>
              <a:rPr lang="en-US" sz="2400" dirty="0"/>
              <a:t> on </a:t>
            </a:r>
            <a:r>
              <a:rPr lang="en-US" sz="2400" dirty="0" err="1"/>
              <a:t>suunniteltava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Yksityiskohtiin</a:t>
            </a:r>
            <a:r>
              <a:rPr lang="en-US" sz="2400" dirty="0"/>
              <a:t> ja </a:t>
            </a:r>
            <a:r>
              <a:rPr lang="en-US" sz="2400" dirty="0" err="1"/>
              <a:t>rakennettavuuteen</a:t>
            </a:r>
            <a:r>
              <a:rPr lang="en-US" sz="2400" dirty="0"/>
              <a:t> on </a:t>
            </a:r>
            <a:r>
              <a:rPr lang="en-US" sz="2400" dirty="0" err="1"/>
              <a:t>kiinnitettävä</a:t>
            </a:r>
            <a:r>
              <a:rPr lang="en-US" sz="2400" dirty="0"/>
              <a:t> </a:t>
            </a:r>
            <a:r>
              <a:rPr lang="en-US" sz="2400" dirty="0" err="1"/>
              <a:t>huomioita</a:t>
            </a:r>
            <a:r>
              <a:rPr lang="en-US" sz="2400" dirty="0"/>
              <a:t> jo </a:t>
            </a:r>
            <a:r>
              <a:rPr lang="en-US" sz="2400" dirty="0" err="1"/>
              <a:t>suunnitteluvaiheessa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713E8CF9-3020-AF44-CEF0-CD4E88F97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8" r="28972" b="-1"/>
          <a:stretch/>
        </p:blipFill>
        <p:spPr>
          <a:xfrm>
            <a:off x="0" y="1046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F893FED-CEF8-4766-D181-1F049F51F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56290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Tilaelementit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Tilaaja</a:t>
            </a:r>
            <a:r>
              <a:rPr lang="en-US" sz="2400" dirty="0"/>
              <a:t> </a:t>
            </a:r>
            <a:r>
              <a:rPr lang="en-US" sz="2400" dirty="0" err="1"/>
              <a:t>määrittelee</a:t>
            </a:r>
            <a:r>
              <a:rPr lang="en-US" sz="2400" dirty="0"/>
              <a:t> </a:t>
            </a:r>
            <a:r>
              <a:rPr lang="en-US" sz="2400" dirty="0" err="1"/>
              <a:t>elementin</a:t>
            </a:r>
            <a:r>
              <a:rPr lang="en-US" sz="2400" dirty="0"/>
              <a:t> </a:t>
            </a:r>
            <a:r>
              <a:rPr lang="en-US" sz="2400" dirty="0" err="1"/>
              <a:t>varustelutason</a:t>
            </a:r>
            <a:endParaRPr lang="en-US" sz="2400" dirty="0"/>
          </a:p>
          <a:p>
            <a:r>
              <a:rPr lang="en-US" sz="2400" dirty="0" err="1"/>
              <a:t>Rakennuspaikalla</a:t>
            </a:r>
            <a:r>
              <a:rPr lang="en-US" sz="2400" dirty="0"/>
              <a:t> </a:t>
            </a:r>
            <a:r>
              <a:rPr lang="en-US" sz="2400" dirty="0" err="1"/>
              <a:t>tehdään</a:t>
            </a:r>
            <a:r>
              <a:rPr lang="en-US" sz="2400" dirty="0"/>
              <a:t> </a:t>
            </a:r>
            <a:r>
              <a:rPr lang="en-US" sz="2400" dirty="0" err="1"/>
              <a:t>tarvittavat</a:t>
            </a:r>
            <a:r>
              <a:rPr lang="en-US" sz="2400" dirty="0"/>
              <a:t> </a:t>
            </a:r>
            <a:r>
              <a:rPr lang="en-US" sz="2400" dirty="0" err="1"/>
              <a:t>talotekniset</a:t>
            </a:r>
            <a:r>
              <a:rPr lang="en-US" sz="2400" dirty="0"/>
              <a:t> </a:t>
            </a:r>
            <a:r>
              <a:rPr lang="en-US" sz="2400" dirty="0" err="1"/>
              <a:t>liittymät</a:t>
            </a:r>
            <a:endParaRPr lang="en-US" sz="2400" dirty="0"/>
          </a:p>
          <a:p>
            <a:r>
              <a:rPr lang="en-US" sz="2400" dirty="0" err="1"/>
              <a:t>Tilaelementin</a:t>
            </a:r>
            <a:r>
              <a:rPr lang="en-US" sz="2400" dirty="0"/>
              <a:t> </a:t>
            </a:r>
            <a:r>
              <a:rPr lang="en-US" sz="2400" dirty="0" err="1"/>
              <a:t>talotekniikka</a:t>
            </a:r>
            <a:r>
              <a:rPr lang="en-US" sz="2400" dirty="0"/>
              <a:t> on </a:t>
            </a:r>
            <a:r>
              <a:rPr lang="en-US" sz="2400" dirty="0" err="1"/>
              <a:t>tehtaalla</a:t>
            </a:r>
            <a:r>
              <a:rPr lang="en-US" sz="2400" dirty="0"/>
              <a:t> </a:t>
            </a:r>
            <a:r>
              <a:rPr lang="en-US" sz="2400" dirty="0" err="1"/>
              <a:t>tarkastettu</a:t>
            </a:r>
            <a:r>
              <a:rPr lang="en-US" sz="2400" dirty="0"/>
              <a:t> ja </a:t>
            </a:r>
            <a:r>
              <a:rPr lang="en-US" sz="2400" dirty="0" err="1"/>
              <a:t>suoritettu</a:t>
            </a:r>
            <a:r>
              <a:rPr lang="en-US" sz="2400" dirty="0"/>
              <a:t> </a:t>
            </a:r>
            <a:r>
              <a:rPr lang="en-US" sz="2400" dirty="0" err="1"/>
              <a:t>tarvittavat</a:t>
            </a:r>
            <a:r>
              <a:rPr lang="en-US" sz="2400" dirty="0"/>
              <a:t> </a:t>
            </a:r>
            <a:r>
              <a:rPr lang="en-US" sz="2400" dirty="0" err="1"/>
              <a:t>painekokeet</a:t>
            </a:r>
            <a:r>
              <a:rPr lang="en-US" sz="2400" dirty="0"/>
              <a:t> </a:t>
            </a:r>
            <a:r>
              <a:rPr lang="en-US" sz="2400" dirty="0" err="1"/>
              <a:t>ym</a:t>
            </a:r>
            <a:r>
              <a:rPr lang="en-US" sz="2400" dirty="0"/>
              <a:t>.</a:t>
            </a:r>
          </a:p>
          <a:p>
            <a:r>
              <a:rPr lang="en-US" sz="2400" dirty="0"/>
              <a:t>LVIS-</a:t>
            </a:r>
            <a:r>
              <a:rPr lang="en-US" sz="2400" dirty="0" err="1"/>
              <a:t>tekniikalle</a:t>
            </a:r>
            <a:r>
              <a:rPr lang="en-US" sz="2400" dirty="0"/>
              <a:t> on </a:t>
            </a:r>
            <a:r>
              <a:rPr lang="en-US" sz="2400" dirty="0" err="1"/>
              <a:t>varmistettava</a:t>
            </a:r>
            <a:r>
              <a:rPr lang="en-US" sz="2400" dirty="0"/>
              <a:t> </a:t>
            </a:r>
            <a:r>
              <a:rPr lang="en-US" sz="2400" dirty="0" err="1"/>
              <a:t>riittävä</a:t>
            </a:r>
            <a:r>
              <a:rPr lang="en-US" sz="2400" dirty="0"/>
              <a:t> </a:t>
            </a:r>
            <a:r>
              <a:rPr lang="en-US" sz="2400" dirty="0" err="1"/>
              <a:t>kytkentävara</a:t>
            </a:r>
            <a:r>
              <a:rPr lang="en-US" sz="2400" dirty="0"/>
              <a:t> ja </a:t>
            </a:r>
            <a:r>
              <a:rPr lang="en-US" sz="2400" dirty="0" err="1"/>
              <a:t>asennustila</a:t>
            </a:r>
            <a:endParaRPr lang="en-US" sz="2400" dirty="0"/>
          </a:p>
          <a:p>
            <a:r>
              <a:rPr lang="en-US" sz="2400" dirty="0" err="1"/>
              <a:t>Yleensä</a:t>
            </a:r>
            <a:r>
              <a:rPr lang="en-US" sz="2400" dirty="0"/>
              <a:t> </a:t>
            </a:r>
            <a:r>
              <a:rPr lang="en-US" sz="2400" dirty="0" err="1"/>
              <a:t>perussuunnittelun</a:t>
            </a:r>
            <a:r>
              <a:rPr lang="en-US" sz="2400" dirty="0"/>
              <a:t> </a:t>
            </a:r>
            <a:r>
              <a:rPr lang="en-US" sz="2400" dirty="0" err="1"/>
              <a:t>suorittaa</a:t>
            </a:r>
            <a:r>
              <a:rPr lang="en-US" sz="2400" dirty="0"/>
              <a:t> </a:t>
            </a:r>
            <a:r>
              <a:rPr lang="en-US" sz="2400" dirty="0" err="1"/>
              <a:t>tilaaja</a:t>
            </a:r>
            <a:r>
              <a:rPr lang="en-US" sz="2400" dirty="0"/>
              <a:t> ja </a:t>
            </a:r>
            <a:r>
              <a:rPr lang="en-US" sz="2400" dirty="0" err="1"/>
              <a:t>tarkesuunnittelun</a:t>
            </a:r>
            <a:r>
              <a:rPr lang="en-US" sz="2400" dirty="0"/>
              <a:t> </a:t>
            </a:r>
            <a:r>
              <a:rPr lang="en-US" sz="2400" dirty="0" err="1"/>
              <a:t>tekee</a:t>
            </a:r>
            <a:r>
              <a:rPr lang="en-US" sz="2400" dirty="0"/>
              <a:t> </a:t>
            </a:r>
            <a:r>
              <a:rPr lang="en-US" sz="2400" dirty="0" err="1"/>
              <a:t>tilaelementtitoimittaja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713E8CF9-3020-AF44-CEF0-CD4E88F97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8" r="28972" b="-1"/>
          <a:stretch/>
        </p:blipFill>
        <p:spPr>
          <a:xfrm>
            <a:off x="0" y="1046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5F7EFEF-01FB-3BC7-B4F4-CB0E48765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9822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Tilaelementit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Taloteknisessä</a:t>
            </a:r>
            <a:r>
              <a:rPr lang="en-US" sz="2400" dirty="0"/>
              <a:t> </a:t>
            </a:r>
            <a:r>
              <a:rPr lang="en-US" sz="2400" dirty="0" err="1"/>
              <a:t>suunnittelussa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huomioida</a:t>
            </a:r>
            <a:r>
              <a:rPr lang="en-US" sz="2400" dirty="0"/>
              <a:t> ja </a:t>
            </a:r>
            <a:r>
              <a:rPr lang="en-US" sz="2400" dirty="0" err="1"/>
              <a:t>sopia</a:t>
            </a:r>
            <a:r>
              <a:rPr lang="en-US" sz="2400" dirty="0"/>
              <a:t> </a:t>
            </a:r>
            <a:r>
              <a:rPr lang="en-US" sz="2400" dirty="0" err="1"/>
              <a:t>elementtivalmistajan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r>
              <a:rPr lang="en-US" sz="2400" dirty="0"/>
              <a:t>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liittymäpinnat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Liittymäpinnat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yleensä</a:t>
            </a:r>
            <a:r>
              <a:rPr lang="en-US" sz="2400" dirty="0"/>
              <a:t> </a:t>
            </a:r>
            <a:r>
              <a:rPr lang="en-US" sz="2400" dirty="0" err="1"/>
              <a:t>yhdellä</a:t>
            </a:r>
            <a:r>
              <a:rPr lang="en-US" sz="2400" dirty="0"/>
              <a:t> </a:t>
            </a:r>
            <a:r>
              <a:rPr lang="en-US" sz="2400" dirty="0" err="1"/>
              <a:t>elementin</a:t>
            </a:r>
            <a:r>
              <a:rPr lang="en-US" sz="2400" dirty="0"/>
              <a:t> </a:t>
            </a:r>
            <a:r>
              <a:rPr lang="en-US" sz="2400" dirty="0" err="1"/>
              <a:t>sivulla</a:t>
            </a:r>
            <a:r>
              <a:rPr lang="en-US" sz="2400" dirty="0"/>
              <a:t>, </a:t>
            </a:r>
            <a:r>
              <a:rPr lang="en-US" sz="2400" dirty="0" err="1"/>
              <a:t>lukuunottamatta</a:t>
            </a:r>
            <a:r>
              <a:rPr lang="en-US" sz="2400" dirty="0"/>
              <a:t> </a:t>
            </a:r>
            <a:r>
              <a:rPr lang="en-US" sz="2400" dirty="0" err="1"/>
              <a:t>viemäreitä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Elementtien</a:t>
            </a:r>
            <a:r>
              <a:rPr lang="en-US" sz="2400" dirty="0"/>
              <a:t> </a:t>
            </a:r>
            <a:r>
              <a:rPr lang="en-US" sz="2400" dirty="0" err="1"/>
              <a:t>käyttäminen</a:t>
            </a:r>
            <a:r>
              <a:rPr lang="en-US" sz="2400" dirty="0"/>
              <a:t> </a:t>
            </a:r>
            <a:r>
              <a:rPr lang="en-US" sz="2400" dirty="0" err="1"/>
              <a:t>vaikuttaa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suunnittelun</a:t>
            </a:r>
            <a:r>
              <a:rPr lang="en-US" sz="2400" dirty="0"/>
              <a:t> ja </a:t>
            </a:r>
            <a:r>
              <a:rPr lang="en-US" sz="2400" dirty="0" err="1"/>
              <a:t>päätöksenteon</a:t>
            </a:r>
            <a:r>
              <a:rPr lang="en-US" sz="2400" dirty="0"/>
              <a:t> </a:t>
            </a:r>
            <a:r>
              <a:rPr lang="en-US" sz="2400" dirty="0" err="1"/>
              <a:t>aikaikatauluun</a:t>
            </a:r>
            <a:r>
              <a:rPr lang="en-US" sz="2400" dirty="0"/>
              <a:t>, </a:t>
            </a:r>
            <a:r>
              <a:rPr lang="en-US" sz="2400" b="1" dirty="0" err="1"/>
              <a:t>etupainotteinen</a:t>
            </a:r>
            <a:r>
              <a:rPr lang="en-US" sz="2400" b="1" dirty="0"/>
              <a:t> </a:t>
            </a:r>
            <a:r>
              <a:rPr lang="en-US" sz="2400" b="1" dirty="0" err="1"/>
              <a:t>suunnittelu</a:t>
            </a:r>
            <a:r>
              <a:rPr lang="en-US" sz="2400" b="1" dirty="0"/>
              <a:t> on </a:t>
            </a:r>
            <a:r>
              <a:rPr lang="en-US" sz="2400" b="1" dirty="0" err="1"/>
              <a:t>tarkkaa</a:t>
            </a:r>
            <a:r>
              <a:rPr lang="en-US" sz="2400" dirty="0"/>
              <a:t>!!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F056B713-E592-63A2-DD56-3A3E7036C74C}"/>
              </a:ext>
            </a:extLst>
          </p:cNvPr>
          <p:cNvGrpSpPr/>
          <p:nvPr/>
        </p:nvGrpSpPr>
        <p:grpSpPr>
          <a:xfrm>
            <a:off x="270689" y="1438160"/>
            <a:ext cx="4310103" cy="5202068"/>
            <a:chOff x="270689" y="1438160"/>
            <a:chExt cx="4310103" cy="520206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E52B996A-483F-FEB6-9F09-08724BA15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689" y="1438160"/>
              <a:ext cx="4310103" cy="4612937"/>
            </a:xfrm>
            <a:prstGeom prst="rect">
              <a:avLst/>
            </a:prstGeom>
          </p:spPr>
        </p:pic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CD2CFBC-0522-9654-EA46-457FA3F99F02}"/>
                </a:ext>
              </a:extLst>
            </p:cNvPr>
            <p:cNvSpPr txBox="1"/>
            <p:nvPr/>
          </p:nvSpPr>
          <p:spPr>
            <a:xfrm>
              <a:off x="270689" y="6332451"/>
              <a:ext cx="31124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/>
                <a:t>RT38784 Parma Kylpyhuoneet</a:t>
              </a:r>
            </a:p>
          </p:txBody>
        </p:sp>
      </p:grp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373717-639C-113F-F7D1-6EDCD578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727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Pystyhormit</a:t>
            </a:r>
          </a:p>
        </p:txBody>
      </p:sp>
    </p:spTree>
    <p:extLst>
      <p:ext uri="{BB962C8B-B14F-4D97-AF65-F5344CB8AC3E}">
        <p14:creationId xmlns:p14="http://schemas.microsoft.com/office/powerpoint/2010/main" val="38594126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Pystyhormeissa</a:t>
            </a:r>
            <a:r>
              <a:rPr lang="en-US" sz="2400" dirty="0"/>
              <a:t> </a:t>
            </a:r>
            <a:r>
              <a:rPr lang="en-US" sz="2400" dirty="0" err="1"/>
              <a:t>kulkee</a:t>
            </a:r>
            <a:r>
              <a:rPr lang="en-US" sz="2400" dirty="0"/>
              <a:t> </a:t>
            </a:r>
            <a:r>
              <a:rPr lang="en-US" sz="2400" dirty="0" err="1"/>
              <a:t>suurin</a:t>
            </a:r>
            <a:r>
              <a:rPr lang="en-US" sz="2400" dirty="0"/>
              <a:t> </a:t>
            </a:r>
            <a:r>
              <a:rPr lang="en-US" sz="2400" dirty="0" err="1"/>
              <a:t>osa</a:t>
            </a:r>
            <a:r>
              <a:rPr lang="en-US" sz="2400" dirty="0"/>
              <a:t> </a:t>
            </a:r>
            <a:r>
              <a:rPr lang="en-US" sz="2400" dirty="0" err="1"/>
              <a:t>kerrostalojen</a:t>
            </a:r>
            <a:r>
              <a:rPr lang="en-US" sz="2400" dirty="0"/>
              <a:t> </a:t>
            </a:r>
            <a:r>
              <a:rPr lang="en-US" sz="2400" dirty="0" err="1"/>
              <a:t>pystysuuntaisesta</a:t>
            </a:r>
            <a:r>
              <a:rPr lang="en-US" sz="2400" dirty="0"/>
              <a:t> </a:t>
            </a:r>
            <a:r>
              <a:rPr lang="en-US" sz="2400" dirty="0" err="1"/>
              <a:t>talotekniikasta</a:t>
            </a:r>
            <a:r>
              <a:rPr lang="en-US" sz="2400" dirty="0"/>
              <a:t> </a:t>
            </a:r>
            <a:r>
              <a:rPr lang="en-US" sz="2400" dirty="0" err="1"/>
              <a:t>kerrosten</a:t>
            </a:r>
            <a:r>
              <a:rPr lang="en-US" sz="2400" dirty="0"/>
              <a:t> </a:t>
            </a:r>
            <a:r>
              <a:rPr lang="en-US" sz="2400" dirty="0" err="1"/>
              <a:t>välillä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Hormit</a:t>
            </a:r>
            <a:r>
              <a:rPr lang="en-US" sz="2400" dirty="0"/>
              <a:t> </a:t>
            </a:r>
            <a:r>
              <a:rPr lang="en-US" sz="2400" dirty="0" err="1"/>
              <a:t>voivat</a:t>
            </a:r>
            <a:r>
              <a:rPr lang="en-US" sz="2400" dirty="0"/>
              <a:t> olla </a:t>
            </a:r>
            <a:r>
              <a:rPr lang="en-US" sz="2400" dirty="0" err="1"/>
              <a:t>joko</a:t>
            </a:r>
            <a:r>
              <a:rPr lang="en-US" sz="2400" dirty="0"/>
              <a:t> </a:t>
            </a:r>
            <a:r>
              <a:rPr lang="en-US" sz="2400" dirty="0" err="1"/>
              <a:t>valmiselementtejä</a:t>
            </a:r>
            <a:r>
              <a:rPr lang="en-US" sz="2400" dirty="0"/>
              <a:t> tai </a:t>
            </a:r>
            <a:r>
              <a:rPr lang="en-US" sz="2400" dirty="0" err="1"/>
              <a:t>paikallatehtäviä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Pystyhormit</a:t>
            </a:r>
            <a:r>
              <a:rPr lang="en-US" sz="2400" dirty="0"/>
              <a:t> on </a:t>
            </a:r>
            <a:r>
              <a:rPr lang="en-US" sz="2400" dirty="0" err="1"/>
              <a:t>yhteensovitettava</a:t>
            </a:r>
            <a:r>
              <a:rPr lang="en-US" sz="2400" dirty="0"/>
              <a:t> </a:t>
            </a:r>
            <a:r>
              <a:rPr lang="en-US" sz="2400" dirty="0" err="1"/>
              <a:t>rakennesuunnittelijan</a:t>
            </a:r>
            <a:r>
              <a:rPr lang="en-US" sz="2400" dirty="0"/>
              <a:t> ja </a:t>
            </a:r>
            <a:r>
              <a:rPr lang="en-US" sz="2400" dirty="0" err="1"/>
              <a:t>arkkitehdin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r>
              <a:rPr lang="en-US" sz="2400" dirty="0"/>
              <a:t> </a:t>
            </a:r>
            <a:r>
              <a:rPr lang="en-US" sz="2400" dirty="0" err="1"/>
              <a:t>rakenneratkaisuja</a:t>
            </a:r>
            <a:r>
              <a:rPr lang="en-US" sz="2400" dirty="0"/>
              <a:t> </a:t>
            </a:r>
            <a:r>
              <a:rPr lang="en-US" sz="2400" dirty="0" err="1"/>
              <a:t>mietittäessä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31896A5-385C-4CB8-8C0E-148047772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1" y="1825625"/>
            <a:ext cx="4879397" cy="3049622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4772B6E-E0B6-37FC-296F-4D11F10FD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3408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Putkistojen</a:t>
            </a:r>
            <a:r>
              <a:rPr lang="en-US" sz="2400" dirty="0"/>
              <a:t> </a:t>
            </a:r>
            <a:r>
              <a:rPr lang="en-US" sz="2400" dirty="0" err="1"/>
              <a:t>kiinnitys</a:t>
            </a:r>
            <a:r>
              <a:rPr lang="en-US" sz="2400" dirty="0"/>
              <a:t> </a:t>
            </a:r>
            <a:r>
              <a:rPr lang="en-US" sz="2400" dirty="0" err="1"/>
              <a:t>hormeissa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suunniteltava</a:t>
            </a:r>
            <a:r>
              <a:rPr lang="en-US" sz="2400" dirty="0"/>
              <a:t>, </a:t>
            </a:r>
            <a:r>
              <a:rPr lang="en-US" sz="2400" dirty="0" err="1"/>
              <a:t>koska</a:t>
            </a:r>
            <a:r>
              <a:rPr lang="en-US" sz="2400" dirty="0"/>
              <a:t> </a:t>
            </a:r>
            <a:r>
              <a:rPr lang="en-US" sz="2400" dirty="0" err="1"/>
              <a:t>eteenkin</a:t>
            </a:r>
            <a:r>
              <a:rPr lang="en-US" sz="2400" dirty="0"/>
              <a:t> </a:t>
            </a:r>
            <a:r>
              <a:rPr lang="en-US" sz="2400" dirty="0" err="1"/>
              <a:t>viemäriputket</a:t>
            </a:r>
            <a:r>
              <a:rPr lang="en-US" sz="2400" dirty="0"/>
              <a:t> </a:t>
            </a:r>
            <a:r>
              <a:rPr lang="en-US" sz="2400" dirty="0" err="1"/>
              <a:t>aiheuttavat</a:t>
            </a:r>
            <a:r>
              <a:rPr lang="en-US" sz="2400" dirty="0"/>
              <a:t> </a:t>
            </a:r>
            <a:r>
              <a:rPr lang="en-US" sz="2400" dirty="0" err="1"/>
              <a:t>ääntä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Putkistojen</a:t>
            </a:r>
            <a:r>
              <a:rPr lang="en-US" sz="2400" dirty="0"/>
              <a:t> </a:t>
            </a:r>
            <a:r>
              <a:rPr lang="en-US" sz="2400" dirty="0" err="1"/>
              <a:t>kiinnittämistä</a:t>
            </a:r>
            <a:r>
              <a:rPr lang="en-US" sz="2400" dirty="0"/>
              <a:t> </a:t>
            </a:r>
            <a:r>
              <a:rPr lang="en-US" sz="2400" dirty="0" err="1"/>
              <a:t>huoneistojen</a:t>
            </a:r>
            <a:r>
              <a:rPr lang="en-US" sz="2400" dirty="0"/>
              <a:t> </a:t>
            </a:r>
            <a:r>
              <a:rPr lang="en-US" sz="2400" dirty="0" err="1"/>
              <a:t>seiniin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välttää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Hormien</a:t>
            </a:r>
            <a:r>
              <a:rPr lang="en-US" sz="2400" dirty="0"/>
              <a:t> </a:t>
            </a:r>
            <a:r>
              <a:rPr lang="en-US" sz="2400" dirty="0" err="1"/>
              <a:t>sijoittamisessa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 palo- ja </a:t>
            </a:r>
            <a:r>
              <a:rPr lang="en-US" sz="2400" dirty="0" err="1"/>
              <a:t>äänitekniset</a:t>
            </a:r>
            <a:r>
              <a:rPr lang="en-US" sz="2400" dirty="0"/>
              <a:t> </a:t>
            </a:r>
            <a:r>
              <a:rPr lang="en-US" sz="2400" dirty="0" err="1"/>
              <a:t>asiat</a:t>
            </a:r>
            <a:r>
              <a:rPr lang="en-US" sz="2400" dirty="0"/>
              <a:t>, </a:t>
            </a:r>
            <a:r>
              <a:rPr lang="en-US" sz="2400" dirty="0" err="1"/>
              <a:t>kosteus</a:t>
            </a:r>
            <a:r>
              <a:rPr lang="en-US" sz="2400" dirty="0"/>
              <a:t>- ja </a:t>
            </a:r>
            <a:r>
              <a:rPr lang="en-US" sz="2400" dirty="0" err="1"/>
              <a:t>vuotokohtien</a:t>
            </a:r>
            <a:r>
              <a:rPr lang="en-US" sz="2400" dirty="0"/>
              <a:t> </a:t>
            </a:r>
            <a:r>
              <a:rPr lang="en-US" sz="2400" dirty="0" err="1"/>
              <a:t>havaittavuus</a:t>
            </a:r>
            <a:r>
              <a:rPr lang="en-US" sz="2400" dirty="0"/>
              <a:t> ja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huollettavuus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82980DA-C4A5-A14B-B272-4EDFAE0B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4879397" cy="3049622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8336598-A260-405E-4CA3-70E9FE246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18238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Pystyhormit</a:t>
            </a:r>
            <a:r>
              <a:rPr lang="en-US" sz="2400" dirty="0"/>
              <a:t> on </a:t>
            </a:r>
            <a:r>
              <a:rPr lang="en-US" sz="2400" dirty="0" err="1"/>
              <a:t>syytä</a:t>
            </a:r>
            <a:r>
              <a:rPr lang="en-US" sz="2400" dirty="0"/>
              <a:t> </a:t>
            </a:r>
            <a:r>
              <a:rPr lang="en-US" sz="2400" dirty="0" err="1"/>
              <a:t>sijoittaa</a:t>
            </a:r>
            <a:r>
              <a:rPr lang="en-US" sz="2400" dirty="0"/>
              <a:t> </a:t>
            </a:r>
            <a:r>
              <a:rPr lang="en-US" sz="2400" dirty="0" err="1"/>
              <a:t>ensisijaisesti</a:t>
            </a:r>
            <a:r>
              <a:rPr lang="en-US" sz="2400" dirty="0"/>
              <a:t> </a:t>
            </a:r>
            <a:r>
              <a:rPr lang="en-US" sz="2400" dirty="0" err="1"/>
              <a:t>porrashuoneiden</a:t>
            </a:r>
            <a:r>
              <a:rPr lang="en-US" sz="2400" dirty="0"/>
              <a:t> </a:t>
            </a:r>
            <a:r>
              <a:rPr lang="en-US" sz="2400" dirty="0" err="1"/>
              <a:t>puolelle</a:t>
            </a:r>
            <a:r>
              <a:rPr lang="en-US" sz="2400" dirty="0"/>
              <a:t> ”</a:t>
            </a:r>
            <a:r>
              <a:rPr lang="en-US" sz="2400" dirty="0" err="1"/>
              <a:t>hormivyöhykkeelle</a:t>
            </a:r>
            <a:r>
              <a:rPr lang="en-US" sz="2400" dirty="0"/>
              <a:t>”</a:t>
            </a:r>
          </a:p>
          <a:p>
            <a:pPr lvl="2"/>
            <a:r>
              <a:rPr lang="en-US" sz="2200" dirty="0" err="1"/>
              <a:t>Ääni</a:t>
            </a:r>
            <a:r>
              <a:rPr lang="en-US" sz="2200" dirty="0"/>
              <a:t>- ja </a:t>
            </a:r>
            <a:r>
              <a:rPr lang="en-US" sz="2200" dirty="0" err="1"/>
              <a:t>paloteknisesti</a:t>
            </a:r>
            <a:r>
              <a:rPr lang="en-US" sz="2200" dirty="0"/>
              <a:t> </a:t>
            </a:r>
            <a:r>
              <a:rPr lang="en-US" sz="2200" dirty="0" err="1"/>
              <a:t>haasteelliset</a:t>
            </a:r>
            <a:r>
              <a:rPr lang="en-US" sz="2200" dirty="0"/>
              <a:t> </a:t>
            </a:r>
            <a:r>
              <a:rPr lang="en-US" sz="2200" dirty="0" err="1"/>
              <a:t>välipohjalävistykset</a:t>
            </a:r>
            <a:r>
              <a:rPr lang="en-US" sz="2200" dirty="0"/>
              <a:t> </a:t>
            </a:r>
            <a:r>
              <a:rPr lang="en-US" sz="2200" dirty="0" err="1"/>
              <a:t>vältetään</a:t>
            </a:r>
            <a:r>
              <a:rPr lang="en-US" sz="2200" dirty="0"/>
              <a:t> </a:t>
            </a:r>
            <a:r>
              <a:rPr lang="en-US" sz="2200" dirty="0" err="1"/>
              <a:t>huoneistojen</a:t>
            </a:r>
            <a:r>
              <a:rPr lang="en-US" sz="2200" dirty="0"/>
              <a:t> </a:t>
            </a:r>
            <a:r>
              <a:rPr lang="en-US" sz="2200" dirty="0" err="1"/>
              <a:t>puolella</a:t>
            </a:r>
            <a:endParaRPr lang="en-US" sz="2200" dirty="0"/>
          </a:p>
          <a:p>
            <a:pPr lvl="2"/>
            <a:r>
              <a:rPr lang="en-US" sz="2200" dirty="0" err="1"/>
              <a:t>Tekniikan</a:t>
            </a:r>
            <a:r>
              <a:rPr lang="en-US" sz="2200" dirty="0"/>
              <a:t> </a:t>
            </a:r>
            <a:r>
              <a:rPr lang="en-US" sz="2200" dirty="0" err="1"/>
              <a:t>huoltaminen</a:t>
            </a:r>
            <a:r>
              <a:rPr lang="en-US" sz="2200" dirty="0"/>
              <a:t>/</a:t>
            </a:r>
            <a:r>
              <a:rPr lang="en-US" sz="2200" dirty="0" err="1"/>
              <a:t>tarkistaminen</a:t>
            </a:r>
            <a:r>
              <a:rPr lang="en-US" sz="2200" dirty="0"/>
              <a:t> ja </a:t>
            </a:r>
            <a:r>
              <a:rPr lang="en-US" sz="2200" dirty="0" err="1"/>
              <a:t>mahdollinen</a:t>
            </a:r>
            <a:r>
              <a:rPr lang="en-US" sz="2200" dirty="0"/>
              <a:t> </a:t>
            </a:r>
            <a:r>
              <a:rPr lang="en-US" sz="2200" dirty="0" err="1"/>
              <a:t>korjaaminen</a:t>
            </a:r>
            <a:r>
              <a:rPr lang="en-US" sz="2200" dirty="0"/>
              <a:t> </a:t>
            </a:r>
            <a:r>
              <a:rPr lang="en-US" sz="2200" dirty="0" err="1"/>
              <a:t>helppoa</a:t>
            </a:r>
            <a:endParaRPr lang="en-US" sz="2200" dirty="0"/>
          </a:p>
          <a:p>
            <a:pPr lvl="2"/>
            <a:r>
              <a:rPr lang="en-US" sz="2200" dirty="0" err="1"/>
              <a:t>Viemärimeluhaitat</a:t>
            </a:r>
            <a:r>
              <a:rPr lang="en-US" sz="2200" dirty="0"/>
              <a:t> </a:t>
            </a:r>
            <a:r>
              <a:rPr lang="en-US" sz="2200" dirty="0" err="1"/>
              <a:t>vähenee</a:t>
            </a:r>
            <a:endParaRPr lang="en-US" sz="2200" dirty="0"/>
          </a:p>
          <a:p>
            <a:pPr lvl="2"/>
            <a:r>
              <a:rPr lang="en-US" sz="2200" dirty="0"/>
              <a:t>LVIS-</a:t>
            </a:r>
            <a:r>
              <a:rPr lang="en-US" sz="2200" dirty="0" err="1"/>
              <a:t>tekniikka</a:t>
            </a:r>
            <a:r>
              <a:rPr lang="en-US" sz="2200" dirty="0"/>
              <a:t> </a:t>
            </a:r>
            <a:r>
              <a:rPr lang="en-US" sz="2200" dirty="0" err="1"/>
              <a:t>voidaan</a:t>
            </a:r>
            <a:r>
              <a:rPr lang="en-US" sz="2200" dirty="0"/>
              <a:t> </a:t>
            </a:r>
            <a:r>
              <a:rPr lang="en-US" sz="2200" dirty="0" err="1"/>
              <a:t>tehdä</a:t>
            </a:r>
            <a:r>
              <a:rPr lang="en-US" sz="2200" dirty="0"/>
              <a:t> </a:t>
            </a:r>
            <a:r>
              <a:rPr lang="en-US" sz="2200" dirty="0" err="1"/>
              <a:t>rakennuksen</a:t>
            </a:r>
            <a:r>
              <a:rPr lang="en-US" sz="2200" dirty="0"/>
              <a:t> </a:t>
            </a:r>
            <a:r>
              <a:rPr lang="en-US" sz="2200" dirty="0" err="1"/>
              <a:t>rungon</a:t>
            </a:r>
            <a:r>
              <a:rPr lang="en-US" sz="2200" dirty="0"/>
              <a:t> </a:t>
            </a:r>
            <a:r>
              <a:rPr lang="en-US" sz="2200" dirty="0" err="1"/>
              <a:t>pystyttämisen</a:t>
            </a:r>
            <a:r>
              <a:rPr lang="en-US" sz="2200" dirty="0"/>
              <a:t> </a:t>
            </a:r>
            <a:r>
              <a:rPr lang="en-US" sz="2200" dirty="0" err="1"/>
              <a:t>jälkeen</a:t>
            </a:r>
            <a:endParaRPr lang="en-US" sz="2200" dirty="0"/>
          </a:p>
          <a:p>
            <a:pPr lvl="2"/>
            <a:r>
              <a:rPr lang="en-US" sz="2200" dirty="0" err="1"/>
              <a:t>Mahdollistaa</a:t>
            </a:r>
            <a:r>
              <a:rPr lang="en-US" sz="2200" dirty="0"/>
              <a:t> </a:t>
            </a:r>
            <a:r>
              <a:rPr lang="en-US" sz="2200" dirty="0" err="1"/>
              <a:t>myös</a:t>
            </a:r>
            <a:r>
              <a:rPr lang="en-US" sz="2200" dirty="0"/>
              <a:t> </a:t>
            </a:r>
            <a:r>
              <a:rPr lang="en-US" sz="2200" dirty="0" err="1"/>
              <a:t>tilaelementtirakentamisen</a:t>
            </a:r>
            <a:endParaRPr lang="en-US" sz="22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F5692D6-4F1D-76D6-44C2-8A573BD9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71" b="-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B1D231-4DD9-E0F5-998F-26D17BB48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9553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Hormit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sulkea</a:t>
            </a:r>
            <a:r>
              <a:rPr lang="en-US" sz="2400" dirty="0"/>
              <a:t> </a:t>
            </a:r>
            <a:r>
              <a:rPr lang="en-US" sz="2400" dirty="0" err="1"/>
              <a:t>kerroksittain</a:t>
            </a:r>
            <a:r>
              <a:rPr lang="en-US" sz="2400" dirty="0"/>
              <a:t> </a:t>
            </a:r>
            <a:r>
              <a:rPr lang="en-US" sz="2400" dirty="0" err="1"/>
              <a:t>uudistuneen</a:t>
            </a:r>
            <a:r>
              <a:rPr lang="en-US" sz="2400" dirty="0"/>
              <a:t> </a:t>
            </a:r>
            <a:r>
              <a:rPr lang="en-US" sz="2400" dirty="0" err="1"/>
              <a:t>rakennusasetuksen</a:t>
            </a:r>
            <a:r>
              <a:rPr lang="en-US" sz="2400" dirty="0"/>
              <a:t> </a:t>
            </a:r>
            <a:r>
              <a:rPr lang="en-US" sz="2400" dirty="0" err="1"/>
              <a:t>mukaan</a:t>
            </a:r>
            <a:endParaRPr lang="en-US" sz="2400" dirty="0"/>
          </a:p>
          <a:p>
            <a:r>
              <a:rPr lang="en-US" sz="2400" dirty="0" err="1"/>
              <a:t>Hormin</a:t>
            </a:r>
            <a:r>
              <a:rPr lang="en-US" sz="2400" dirty="0"/>
              <a:t> </a:t>
            </a:r>
            <a:r>
              <a:rPr lang="en-US" sz="2400" dirty="0" err="1"/>
              <a:t>sijoituksessa</a:t>
            </a:r>
            <a:r>
              <a:rPr lang="en-US" sz="2400" dirty="0"/>
              <a:t> ja </a:t>
            </a:r>
            <a:r>
              <a:rPr lang="en-US" sz="2400" dirty="0" err="1"/>
              <a:t>rakenteessa</a:t>
            </a:r>
            <a:r>
              <a:rPr lang="en-US" sz="2400" dirty="0"/>
              <a:t> </a:t>
            </a:r>
            <a:r>
              <a:rPr lang="en-US" sz="2400" dirty="0" err="1"/>
              <a:t>huomioitava</a:t>
            </a:r>
            <a:r>
              <a:rPr lang="en-US" sz="2400" dirty="0"/>
              <a:t>,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ääni</a:t>
            </a:r>
            <a:r>
              <a:rPr lang="en-US" sz="2400" dirty="0"/>
              <a:t> </a:t>
            </a:r>
            <a:r>
              <a:rPr lang="en-US" sz="2400" dirty="0" err="1"/>
              <a:t>pääse</a:t>
            </a:r>
            <a:r>
              <a:rPr lang="en-US" sz="2400" dirty="0"/>
              <a:t> ”</a:t>
            </a:r>
            <a:r>
              <a:rPr lang="en-US" sz="2400" dirty="0" err="1"/>
              <a:t>kiertämään</a:t>
            </a:r>
            <a:r>
              <a:rPr lang="en-US" sz="2400" dirty="0"/>
              <a:t>” </a:t>
            </a:r>
            <a:r>
              <a:rPr lang="en-US" sz="2400" dirty="0" err="1"/>
              <a:t>sivuavan</a:t>
            </a:r>
            <a:r>
              <a:rPr lang="en-US" sz="2400" dirty="0"/>
              <a:t> </a:t>
            </a:r>
            <a:r>
              <a:rPr lang="en-US" sz="2400" dirty="0" err="1"/>
              <a:t>rakenteen</a:t>
            </a:r>
            <a:r>
              <a:rPr lang="en-US" sz="2400" dirty="0"/>
              <a:t> tai </a:t>
            </a:r>
            <a:r>
              <a:rPr lang="en-US" sz="2400" dirty="0" err="1"/>
              <a:t>esim</a:t>
            </a:r>
            <a:r>
              <a:rPr lang="en-US" sz="2400" dirty="0"/>
              <a:t>. </a:t>
            </a:r>
            <a:r>
              <a:rPr lang="en-US" sz="2400" dirty="0" err="1"/>
              <a:t>ilmanvaihtokanavan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endParaRPr lang="en-US" sz="2400" dirty="0"/>
          </a:p>
          <a:p>
            <a:r>
              <a:rPr lang="en-US" sz="2400" dirty="0" err="1"/>
              <a:t>Hormin</a:t>
            </a:r>
            <a:r>
              <a:rPr lang="en-US" sz="2400" dirty="0"/>
              <a:t> </a:t>
            </a:r>
            <a:r>
              <a:rPr lang="en-US" sz="2400" dirty="0" err="1"/>
              <a:t>seinärakenteessa</a:t>
            </a:r>
            <a:r>
              <a:rPr lang="en-US" sz="2400" dirty="0"/>
              <a:t> </a:t>
            </a:r>
            <a:r>
              <a:rPr lang="en-US" sz="2400" dirty="0" err="1"/>
              <a:t>vaimennusvilla</a:t>
            </a:r>
            <a:r>
              <a:rPr lang="en-US" sz="2400" dirty="0"/>
              <a:t>, </a:t>
            </a:r>
            <a:r>
              <a:rPr lang="en-US" sz="2400" dirty="0" err="1"/>
              <a:t>vaimentamaan</a:t>
            </a:r>
            <a:r>
              <a:rPr lang="en-US" sz="2400" dirty="0"/>
              <a:t> </a:t>
            </a:r>
            <a:r>
              <a:rPr lang="en-US" sz="2400" dirty="0" err="1"/>
              <a:t>jälkikaiunta</a:t>
            </a:r>
            <a:r>
              <a:rPr lang="en-US" sz="2400" dirty="0"/>
              <a:t> (80kg/m3, 50mm)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79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F5692D6-4F1D-76D6-44C2-8A573BD9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71" b="-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32D0D4-5CF2-B0A3-CCA2-6F1037136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532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9D52-91EC-4B38-B132-42530A16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Yleistä rakentamisen lainsäädännöstä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0EC4-E100-4905-9340-70F016BD8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97926" cy="4351338"/>
          </a:xfrm>
        </p:spPr>
        <p:txBody>
          <a:bodyPr>
            <a:normAutofit fontScale="92500"/>
          </a:bodyPr>
          <a:lstStyle/>
          <a:p>
            <a:r>
              <a:rPr lang="fi-FI" sz="2400" dirty="0"/>
              <a:t>Suunnittelussa ja rakentamisessa noudatetaan kulloinkin voimassa olevaa lainsäädäntöä, asetuksia ja direktiivejä</a:t>
            </a:r>
          </a:p>
          <a:p>
            <a:r>
              <a:rPr lang="fi-FI" sz="2400" dirty="0"/>
              <a:t>Asetuksissa ei toisteta mitään mitä jo laissa tai lain nojalla annetuissa asetuksissa todetaan -&gt; on tunnettava kaikki rakentamista ohjaavat lait, asetukset sekä direktiivit</a:t>
            </a:r>
          </a:p>
          <a:p>
            <a:r>
              <a:rPr lang="fi-FI" sz="2400" dirty="0"/>
              <a:t>Puurakentaminen ei tältä osin eroa muusta rakentamisesta</a:t>
            </a:r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DDBF65DB-EE87-4F68-9F1B-0CDB480301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257431"/>
              </p:ext>
            </p:extLst>
          </p:nvPr>
        </p:nvGraphicFramePr>
        <p:xfrm>
          <a:off x="4636669" y="2186772"/>
          <a:ext cx="3332729" cy="317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kstiruutu 2">
            <a:extLst>
              <a:ext uri="{FF2B5EF4-FFF2-40B4-BE49-F238E27FC236}">
                <a16:creationId xmlns:a16="http://schemas.microsoft.com/office/drawing/2014/main" id="{D8308226-F661-4BFA-98A1-AC100A3AFDFD}"/>
              </a:ext>
            </a:extLst>
          </p:cNvPr>
          <p:cNvSpPr txBox="1"/>
          <p:nvPr/>
        </p:nvSpPr>
        <p:spPr>
          <a:xfrm>
            <a:off x="5186924" y="1873251"/>
            <a:ext cx="2577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KANSALLINEN LAINSÄÄDÄNTÖ</a:t>
            </a:r>
          </a:p>
        </p:txBody>
      </p:sp>
      <p:graphicFrame>
        <p:nvGraphicFramePr>
          <p:cNvPr id="15" name="Kaaviokuva 6">
            <a:extLst>
              <a:ext uri="{FF2B5EF4-FFF2-40B4-BE49-F238E27FC236}">
                <a16:creationId xmlns:a16="http://schemas.microsoft.com/office/drawing/2014/main" id="{3D1B6C1A-8289-4DD4-A2CC-072777211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823951"/>
              </p:ext>
            </p:extLst>
          </p:nvPr>
        </p:nvGraphicFramePr>
        <p:xfrm>
          <a:off x="8492273" y="2172486"/>
          <a:ext cx="3509945" cy="317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kstiruutu 8">
            <a:extLst>
              <a:ext uri="{FF2B5EF4-FFF2-40B4-BE49-F238E27FC236}">
                <a16:creationId xmlns:a16="http://schemas.microsoft.com/office/drawing/2014/main" id="{433F3855-6727-4A62-B19F-023E5178E228}"/>
              </a:ext>
            </a:extLst>
          </p:cNvPr>
          <p:cNvSpPr txBox="1"/>
          <p:nvPr/>
        </p:nvSpPr>
        <p:spPr>
          <a:xfrm>
            <a:off x="9424777" y="1873251"/>
            <a:ext cx="2577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EU LAINSÄÄDÄNTÖ</a:t>
            </a:r>
          </a:p>
        </p:txBody>
      </p:sp>
      <p:cxnSp>
        <p:nvCxnSpPr>
          <p:cNvPr id="17" name="Suora nuoliyhdysviiva 10">
            <a:extLst>
              <a:ext uri="{FF2B5EF4-FFF2-40B4-BE49-F238E27FC236}">
                <a16:creationId xmlns:a16="http://schemas.microsoft.com/office/drawing/2014/main" id="{F1F7520E-FBAF-4775-8500-708BF5A29CEA}"/>
              </a:ext>
            </a:extLst>
          </p:cNvPr>
          <p:cNvCxnSpPr>
            <a:cxnSpLocks/>
          </p:cNvCxnSpPr>
          <p:nvPr/>
        </p:nvCxnSpPr>
        <p:spPr>
          <a:xfrm flipH="1" flipV="1">
            <a:off x="7172267" y="3756417"/>
            <a:ext cx="2168236" cy="81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kstiruutu 13">
            <a:extLst>
              <a:ext uri="{FF2B5EF4-FFF2-40B4-BE49-F238E27FC236}">
                <a16:creationId xmlns:a16="http://schemas.microsoft.com/office/drawing/2014/main" id="{2320C5A8-F621-4487-B257-436A04F1DC22}"/>
              </a:ext>
            </a:extLst>
          </p:cNvPr>
          <p:cNvSpPr txBox="1"/>
          <p:nvPr/>
        </p:nvSpPr>
        <p:spPr>
          <a:xfrm rot="161629">
            <a:off x="7229266" y="3499543"/>
            <a:ext cx="2105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Energiatehokkuusdirektiivi</a:t>
            </a:r>
          </a:p>
        </p:txBody>
      </p:sp>
      <p:cxnSp>
        <p:nvCxnSpPr>
          <p:cNvPr id="19" name="Suora nuoliyhdysviiva 15">
            <a:extLst>
              <a:ext uri="{FF2B5EF4-FFF2-40B4-BE49-F238E27FC236}">
                <a16:creationId xmlns:a16="http://schemas.microsoft.com/office/drawing/2014/main" id="{0559736E-B899-4FF6-A1A2-C44331FB5287}"/>
              </a:ext>
            </a:extLst>
          </p:cNvPr>
          <p:cNvCxnSpPr>
            <a:cxnSpLocks/>
          </p:cNvCxnSpPr>
          <p:nvPr/>
        </p:nvCxnSpPr>
        <p:spPr>
          <a:xfrm flipH="1">
            <a:off x="6943667" y="2547840"/>
            <a:ext cx="1787237" cy="865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kstiruutu 18">
            <a:extLst>
              <a:ext uri="{FF2B5EF4-FFF2-40B4-BE49-F238E27FC236}">
                <a16:creationId xmlns:a16="http://schemas.microsoft.com/office/drawing/2014/main" id="{33F81B67-BFB0-410B-A55E-9F251C27E9C5}"/>
              </a:ext>
            </a:extLst>
          </p:cNvPr>
          <p:cNvSpPr txBox="1"/>
          <p:nvPr/>
        </p:nvSpPr>
        <p:spPr>
          <a:xfrm rot="20025671">
            <a:off x="6784340" y="2658848"/>
            <a:ext cx="2105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50" dirty="0"/>
              <a:t>Ekosuunnitteluasetus</a:t>
            </a:r>
          </a:p>
        </p:txBody>
      </p:sp>
      <p:sp>
        <p:nvSpPr>
          <p:cNvPr id="12" name="Dian numeron paikkamerkki 17">
            <a:extLst>
              <a:ext uri="{FF2B5EF4-FFF2-40B4-BE49-F238E27FC236}">
                <a16:creationId xmlns:a16="http://schemas.microsoft.com/office/drawing/2014/main" id="{9CD7DEA5-8F86-A8DD-6900-43749C6DA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FCDD9A3-5BC9-92CB-DD34-F8FE104DA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07581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Pystyhormit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Puun</a:t>
            </a:r>
            <a:r>
              <a:rPr lang="en-US" sz="2400" dirty="0"/>
              <a:t> </a:t>
            </a:r>
            <a:r>
              <a:rPr lang="en-US" sz="2400" dirty="0" err="1"/>
              <a:t>kosteuselämisestä</a:t>
            </a:r>
            <a:r>
              <a:rPr lang="en-US" sz="2400" dirty="0"/>
              <a:t> ja </a:t>
            </a:r>
            <a:r>
              <a:rPr lang="en-US" sz="2400" dirty="0" err="1"/>
              <a:t>rakenteiden</a:t>
            </a:r>
            <a:r>
              <a:rPr lang="en-US" sz="2400" dirty="0"/>
              <a:t> </a:t>
            </a:r>
            <a:r>
              <a:rPr lang="en-US" sz="2400" dirty="0" err="1"/>
              <a:t>taipumista</a:t>
            </a:r>
            <a:r>
              <a:rPr lang="en-US" sz="2400" dirty="0"/>
              <a:t> </a:t>
            </a:r>
            <a:r>
              <a:rPr lang="en-US" sz="2400" dirty="0" err="1"/>
              <a:t>johtuvat</a:t>
            </a:r>
            <a:r>
              <a:rPr lang="en-US" sz="2400" dirty="0"/>
              <a:t> </a:t>
            </a:r>
            <a:r>
              <a:rPr lang="en-US" sz="2400" dirty="0" err="1"/>
              <a:t>liikkeet</a:t>
            </a:r>
            <a:r>
              <a:rPr lang="en-US" sz="2400" dirty="0"/>
              <a:t> </a:t>
            </a:r>
            <a:r>
              <a:rPr lang="en-US" sz="2400" dirty="0" err="1"/>
              <a:t>voivat</a:t>
            </a:r>
            <a:r>
              <a:rPr lang="en-US" sz="2400" dirty="0"/>
              <a:t> </a:t>
            </a:r>
            <a:r>
              <a:rPr lang="en-US" sz="2400" dirty="0" err="1"/>
              <a:t>rikkoa</a:t>
            </a:r>
            <a:r>
              <a:rPr lang="en-US" sz="2400" dirty="0"/>
              <a:t> </a:t>
            </a:r>
            <a:r>
              <a:rPr lang="en-US" sz="2400" dirty="0" err="1"/>
              <a:t>hormin</a:t>
            </a:r>
            <a:r>
              <a:rPr lang="en-US" sz="2400" dirty="0"/>
              <a:t> </a:t>
            </a:r>
            <a:r>
              <a:rPr lang="en-US" sz="2400" dirty="0" err="1"/>
              <a:t>ilmatiiveyden</a:t>
            </a:r>
            <a:r>
              <a:rPr lang="en-US" sz="2400" dirty="0"/>
              <a:t>. </a:t>
            </a:r>
            <a:r>
              <a:rPr lang="en-US" sz="2400" dirty="0" err="1"/>
              <a:t>Hormit</a:t>
            </a:r>
            <a:r>
              <a:rPr lang="en-US" sz="2400" dirty="0"/>
              <a:t> </a:t>
            </a:r>
            <a:r>
              <a:rPr lang="en-US" sz="2400" dirty="0" err="1"/>
              <a:t>tuleekin</a:t>
            </a:r>
            <a:r>
              <a:rPr lang="en-US" sz="2400" dirty="0"/>
              <a:t> olla </a:t>
            </a:r>
            <a:r>
              <a:rPr lang="en-US" sz="2400" dirty="0" err="1"/>
              <a:t>samaa</a:t>
            </a:r>
            <a:r>
              <a:rPr lang="en-US" sz="2400" dirty="0"/>
              <a:t> </a:t>
            </a:r>
            <a:r>
              <a:rPr lang="en-US" sz="2400" dirty="0" err="1"/>
              <a:t>levymateriaalia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rakenneliittymistä</a:t>
            </a:r>
            <a:r>
              <a:rPr lang="en-US" sz="2400" dirty="0"/>
              <a:t> ja </a:t>
            </a:r>
            <a:r>
              <a:rPr lang="en-US" sz="2400" dirty="0" err="1"/>
              <a:t>läpivienneistä</a:t>
            </a:r>
            <a:r>
              <a:rPr lang="en-US" sz="2400" dirty="0"/>
              <a:t> </a:t>
            </a:r>
            <a:r>
              <a:rPr lang="en-US" sz="2400" dirty="0" err="1"/>
              <a:t>saadaan</a:t>
            </a:r>
            <a:r>
              <a:rPr lang="en-US" sz="2400" dirty="0"/>
              <a:t> </a:t>
            </a:r>
            <a:r>
              <a:rPr lang="en-US" sz="2400" dirty="0" err="1"/>
              <a:t>tiiviit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ääniteknisesti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Viemärin</a:t>
            </a:r>
            <a:r>
              <a:rPr lang="en-US" sz="2400" dirty="0"/>
              <a:t> </a:t>
            </a:r>
            <a:r>
              <a:rPr lang="en-US" sz="2400" dirty="0" err="1"/>
              <a:t>mahdollinen</a:t>
            </a:r>
            <a:r>
              <a:rPr lang="en-US" sz="2400" dirty="0"/>
              <a:t> </a:t>
            </a:r>
            <a:r>
              <a:rPr lang="en-US" sz="2400" dirty="0" err="1"/>
              <a:t>paloeristys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muistaa</a:t>
            </a:r>
            <a:r>
              <a:rPr lang="en-US" sz="2400" dirty="0"/>
              <a:t>. </a:t>
            </a:r>
            <a:r>
              <a:rPr lang="en-US" sz="2400" dirty="0" err="1"/>
              <a:t>Äänitekninen</a:t>
            </a:r>
            <a:r>
              <a:rPr lang="en-US" sz="2400" dirty="0"/>
              <a:t> </a:t>
            </a:r>
            <a:r>
              <a:rPr lang="en-US" sz="2400" dirty="0" err="1"/>
              <a:t>lisävaimennus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hoitaa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muilla</a:t>
            </a:r>
            <a:r>
              <a:rPr lang="en-US" sz="2400" dirty="0"/>
              <a:t> </a:t>
            </a:r>
            <a:r>
              <a:rPr lang="en-US" sz="2400" dirty="0" err="1"/>
              <a:t>tuotteilla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80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F5692D6-4F1D-76D6-44C2-8A573BD9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71" b="-1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1B7D0-A320-CB47-E670-32F11BD6B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27051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2E0F-DA88-4D6D-9D53-38B4D3CB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Pystyhormien sijoittaminen</a:t>
            </a:r>
          </a:p>
        </p:txBody>
      </p:sp>
      <p:pic>
        <p:nvPicPr>
          <p:cNvPr id="6" name="Kuva 3">
            <a:extLst>
              <a:ext uri="{FF2B5EF4-FFF2-40B4-BE49-F238E27FC236}">
                <a16:creationId xmlns:a16="http://schemas.microsoft.com/office/drawing/2014/main" id="{ECD3C3C7-7D11-4FC3-B88B-AEA2DAAA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6" y="1374028"/>
            <a:ext cx="2916532" cy="4423661"/>
          </a:xfrm>
          <a:prstGeom prst="rect">
            <a:avLst/>
          </a:prstGeom>
        </p:spPr>
      </p:pic>
      <p:pic>
        <p:nvPicPr>
          <p:cNvPr id="7" name="Kuva 5">
            <a:extLst>
              <a:ext uri="{FF2B5EF4-FFF2-40B4-BE49-F238E27FC236}">
                <a16:creationId xmlns:a16="http://schemas.microsoft.com/office/drawing/2014/main" id="{9F3BCA61-3640-4854-ABDB-26933783B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6" y="1674289"/>
            <a:ext cx="2930482" cy="412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58541-31C7-40CF-8F5F-C4677854A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82854" y="1685820"/>
            <a:ext cx="5796383" cy="3154993"/>
          </a:xfrm>
          <a:prstGeom prst="rect">
            <a:avLst/>
          </a:prstGeom>
        </p:spPr>
      </p:pic>
      <p:sp>
        <p:nvSpPr>
          <p:cNvPr id="8" name="Dian numeron paikkamerkki 17">
            <a:extLst>
              <a:ext uri="{FF2B5EF4-FFF2-40B4-BE49-F238E27FC236}">
                <a16:creationId xmlns:a16="http://schemas.microsoft.com/office/drawing/2014/main" id="{CB078260-8E11-8886-03F7-637DCE65C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81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480E9DD-5FA5-BEE1-853A-79BD680B1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41859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Suunnitelmien yhteensovittaminen</a:t>
            </a:r>
          </a:p>
        </p:txBody>
      </p:sp>
    </p:spTree>
    <p:extLst>
      <p:ext uri="{BB962C8B-B14F-4D97-AF65-F5344CB8AC3E}">
        <p14:creationId xmlns:p14="http://schemas.microsoft.com/office/powerpoint/2010/main" val="35101351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Suunnitelmien</a:t>
            </a:r>
            <a:r>
              <a:rPr lang="en-US" sz="4000" dirty="0"/>
              <a:t> </a:t>
            </a:r>
            <a:r>
              <a:rPr lang="en-US" sz="4000" dirty="0" err="1"/>
              <a:t>yhteensovitus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Erityissuunnitelmat</a:t>
            </a:r>
            <a:r>
              <a:rPr lang="en-US" sz="2400" dirty="0"/>
              <a:t> </a:t>
            </a:r>
            <a:r>
              <a:rPr lang="en-US" sz="2400" dirty="0" err="1"/>
              <a:t>laaditaan</a:t>
            </a:r>
            <a:r>
              <a:rPr lang="en-US" sz="2400" dirty="0"/>
              <a:t> </a:t>
            </a:r>
            <a:r>
              <a:rPr lang="en-US" sz="2400" dirty="0" err="1"/>
              <a:t>tietomallipohjaisesti</a:t>
            </a:r>
            <a:r>
              <a:rPr lang="en-US" sz="2400" dirty="0"/>
              <a:t>, </a:t>
            </a:r>
            <a:r>
              <a:rPr lang="en-US" sz="2400" dirty="0" err="1"/>
              <a:t>tietomallin</a:t>
            </a:r>
            <a:r>
              <a:rPr lang="en-US" sz="2400" dirty="0"/>
              <a:t> </a:t>
            </a:r>
            <a:r>
              <a:rPr lang="en-US" sz="2400" dirty="0" err="1"/>
              <a:t>tasovaateet</a:t>
            </a:r>
            <a:r>
              <a:rPr lang="en-US" sz="2400" dirty="0"/>
              <a:t> </a:t>
            </a:r>
            <a:r>
              <a:rPr lang="en-US" sz="2400" dirty="0" err="1"/>
              <a:t>huomioiden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Reittien</a:t>
            </a:r>
            <a:r>
              <a:rPr lang="en-US" sz="2400" dirty="0"/>
              <a:t> ja </a:t>
            </a:r>
            <a:r>
              <a:rPr lang="en-US" sz="2400" dirty="0" err="1"/>
              <a:t>risteilyiden</a:t>
            </a:r>
            <a:r>
              <a:rPr lang="en-US" sz="2400" dirty="0"/>
              <a:t> </a:t>
            </a:r>
            <a:r>
              <a:rPr lang="en-US" sz="2400" dirty="0" err="1"/>
              <a:t>yhteensovitus</a:t>
            </a:r>
            <a:r>
              <a:rPr lang="en-US" sz="2400" dirty="0"/>
              <a:t> </a:t>
            </a:r>
            <a:r>
              <a:rPr lang="en-US" sz="2400" dirty="0" err="1"/>
              <a:t>tietomallissa</a:t>
            </a:r>
            <a:r>
              <a:rPr lang="en-US" sz="2400" dirty="0"/>
              <a:t> on </a:t>
            </a:r>
            <a:r>
              <a:rPr lang="en-US" sz="2400" dirty="0" err="1"/>
              <a:t>tärkeä</a:t>
            </a:r>
            <a:r>
              <a:rPr lang="en-US" sz="2400" dirty="0"/>
              <a:t> </a:t>
            </a:r>
            <a:r>
              <a:rPr lang="en-US" sz="2400" dirty="0" err="1"/>
              <a:t>työvaihe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Yhteensovitusta</a:t>
            </a:r>
            <a:r>
              <a:rPr lang="en-US" sz="2400" dirty="0"/>
              <a:t> </a:t>
            </a:r>
            <a:r>
              <a:rPr lang="en-US" sz="2400" dirty="0" err="1"/>
              <a:t>tulee</a:t>
            </a:r>
            <a:r>
              <a:rPr lang="en-US" sz="2400" dirty="0"/>
              <a:t> </a:t>
            </a:r>
            <a:r>
              <a:rPr lang="en-US" sz="2400" dirty="0" err="1"/>
              <a:t>tehdä</a:t>
            </a:r>
            <a:r>
              <a:rPr lang="en-US" sz="2400" dirty="0"/>
              <a:t> </a:t>
            </a:r>
            <a:r>
              <a:rPr lang="en-US" sz="2400" dirty="0" err="1"/>
              <a:t>koko</a:t>
            </a:r>
            <a:r>
              <a:rPr lang="en-US" sz="2400" dirty="0"/>
              <a:t> </a:t>
            </a:r>
            <a:r>
              <a:rPr lang="en-US" sz="2400" dirty="0" err="1"/>
              <a:t>suunnittelun</a:t>
            </a:r>
            <a:r>
              <a:rPr lang="en-US" sz="2400" dirty="0"/>
              <a:t> </a:t>
            </a:r>
            <a:r>
              <a:rPr lang="en-US" sz="2400" dirty="0" err="1"/>
              <a:t>ajan</a:t>
            </a:r>
            <a:r>
              <a:rPr lang="en-US" sz="2400" dirty="0"/>
              <a:t>, </a:t>
            </a:r>
            <a:r>
              <a:rPr lang="en-US" sz="2400" dirty="0" err="1"/>
              <a:t>jotta</a:t>
            </a:r>
            <a:r>
              <a:rPr lang="en-US" sz="2400" dirty="0"/>
              <a:t> </a:t>
            </a:r>
            <a:r>
              <a:rPr lang="en-US" sz="2400" dirty="0" err="1"/>
              <a:t>vältytään</a:t>
            </a:r>
            <a:r>
              <a:rPr lang="en-US" sz="2400" dirty="0"/>
              <a:t> </a:t>
            </a:r>
            <a:r>
              <a:rPr lang="en-US" sz="2400" dirty="0" err="1"/>
              <a:t>tekniikan</a:t>
            </a:r>
            <a:r>
              <a:rPr lang="en-US" sz="2400" dirty="0"/>
              <a:t> </a:t>
            </a:r>
            <a:r>
              <a:rPr lang="en-US" sz="2400" dirty="0" err="1"/>
              <a:t>risteilyiltä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Rakennetekniikan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yhteensovitusta</a:t>
            </a:r>
            <a:r>
              <a:rPr lang="en-US" sz="2400" dirty="0"/>
              <a:t> </a:t>
            </a:r>
            <a:r>
              <a:rPr lang="en-US" sz="2400" dirty="0" err="1"/>
              <a:t>tarvitaan</a:t>
            </a:r>
            <a:r>
              <a:rPr lang="en-US" sz="2400" dirty="0"/>
              <a:t> </a:t>
            </a:r>
            <a:r>
              <a:rPr lang="en-US" sz="2400" dirty="0" err="1"/>
              <a:t>aukotusten</a:t>
            </a:r>
            <a:r>
              <a:rPr lang="en-US" sz="2400" dirty="0"/>
              <a:t> ja </a:t>
            </a:r>
            <a:r>
              <a:rPr lang="en-US" sz="2400" dirty="0" err="1"/>
              <a:t>rakenneratkaisujen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83</a:t>
            </a:fld>
            <a:endParaRPr lang="fi-FI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F330629-C5A0-2F72-7978-C198199DE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9" r="33636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A9D469-CD9E-88B8-2571-7C8B70BDE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21874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Suunnitelmien</a:t>
            </a:r>
            <a:r>
              <a:rPr lang="en-US" sz="4000" dirty="0"/>
              <a:t> </a:t>
            </a:r>
            <a:r>
              <a:rPr lang="en-US" sz="4000" dirty="0" err="1"/>
              <a:t>yhteensovitus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Elementtirakentaminen</a:t>
            </a:r>
            <a:r>
              <a:rPr lang="en-US" sz="2400" dirty="0"/>
              <a:t> vie </a:t>
            </a:r>
            <a:r>
              <a:rPr lang="en-US" sz="2400" dirty="0" err="1"/>
              <a:t>suunnittelua</a:t>
            </a:r>
            <a:r>
              <a:rPr lang="en-US" sz="2400" dirty="0"/>
              <a:t> </a:t>
            </a:r>
            <a:r>
              <a:rPr lang="en-US" sz="2400" dirty="0" err="1"/>
              <a:t>etupainotteiseksi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päätösten</a:t>
            </a:r>
            <a:r>
              <a:rPr lang="en-US" sz="2400" dirty="0"/>
              <a:t> ja </a:t>
            </a:r>
            <a:r>
              <a:rPr lang="en-US" sz="2400" dirty="0" err="1"/>
              <a:t>hankintojen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Näin</a:t>
            </a:r>
            <a:r>
              <a:rPr lang="en-US" sz="2400" dirty="0"/>
              <a:t> </a:t>
            </a:r>
            <a:r>
              <a:rPr lang="en-US" sz="2400" dirty="0" err="1"/>
              <a:t>voidaan</a:t>
            </a:r>
            <a:r>
              <a:rPr lang="en-US" sz="2400" dirty="0"/>
              <a:t> </a:t>
            </a:r>
            <a:r>
              <a:rPr lang="en-US" sz="2400" dirty="0" err="1"/>
              <a:t>saavuttaa</a:t>
            </a:r>
            <a:r>
              <a:rPr lang="en-US" sz="2400" dirty="0"/>
              <a:t> </a:t>
            </a:r>
            <a:r>
              <a:rPr lang="en-US" sz="2400" dirty="0" err="1"/>
              <a:t>riittävä</a:t>
            </a:r>
            <a:r>
              <a:rPr lang="en-US" sz="2400" dirty="0"/>
              <a:t> </a:t>
            </a:r>
            <a:r>
              <a:rPr lang="en-US" sz="2400" dirty="0" err="1"/>
              <a:t>suunnitelmien</a:t>
            </a:r>
            <a:r>
              <a:rPr lang="en-US" sz="2400" dirty="0"/>
              <a:t> </a:t>
            </a:r>
            <a:r>
              <a:rPr lang="en-US" sz="2400" dirty="0" err="1"/>
              <a:t>taso</a:t>
            </a:r>
            <a:r>
              <a:rPr lang="en-US" sz="2400" dirty="0"/>
              <a:t> mm. </a:t>
            </a:r>
            <a:r>
              <a:rPr lang="en-US" sz="2400" dirty="0" err="1"/>
              <a:t>elementtivalmistusta</a:t>
            </a:r>
            <a:r>
              <a:rPr lang="en-US" sz="2400" dirty="0"/>
              <a:t> </a:t>
            </a:r>
            <a:r>
              <a:rPr lang="en-US" sz="2400" dirty="0" err="1"/>
              <a:t>silmälläpitäen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Yhteensovitus</a:t>
            </a:r>
            <a:r>
              <a:rPr lang="en-US" sz="2400" dirty="0"/>
              <a:t> </a:t>
            </a:r>
            <a:r>
              <a:rPr lang="en-US" sz="2400" dirty="0" err="1"/>
              <a:t>laaditaan</a:t>
            </a:r>
            <a:r>
              <a:rPr lang="en-US" sz="2400" dirty="0"/>
              <a:t> </a:t>
            </a:r>
            <a:r>
              <a:rPr lang="en-US" sz="2400" dirty="0" err="1"/>
              <a:t>tietomallin</a:t>
            </a:r>
            <a:r>
              <a:rPr lang="en-US" sz="2400" dirty="0"/>
              <a:t> </a:t>
            </a:r>
            <a:r>
              <a:rPr lang="en-US" sz="2400" dirty="0" err="1"/>
              <a:t>kautta</a:t>
            </a:r>
            <a:r>
              <a:rPr lang="en-US" sz="2400" dirty="0"/>
              <a:t>, </a:t>
            </a:r>
            <a:r>
              <a:rPr lang="en-US" sz="2400" dirty="0" err="1"/>
              <a:t>jonka</a:t>
            </a:r>
            <a:r>
              <a:rPr lang="en-US" sz="2400" dirty="0"/>
              <a:t> </a:t>
            </a:r>
            <a:r>
              <a:rPr lang="en-US" sz="2400" dirty="0" err="1"/>
              <a:t>sisältö</a:t>
            </a:r>
            <a:r>
              <a:rPr lang="en-US" sz="2400" dirty="0"/>
              <a:t> ja </a:t>
            </a:r>
            <a:r>
              <a:rPr lang="en-US" sz="2400" dirty="0" err="1"/>
              <a:t>tarkkuus</a:t>
            </a:r>
            <a:r>
              <a:rPr lang="en-US" sz="2400" dirty="0"/>
              <a:t> on </a:t>
            </a:r>
            <a:r>
              <a:rPr lang="en-US" sz="2400" dirty="0" err="1"/>
              <a:t>ennakkoon</a:t>
            </a:r>
            <a:r>
              <a:rPr lang="en-US" sz="2400" dirty="0"/>
              <a:t> </a:t>
            </a:r>
            <a:r>
              <a:rPr lang="en-US" sz="2400" dirty="0" err="1"/>
              <a:t>määritelty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84</a:t>
            </a:fld>
            <a:endParaRPr lang="fi-FI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F330629-C5A0-2F72-7978-C198199DE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9" r="33636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93157B4-5F3D-3E7A-80C1-77F84248C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77830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215A-00A5-4253-B551-65514B97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Työmaa</a:t>
            </a:r>
          </a:p>
        </p:txBody>
      </p:sp>
    </p:spTree>
    <p:extLst>
      <p:ext uri="{BB962C8B-B14F-4D97-AF65-F5344CB8AC3E}">
        <p14:creationId xmlns:p14="http://schemas.microsoft.com/office/powerpoint/2010/main" val="10092324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Työmaa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Sään</a:t>
            </a:r>
            <a:r>
              <a:rPr lang="en-US" sz="2400" dirty="0"/>
              <a:t> </a:t>
            </a:r>
            <a:r>
              <a:rPr lang="en-US" sz="2400" dirty="0" err="1"/>
              <a:t>vaihtelut</a:t>
            </a:r>
            <a:r>
              <a:rPr lang="en-US" sz="2400" dirty="0"/>
              <a:t> ja </a:t>
            </a:r>
            <a:r>
              <a:rPr lang="en-US" sz="2400" dirty="0" err="1"/>
              <a:t>sateet</a:t>
            </a:r>
            <a:r>
              <a:rPr lang="en-US" sz="2400" dirty="0"/>
              <a:t> on </a:t>
            </a:r>
            <a:r>
              <a:rPr lang="en-US" sz="2400" dirty="0" err="1"/>
              <a:t>huomioitava</a:t>
            </a:r>
            <a:r>
              <a:rPr lang="en-US" sz="2400" dirty="0"/>
              <a:t> </a:t>
            </a:r>
            <a:r>
              <a:rPr lang="en-US" sz="2400" dirty="0" err="1"/>
              <a:t>puurakentamisessa</a:t>
            </a:r>
            <a:r>
              <a:rPr lang="en-US" sz="2400" dirty="0"/>
              <a:t> </a:t>
            </a:r>
            <a:r>
              <a:rPr lang="en-US" sz="2400" dirty="0" err="1"/>
              <a:t>huolellisesti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Asennustyöt</a:t>
            </a:r>
            <a:r>
              <a:rPr lang="en-US" sz="2400" dirty="0"/>
              <a:t> </a:t>
            </a:r>
            <a:r>
              <a:rPr lang="en-US" sz="2400" dirty="0" err="1"/>
              <a:t>aloitetaan</a:t>
            </a:r>
            <a:r>
              <a:rPr lang="en-US" sz="2400" dirty="0"/>
              <a:t>,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ulkovaippa</a:t>
            </a:r>
            <a:r>
              <a:rPr lang="en-US" sz="2400" dirty="0"/>
              <a:t> on </a:t>
            </a:r>
            <a:r>
              <a:rPr lang="en-US" sz="2400" dirty="0" err="1"/>
              <a:t>vedenpitävä</a:t>
            </a:r>
            <a:r>
              <a:rPr lang="en-US" sz="2400" dirty="0"/>
              <a:t> (</a:t>
            </a:r>
            <a:r>
              <a:rPr lang="en-US" sz="2400" dirty="0" err="1"/>
              <a:t>teltta</a:t>
            </a:r>
            <a:r>
              <a:rPr lang="en-US" sz="2400" dirty="0"/>
              <a:t> tai </a:t>
            </a:r>
            <a:r>
              <a:rPr lang="en-US" sz="2400" dirty="0" err="1"/>
              <a:t>vesikatto</a:t>
            </a:r>
            <a:r>
              <a:rPr lang="en-US" sz="2400" dirty="0"/>
              <a:t> ja </a:t>
            </a:r>
            <a:r>
              <a:rPr lang="en-US" sz="2400" dirty="0" err="1"/>
              <a:t>ulkoseinät</a:t>
            </a:r>
            <a:r>
              <a:rPr lang="en-US" sz="2400" dirty="0"/>
              <a:t> </a:t>
            </a:r>
            <a:r>
              <a:rPr lang="en-US" sz="2400" dirty="0" err="1"/>
              <a:t>ovat</a:t>
            </a:r>
            <a:r>
              <a:rPr lang="en-US" sz="2400" dirty="0"/>
              <a:t> </a:t>
            </a:r>
            <a:r>
              <a:rPr lang="en-US" sz="2400" dirty="0" err="1"/>
              <a:t>tiiviit</a:t>
            </a:r>
            <a:r>
              <a:rPr lang="en-US" sz="2400" dirty="0"/>
              <a:t>).</a:t>
            </a:r>
          </a:p>
          <a:p>
            <a:r>
              <a:rPr lang="en-US" sz="2400" dirty="0" err="1"/>
              <a:t>Talotekniikan</a:t>
            </a:r>
            <a:r>
              <a:rPr lang="en-US" sz="2400" dirty="0"/>
              <a:t> </a:t>
            </a:r>
            <a:r>
              <a:rPr lang="en-US" sz="2400" dirty="0" err="1"/>
              <a:t>osalta</a:t>
            </a:r>
            <a:r>
              <a:rPr lang="en-US" sz="2400" dirty="0"/>
              <a:t> </a:t>
            </a:r>
            <a:r>
              <a:rPr lang="en-US" sz="2400" dirty="0" err="1"/>
              <a:t>rakennustarvikkeiden</a:t>
            </a:r>
            <a:r>
              <a:rPr lang="en-US" sz="2400" dirty="0"/>
              <a:t> </a:t>
            </a:r>
            <a:r>
              <a:rPr lang="en-US" sz="2400" dirty="0" err="1"/>
              <a:t>suojaus</a:t>
            </a:r>
            <a:r>
              <a:rPr lang="en-US" sz="2400" dirty="0"/>
              <a:t> ja </a:t>
            </a:r>
            <a:r>
              <a:rPr lang="en-US" sz="2400" dirty="0" err="1"/>
              <a:t>varastointi</a:t>
            </a:r>
            <a:r>
              <a:rPr lang="en-US" sz="2400" dirty="0"/>
              <a:t> </a:t>
            </a:r>
            <a:r>
              <a:rPr lang="en-US" sz="2400" dirty="0" err="1"/>
              <a:t>ei</a:t>
            </a:r>
            <a:r>
              <a:rPr lang="en-US" sz="2400" dirty="0"/>
              <a:t> </a:t>
            </a:r>
            <a:r>
              <a:rPr lang="en-US" sz="2400" dirty="0" err="1"/>
              <a:t>poikkea</a:t>
            </a:r>
            <a:r>
              <a:rPr lang="en-US" sz="2400" dirty="0"/>
              <a:t> </a:t>
            </a:r>
            <a:r>
              <a:rPr lang="en-US" sz="2400" dirty="0" err="1"/>
              <a:t>muusta</a:t>
            </a:r>
            <a:r>
              <a:rPr lang="en-US" sz="2400" dirty="0"/>
              <a:t> </a:t>
            </a:r>
            <a:r>
              <a:rPr lang="en-US" sz="2400" dirty="0" err="1"/>
              <a:t>rakentamisesta</a:t>
            </a:r>
            <a:r>
              <a:rPr lang="en-US" sz="2400" dirty="0"/>
              <a:t>.</a:t>
            </a:r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86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3BA3246-6F35-121D-AB4D-708FE444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EF4517-71D7-BDDD-1C69-5D0714A0F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89147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4962-DFD6-4AD6-9D6A-14C97214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365125"/>
            <a:ext cx="64008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Työmaa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14C8-78A6-4465-A909-1BDADE34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8" y="1825625"/>
            <a:ext cx="640080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Asennustyössä</a:t>
            </a:r>
            <a:r>
              <a:rPr lang="en-US" sz="2400" dirty="0"/>
              <a:t> </a:t>
            </a:r>
            <a:r>
              <a:rPr lang="en-US" sz="2400" dirty="0" err="1"/>
              <a:t>toteutetaan</a:t>
            </a:r>
            <a:r>
              <a:rPr lang="en-US" sz="2400" dirty="0"/>
              <a:t> </a:t>
            </a:r>
            <a:r>
              <a:rPr lang="en-US" sz="2400" dirty="0" err="1"/>
              <a:t>suunnitelmia</a:t>
            </a:r>
            <a:r>
              <a:rPr lang="en-US" sz="2400" dirty="0"/>
              <a:t> ja </a:t>
            </a:r>
            <a:r>
              <a:rPr lang="en-US" sz="2400" dirty="0" err="1"/>
              <a:t>noudatetaan</a:t>
            </a:r>
            <a:r>
              <a:rPr lang="en-US" sz="2400" dirty="0"/>
              <a:t> </a:t>
            </a:r>
            <a:r>
              <a:rPr lang="en-US" sz="2400" dirty="0" err="1"/>
              <a:t>suunniteltuja</a:t>
            </a:r>
            <a:r>
              <a:rPr lang="en-US" sz="2400" dirty="0"/>
              <a:t> </a:t>
            </a:r>
            <a:r>
              <a:rPr lang="en-US" sz="2400" dirty="0" err="1"/>
              <a:t>detaljeja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Asentajan</a:t>
            </a:r>
            <a:r>
              <a:rPr lang="en-US" sz="2400" dirty="0"/>
              <a:t> on </a:t>
            </a:r>
            <a:r>
              <a:rPr lang="en-US" sz="2400" dirty="0" err="1"/>
              <a:t>tunnettava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puurakentamisen</a:t>
            </a:r>
            <a:r>
              <a:rPr lang="en-US" sz="2400" dirty="0"/>
              <a:t> </a:t>
            </a:r>
            <a:r>
              <a:rPr lang="en-US" sz="2400" dirty="0" err="1"/>
              <a:t>tuomat</a:t>
            </a:r>
            <a:r>
              <a:rPr lang="en-US" sz="2400" dirty="0"/>
              <a:t> </a:t>
            </a:r>
            <a:r>
              <a:rPr lang="en-US" sz="2400" dirty="0" err="1"/>
              <a:t>erikoispiirteet</a:t>
            </a:r>
            <a:r>
              <a:rPr lang="en-US" sz="2400" dirty="0"/>
              <a:t> </a:t>
            </a:r>
            <a:r>
              <a:rPr lang="en-US" sz="2400" dirty="0" err="1"/>
              <a:t>asennustekniikkaan</a:t>
            </a:r>
            <a:r>
              <a:rPr lang="en-US" sz="2400"/>
              <a:t>.</a:t>
            </a:r>
            <a:endParaRPr lang="en-US" sz="2400" dirty="0"/>
          </a:p>
        </p:txBody>
      </p:sp>
      <p:sp>
        <p:nvSpPr>
          <p:cNvPr id="7" name="Dian numeron paikkamerkki 17">
            <a:extLst>
              <a:ext uri="{FF2B5EF4-FFF2-40B4-BE49-F238E27FC236}">
                <a16:creationId xmlns:a16="http://schemas.microsoft.com/office/drawing/2014/main" id="{DB32F856-68FA-0EC1-5308-90B02232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87</a:t>
            </a:fld>
            <a:endParaRPr lang="fi-FI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3BA3246-6F35-121D-AB4D-708FE444A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8" r="307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C6B981-871C-D4CD-3BFE-43580A8CD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7058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94C7D-C261-4EBB-95ED-8B42DC76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Rakennuksen energia- ja elinkaaritehokkuuden muodostuminen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3AEB74C-F73B-4241-91FC-4F35D3663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9077041"/>
              </p:ext>
            </p:extLst>
          </p:nvPr>
        </p:nvGraphicFramePr>
        <p:xfrm>
          <a:off x="838200" y="1825625"/>
          <a:ext cx="617515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ian numeron paikkamerkki 17">
            <a:extLst>
              <a:ext uri="{FF2B5EF4-FFF2-40B4-BE49-F238E27FC236}">
                <a16:creationId xmlns:a16="http://schemas.microsoft.com/office/drawing/2014/main" id="{A3213730-7266-3527-374E-FA964E005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</p:spPr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AC19E94-D37C-8A8E-6272-02F1F7ABE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LVISJ-tekniikka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1700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D8CB85E-DC66-449C-B09E-1CE0BB298555}">
  <we:reference id="f12c312d-282a-4734-8843-05915fdfef0b" version="4.3.3.0" store="EXCatalog" storeType="EXCatalog"/>
  <we:alternateReferences>
    <we:reference id="WA104178141" version="4.3.3.0" store="sv-SE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5211</TotalTime>
  <Words>3316</Words>
  <Application>Microsoft Office PowerPoint</Application>
  <PresentationFormat>Laajakuva</PresentationFormat>
  <Paragraphs>551</Paragraphs>
  <Slides>87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87</vt:i4>
      </vt:variant>
    </vt:vector>
  </HeadingPairs>
  <TitlesOfParts>
    <vt:vector size="91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LVISJ-tekniikka</vt:lpstr>
      <vt:lpstr>PowerPoint-esitys</vt:lpstr>
      <vt:lpstr>Sisältö</vt:lpstr>
      <vt:lpstr>Kiinnitä huomioita</vt:lpstr>
      <vt:lpstr>Rakentamisesta ja energiatehokkuudesta yleisesti</vt:lpstr>
      <vt:lpstr>Yleistä rakentamisen lainsäädännöstä</vt:lpstr>
      <vt:lpstr>Rakennuksen energia- ja elinkaaritehokkuuden muodostuminen</vt:lpstr>
      <vt:lpstr>Elinkaaritehokkuuden optimointi</vt:lpstr>
      <vt:lpstr>Talotekniset ratkaisut puurakentamisessa yleisesti</vt:lpstr>
      <vt:lpstr>Ominaispiirteitä puurakentamisessa</vt:lpstr>
      <vt:lpstr>Ominaispiirteitä puurakentamisessa</vt:lpstr>
      <vt:lpstr>LVISA/SPR-tekniikka</vt:lpstr>
      <vt:lpstr>Vesi- ja viemärijärjestelmät, yleistä</vt:lpstr>
      <vt:lpstr>Vesi- ja viemärijärjestelmät, yleistä</vt:lpstr>
      <vt:lpstr>Vesijärjestelmät, asuinrakentaminen</vt:lpstr>
      <vt:lpstr>Vesijärjestelmät, asuinrakentaminen</vt:lpstr>
      <vt:lpstr>Vesijärjestelmät, asuinrakentaminen</vt:lpstr>
      <vt:lpstr>Vesijärjestelmät, asuinrakentaminen</vt:lpstr>
      <vt:lpstr>Vesijärjestelmät, asuinrakentaminen</vt:lpstr>
      <vt:lpstr>Vesijärjestelmät, toimitilarakentaminen</vt:lpstr>
      <vt:lpstr>Vesijärjestelmät, toimitilarakentaminen</vt:lpstr>
      <vt:lpstr>Lämmitysjärjestelmät,  yleistä</vt:lpstr>
      <vt:lpstr>Lämmitysjärjestelmät,  yleistä</vt:lpstr>
      <vt:lpstr>Lämmitysjärjestelmät, asuinrakennukset</vt:lpstr>
      <vt:lpstr>Lämmitysjärjestelmät, asuinrakennukset</vt:lpstr>
      <vt:lpstr>Lämmitysjärjestelmät toimitilarakentaminen</vt:lpstr>
      <vt:lpstr>Lämmitysjärjestelmät toimitilarakentaminen</vt:lpstr>
      <vt:lpstr>Jäähdytys- ja lämpöpumppujärjestelmät</vt:lpstr>
      <vt:lpstr>Jäähdytys- ja lämpöpumppujärjestelmät</vt:lpstr>
      <vt:lpstr>Ilmanvaihtojärjestelmät, asuinrakennukset</vt:lpstr>
      <vt:lpstr>Ilmanvaihtojärjestelmät, asuinrakennukset</vt:lpstr>
      <vt:lpstr>Ilmanvaihtojärjestelmät toimitilarakentaminen</vt:lpstr>
      <vt:lpstr>PowerPoint-esitys</vt:lpstr>
      <vt:lpstr>Painovoimainen ilmanvaihto</vt:lpstr>
      <vt:lpstr>Painovoimainen ilmanvaihto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Automaattinen palosammutusjärjestelmä</vt:lpstr>
      <vt:lpstr>Elementtien väliset liitokset</vt:lpstr>
      <vt:lpstr>Elementtien väliset liitokset</vt:lpstr>
      <vt:lpstr>Elementtien väliset liitokset</vt:lpstr>
      <vt:lpstr>Sähkö-, tele- ja turvatekniikka</vt:lpstr>
      <vt:lpstr>Sähkö-, tele- ja turvatekniikka</vt:lpstr>
      <vt:lpstr>Sähkö-, tele- ja turvatekniikka</vt:lpstr>
      <vt:lpstr>Palo- ja äänitekniikka</vt:lpstr>
      <vt:lpstr>Paloturvallisuus ja äänitekniikka</vt:lpstr>
      <vt:lpstr>Paloturvallisuus ja äänitekniikka</vt:lpstr>
      <vt:lpstr>Paloturvallisuus ja äänitekniikka</vt:lpstr>
      <vt:lpstr>Paloturvallisuus ja äänitekniikka</vt:lpstr>
      <vt:lpstr>Äänitekniikka, yleistä</vt:lpstr>
      <vt:lpstr>Äänitekniikka, yleistä</vt:lpstr>
      <vt:lpstr>Äänitekniikka, yleistä</vt:lpstr>
      <vt:lpstr>Äänitekniikka, yleistä</vt:lpstr>
      <vt:lpstr>Ilmanvaihdon äänitekniikka</vt:lpstr>
      <vt:lpstr>Läpiviennit, yleistä</vt:lpstr>
      <vt:lpstr>Läpiviennit, yleistä</vt:lpstr>
      <vt:lpstr>Läpiviennit, yleistä</vt:lpstr>
      <vt:lpstr>Läpiviennit, yleistä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Läpiviennit,  suunnittelussa huomioitavaa</vt:lpstr>
      <vt:lpstr>Ilmatiiveys</vt:lpstr>
      <vt:lpstr>Tilaelementit</vt:lpstr>
      <vt:lpstr>Tilaelementit</vt:lpstr>
      <vt:lpstr>Pystyhormit</vt:lpstr>
      <vt:lpstr>Pystyhormit</vt:lpstr>
      <vt:lpstr>Pystyhormit</vt:lpstr>
      <vt:lpstr>Pystyhormit</vt:lpstr>
      <vt:lpstr>Pystyhormit</vt:lpstr>
      <vt:lpstr>Pystyhormit</vt:lpstr>
      <vt:lpstr>Pystyhormien sijoittaminen</vt:lpstr>
      <vt:lpstr>Suunnitelmien yhteensovittaminen</vt:lpstr>
      <vt:lpstr>Suunnitelmien yhteensovitus</vt:lpstr>
      <vt:lpstr>Suunnitelmien yhteensovitus</vt:lpstr>
      <vt:lpstr>Työmaa</vt:lpstr>
      <vt:lpstr>Työmaa</vt:lpstr>
      <vt:lpstr>Työmaa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Kalke;Pentti Kuurola</dc:creator>
  <cp:lastModifiedBy>Hilppa Iittiläinen</cp:lastModifiedBy>
  <cp:revision>104</cp:revision>
  <dcterms:created xsi:type="dcterms:W3CDTF">2021-05-03T10:20:21Z</dcterms:created>
  <dcterms:modified xsi:type="dcterms:W3CDTF">2022-06-20T12:21:23Z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2021-08-18T13:22:14Z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b5b4d9d0-a46a-4bc5-b0db-441b531083db</vt:lpwstr>
  </property>
  <property fmtid="{D5CDD505-2E9C-101B-9397-08002B2CF9AE}" pid="8" name="MSIP_Label_43f08ec5-d6d9-4227-8387-ccbfcb3632c4_ContentBits">
    <vt:lpwstr>0</vt:lpwstr>
  </property>
</Properties>
</file>