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2" r:id="rId2"/>
    <p:sldId id="303" r:id="rId3"/>
    <p:sldId id="405" r:id="rId4"/>
    <p:sldId id="258" r:id="rId5"/>
    <p:sldId id="257" r:id="rId6"/>
    <p:sldId id="289" r:id="rId7"/>
    <p:sldId id="313" r:id="rId8"/>
    <p:sldId id="345" r:id="rId9"/>
    <p:sldId id="346" r:id="rId10"/>
    <p:sldId id="328" r:id="rId11"/>
    <p:sldId id="347" r:id="rId12"/>
    <p:sldId id="348" r:id="rId13"/>
    <p:sldId id="349" r:id="rId14"/>
    <p:sldId id="350" r:id="rId15"/>
    <p:sldId id="329" r:id="rId16"/>
    <p:sldId id="351" r:id="rId17"/>
    <p:sldId id="353" r:id="rId18"/>
    <p:sldId id="354" r:id="rId19"/>
    <p:sldId id="355" r:id="rId20"/>
    <p:sldId id="352" r:id="rId21"/>
    <p:sldId id="356" r:id="rId22"/>
    <p:sldId id="361" r:id="rId23"/>
    <p:sldId id="358" r:id="rId24"/>
    <p:sldId id="357" r:id="rId25"/>
    <p:sldId id="360" r:id="rId26"/>
    <p:sldId id="362" r:id="rId27"/>
    <p:sldId id="363" r:id="rId28"/>
    <p:sldId id="364" r:id="rId29"/>
    <p:sldId id="365" r:id="rId30"/>
    <p:sldId id="366" r:id="rId31"/>
    <p:sldId id="367" r:id="rId32"/>
    <p:sldId id="368" r:id="rId3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4FBCC3-40AF-420F-B29F-EDF376C345C4}" v="2" dt="2022-06-20T12:45:24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3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6C694347-B8EC-4400-A9C0-60A6FFE9F888}"/>
    <pc:docChg chg="modSld">
      <pc:chgData name="Hilppa Iittiläinen" userId="f7572432-e0f1-4abb-81ed-7836843e2f2b" providerId="ADAL" clId="{6C694347-B8EC-4400-A9C0-60A6FFE9F888}" dt="2022-05-27T12:00:00.056" v="45" actId="6549"/>
      <pc:docMkLst>
        <pc:docMk/>
      </pc:docMkLst>
      <pc:sldChg chg="modSp mod">
        <pc:chgData name="Hilppa Iittiläinen" userId="f7572432-e0f1-4abb-81ed-7836843e2f2b" providerId="ADAL" clId="{6C694347-B8EC-4400-A9C0-60A6FFE9F888}" dt="2022-05-27T11:58:35.118" v="35" actId="12"/>
        <pc:sldMkLst>
          <pc:docMk/>
          <pc:sldMk cId="4283457452" sldId="258"/>
        </pc:sldMkLst>
        <pc:spChg chg="mod">
          <ac:chgData name="Hilppa Iittiläinen" userId="f7572432-e0f1-4abb-81ed-7836843e2f2b" providerId="ADAL" clId="{6C694347-B8EC-4400-A9C0-60A6FFE9F888}" dt="2022-05-27T11:58:20.967" v="6" actId="12"/>
          <ac:spMkLst>
            <pc:docMk/>
            <pc:sldMk cId="4283457452" sldId="258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6C694347-B8EC-4400-A9C0-60A6FFE9F888}" dt="2022-05-27T11:58:35.118" v="35" actId="12"/>
          <ac:spMkLst>
            <pc:docMk/>
            <pc:sldMk cId="4283457452" sldId="258"/>
            <ac:spMk id="43" creationId="{DD88DD0C-A6ED-4711-904E-C56B6E4F5DD5}"/>
          </ac:spMkLst>
        </pc:spChg>
      </pc:sldChg>
      <pc:sldChg chg="modSp mod">
        <pc:chgData name="Hilppa Iittiläinen" userId="f7572432-e0f1-4abb-81ed-7836843e2f2b" providerId="ADAL" clId="{6C694347-B8EC-4400-A9C0-60A6FFE9F888}" dt="2022-05-27T11:58:47.201" v="37" actId="20577"/>
        <pc:sldMkLst>
          <pc:docMk/>
          <pc:sldMk cId="2124848816" sldId="313"/>
        </pc:sldMkLst>
        <pc:spChg chg="mod">
          <ac:chgData name="Hilppa Iittiläinen" userId="f7572432-e0f1-4abb-81ed-7836843e2f2b" providerId="ADAL" clId="{6C694347-B8EC-4400-A9C0-60A6FFE9F888}" dt="2022-05-27T11:58:47.201" v="37" actId="20577"/>
          <ac:spMkLst>
            <pc:docMk/>
            <pc:sldMk cId="2124848816" sldId="313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C694347-B8EC-4400-A9C0-60A6FFE9F888}" dt="2022-05-27T11:58:51.768" v="38" actId="20577"/>
        <pc:sldMkLst>
          <pc:docMk/>
          <pc:sldMk cId="3236056761" sldId="345"/>
        </pc:sldMkLst>
        <pc:spChg chg="mod">
          <ac:chgData name="Hilppa Iittiläinen" userId="f7572432-e0f1-4abb-81ed-7836843e2f2b" providerId="ADAL" clId="{6C694347-B8EC-4400-A9C0-60A6FFE9F888}" dt="2022-05-27T11:58:51.768" v="38" actId="20577"/>
          <ac:spMkLst>
            <pc:docMk/>
            <pc:sldMk cId="3236056761" sldId="34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C694347-B8EC-4400-A9C0-60A6FFE9F888}" dt="2022-05-27T11:59:00.506" v="39" actId="20577"/>
        <pc:sldMkLst>
          <pc:docMk/>
          <pc:sldMk cId="935765580" sldId="348"/>
        </pc:sldMkLst>
        <pc:spChg chg="mod">
          <ac:chgData name="Hilppa Iittiläinen" userId="f7572432-e0f1-4abb-81ed-7836843e2f2b" providerId="ADAL" clId="{6C694347-B8EC-4400-A9C0-60A6FFE9F888}" dt="2022-05-27T11:59:00.506" v="39" actId="20577"/>
          <ac:spMkLst>
            <pc:docMk/>
            <pc:sldMk cId="935765580" sldId="348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C694347-B8EC-4400-A9C0-60A6FFE9F888}" dt="2022-05-27T11:59:16.153" v="40" actId="20577"/>
        <pc:sldMkLst>
          <pc:docMk/>
          <pc:sldMk cId="844511285" sldId="352"/>
        </pc:sldMkLst>
        <pc:spChg chg="mod">
          <ac:chgData name="Hilppa Iittiläinen" userId="f7572432-e0f1-4abb-81ed-7836843e2f2b" providerId="ADAL" clId="{6C694347-B8EC-4400-A9C0-60A6FFE9F888}" dt="2022-05-27T11:59:16.153" v="40" actId="20577"/>
          <ac:spMkLst>
            <pc:docMk/>
            <pc:sldMk cId="844511285" sldId="35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C694347-B8EC-4400-A9C0-60A6FFE9F888}" dt="2022-05-27T11:59:33.845" v="43" actId="255"/>
        <pc:sldMkLst>
          <pc:docMk/>
          <pc:sldMk cId="2107059101" sldId="361"/>
        </pc:sldMkLst>
        <pc:spChg chg="mod">
          <ac:chgData name="Hilppa Iittiläinen" userId="f7572432-e0f1-4abb-81ed-7836843e2f2b" providerId="ADAL" clId="{6C694347-B8EC-4400-A9C0-60A6FFE9F888}" dt="2022-05-27T11:59:33.845" v="43" actId="255"/>
          <ac:spMkLst>
            <pc:docMk/>
            <pc:sldMk cId="2107059101" sldId="361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C694347-B8EC-4400-A9C0-60A6FFE9F888}" dt="2022-05-27T11:59:51.019" v="44" actId="20577"/>
        <pc:sldMkLst>
          <pc:docMk/>
          <pc:sldMk cId="3127638172" sldId="365"/>
        </pc:sldMkLst>
        <pc:spChg chg="mod">
          <ac:chgData name="Hilppa Iittiläinen" userId="f7572432-e0f1-4abb-81ed-7836843e2f2b" providerId="ADAL" clId="{6C694347-B8EC-4400-A9C0-60A6FFE9F888}" dt="2022-05-27T11:59:51.019" v="44" actId="20577"/>
          <ac:spMkLst>
            <pc:docMk/>
            <pc:sldMk cId="3127638172" sldId="36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6C694347-B8EC-4400-A9C0-60A6FFE9F888}" dt="2022-05-27T12:00:00.056" v="45" actId="6549"/>
        <pc:sldMkLst>
          <pc:docMk/>
          <pc:sldMk cId="3751660191" sldId="368"/>
        </pc:sldMkLst>
        <pc:spChg chg="mod">
          <ac:chgData name="Hilppa Iittiläinen" userId="f7572432-e0f1-4abb-81ed-7836843e2f2b" providerId="ADAL" clId="{6C694347-B8EC-4400-A9C0-60A6FFE9F888}" dt="2022-05-27T12:00:00.056" v="45" actId="6549"/>
          <ac:spMkLst>
            <pc:docMk/>
            <pc:sldMk cId="3751660191" sldId="368"/>
            <ac:spMk id="13" creationId="{19FC7BE5-DE3D-4561-97EB-848C6C4B93D0}"/>
          </ac:spMkLst>
        </pc:spChg>
      </pc:sldChg>
    </pc:docChg>
  </pc:docChgLst>
  <pc:docChgLst>
    <pc:chgData name="Hilppa Iittiläinen" userId="f7572432-e0f1-4abb-81ed-7836843e2f2b" providerId="ADAL" clId="{DC4FBCC3-40AF-420F-B29F-EDF376C345C4}"/>
    <pc:docChg chg="custSel addSld delSld modSld sldOrd">
      <pc:chgData name="Hilppa Iittiläinen" userId="f7572432-e0f1-4abb-81ed-7836843e2f2b" providerId="ADAL" clId="{DC4FBCC3-40AF-420F-B29F-EDF376C345C4}" dt="2022-06-20T12:45:27.930" v="11" actId="478"/>
      <pc:docMkLst>
        <pc:docMk/>
      </pc:docMkLst>
      <pc:sldChg chg="modSp mod ord">
        <pc:chgData name="Hilppa Iittiläinen" userId="f7572432-e0f1-4abb-81ed-7836843e2f2b" providerId="ADAL" clId="{DC4FBCC3-40AF-420F-B29F-EDF376C345C4}" dt="2022-06-16T10:36:02.833" v="8"/>
        <pc:sldMkLst>
          <pc:docMk/>
          <pc:sldMk cId="4283457452" sldId="258"/>
        </pc:sldMkLst>
        <pc:spChg chg="mod">
          <ac:chgData name="Hilppa Iittiläinen" userId="f7572432-e0f1-4abb-81ed-7836843e2f2b" providerId="ADAL" clId="{DC4FBCC3-40AF-420F-B29F-EDF376C345C4}" dt="2022-06-16T10:35:59.367" v="6" actId="20577"/>
          <ac:spMkLst>
            <pc:docMk/>
            <pc:sldMk cId="4283457452" sldId="258"/>
            <ac:spMk id="41" creationId="{2D52FE4B-1BAF-42AF-A92E-E9C3C2B044EF}"/>
          </ac:spMkLst>
        </pc:spChg>
      </pc:sldChg>
      <pc:sldChg chg="add">
        <pc:chgData name="Hilppa Iittiläinen" userId="f7572432-e0f1-4abb-81ed-7836843e2f2b" providerId="ADAL" clId="{DC4FBCC3-40AF-420F-B29F-EDF376C345C4}" dt="2022-06-16T10:36:12.561" v="9"/>
        <pc:sldMkLst>
          <pc:docMk/>
          <pc:sldMk cId="0" sldId="302"/>
        </pc:sldMkLst>
      </pc:sldChg>
      <pc:sldChg chg="delSp add mod">
        <pc:chgData name="Hilppa Iittiläinen" userId="f7572432-e0f1-4abb-81ed-7836843e2f2b" providerId="ADAL" clId="{DC4FBCC3-40AF-420F-B29F-EDF376C345C4}" dt="2022-06-20T12:45:27.930" v="11" actId="478"/>
        <pc:sldMkLst>
          <pc:docMk/>
          <pc:sldMk cId="0" sldId="303"/>
        </pc:sldMkLst>
        <pc:spChg chg="del">
          <ac:chgData name="Hilppa Iittiläinen" userId="f7572432-e0f1-4abb-81ed-7836843e2f2b" providerId="ADAL" clId="{DC4FBCC3-40AF-420F-B29F-EDF376C345C4}" dt="2022-06-20T12:45:27.930" v="11" actId="478"/>
          <ac:spMkLst>
            <pc:docMk/>
            <pc:sldMk cId="0" sldId="303"/>
            <ac:spMk id="2" creationId="{ABDA198D-D294-BDDE-2FF9-14A87449EA1F}"/>
          </ac:spMkLst>
        </pc:spChg>
      </pc:sldChg>
      <pc:sldChg chg="del">
        <pc:chgData name="Hilppa Iittiläinen" userId="f7572432-e0f1-4abb-81ed-7836843e2f2b" providerId="ADAL" clId="{DC4FBCC3-40AF-420F-B29F-EDF376C345C4}" dt="2022-06-16T10:36:15.481" v="10" actId="47"/>
        <pc:sldMkLst>
          <pc:docMk/>
          <pc:sldMk cId="1289738509" sldId="369"/>
        </pc:sldMkLst>
      </pc:sldChg>
      <pc:sldChg chg="add">
        <pc:chgData name="Hilppa Iittiläinen" userId="f7572432-e0f1-4abb-81ed-7836843e2f2b" providerId="ADAL" clId="{DC4FBCC3-40AF-420F-B29F-EDF376C345C4}" dt="2022-06-16T10:36:12.561" v="9"/>
        <pc:sldMkLst>
          <pc:docMk/>
          <pc:sldMk cId="4171083754" sldId="4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397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Mitoituksessa huomioitavia tekijöitä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Liittimet (ruuvit) tulevat pääsääntöisesti määrääviksi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On suositeltavaa käyttää hankolautana liimapuuta esim. GL30cs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Kannattaa käyttää ruuvivalmistajien ETA-lausuntoja (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d) =&gt; saadaan hyödynnettyä köysivaikutus =&gt; liitosten kapasiteetti kasvaa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01B1EE-068C-4C26-BC0A-EB39D44D4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39" y="4257531"/>
            <a:ext cx="4287430" cy="20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34307AB-32A3-14A6-68A0-9E549A1E6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132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Mitoituksessa huomioitavia tekijöitä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Ruuvit kannattaa olla täyskierteisiä, koska silloin voidaan mitoittaa liitos pelkästään kierteille (veto), eikä tarvitse selvittää kannan tietoja (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f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head,k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, ei yleisarvoa)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Kiinnitettävä huomiota liittimien etäisyyksiin ja minimi paksuuksiin (hankolauta)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RIL 205, EN 1995 ja ETA(t) =&gt; eri arvot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Hankolautaan esiporaus =&gt; ruuvien asentaminen ruuviryhmiksi helpompaa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B0990A0-93AD-C139-42C0-14D20195A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66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61325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Mitoituksessa huomioitavia tekijöitä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Palkkiin ei tule esiporausta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Voiman ja syyn vai liittimen ja syyn vai voiman ja liittimen välinen kulma? Riippuu millä ohjeella mitoittaa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Pääkannattimen kosteuden muutoksen vaikutus otetaan huomioon siten, että mitta L on rajoitettu mittaan H/3.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Hankolauta ei estä palkin kosteusmuodon-muutoksia merkittävästi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DB77DF7-5BA7-4FE3-BC7B-8259F123E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25" y="1451272"/>
            <a:ext cx="35306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837137D-7793-A91A-4C1F-C3EAA4717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576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1199D6DB-24D6-4B77-9C41-7D8B3319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45" y="4791653"/>
            <a:ext cx="7426479" cy="16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8392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Mitoituksessa huomioitavia tekijöitä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Pääkannattimen kulmamuutoksen vaikutus otetaan huomioon siten, hankolauta asennetaan pilarin keskialueelle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Kulmamuutoksen vaikutus vähäinen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Asennustilanteessa pilarin ja kannattimen välillä on tavallisesti rako S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, kun pääkannatin on esikorotettu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Pääkannattimeen syntyy muodonmuutos S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, kun pääkannatin taipuu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14735AC-40E7-05B6-DBFE-8BBF285D5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678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8392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Mitoituksessa huomioitavia tekijöitä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ja S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voidaan arvioida seuraavilla kaavoilla: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ABF05-1987-46CC-BB29-55A755515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28" y="3153512"/>
            <a:ext cx="2905125" cy="2714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C75942-8DCD-41B1-978A-6D3D1B837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034" y="3509492"/>
            <a:ext cx="7184735" cy="184168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0743FA8-BBEE-A674-22E8-F9B261CB2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5759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68818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Pääkannattimen ja pilarin välisestä liitoksesta tehdään hankolautaliitoksen avulla momenttijatkos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Voima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N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kulkeutuu liitoksen läpi pilarille ja perustuksille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Mikäli näin ei tehdä, tulee pilarin yläpäähän suunnitella vaakasuuntainen jäykistesauva, joka tukee liitoksen sivusuunnassa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08FC914-5CB1-4E9B-8CCC-699E6E86C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018" y="1468939"/>
            <a:ext cx="1995588" cy="471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9DF6CBE-F59F-B58B-36DB-DE66EDB48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294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68818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901319A-48CE-4CCA-82E6-37DEE7DD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67" y="2376672"/>
            <a:ext cx="6480247" cy="3934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EA7CD84-0295-C20A-E7D6-341914930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493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68818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8777B7C-5F64-4F3D-BA66-D54A303F5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29" y="2376672"/>
            <a:ext cx="6081385" cy="3934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64F1086-C899-AF72-EE5C-CF283117A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0340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68818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2A63281-C2AD-4BE8-92C7-89317220E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29" y="2402269"/>
            <a:ext cx="6081385" cy="3920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6C1CC55-1F56-DD6B-CEFA-66B4A21B8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026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68818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0C39038-5E05-4B5D-B047-EDCC3F35B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65" y="2359741"/>
            <a:ext cx="2790973" cy="39315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5CDE76-2731-CE8C-D943-C278EAE8B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030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2459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Hankolautaan syntyvien voimien suuruus on eniten riippuvainen siitä, miten kaltevaan asentoon voi teoriassa siirtyä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Pääkannattimen yläreunan siirtymä suhteessa pääkannattimen alapintaan (epäkeskisyys e)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Tämä epäkeskisyys aiheuttaa hankolautaliitokseen momenttia ja leikkausvoimaa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B800CC9-3292-48BB-BCC2-58AA2D34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56" y="2706142"/>
            <a:ext cx="1947696" cy="275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C2D70E8-238C-4A62-B4C6-8B013589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356" y="1358721"/>
            <a:ext cx="1967061" cy="465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092FF4A-0D7F-B9E1-36CB-50BA5FA95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4511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0217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Epäkeskisyys e syntyy seuraavista tekijöistä: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Pääkannatimen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(= PK) asennustarkkuus (asennusvinous)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PK:n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yläreunan siirtymä tuulikuormasta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PK:n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yläreunan siirtymä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PK:den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jäykistyskuormasta</a:t>
            </a:r>
          </a:p>
          <a:p>
            <a:pPr marL="914400" lvl="1" indent="-457200">
              <a:lnSpc>
                <a:spcPct val="10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PK:n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yläreunan siirtymä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lisvaakavoimasta</a:t>
            </a: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Siirtymät b, c ja d ovat riippuvaisia siitä, kuinka jäykkiä hallin pituus-suuntaiset jäykisteet ovat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Kattorakenteiden jäykisteiden siirtymä on rajoitettu ohjeessa RIL 205 arvoon L/500 murtorajatilan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kuor-masta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(esim. L = 30 m =&gt; siirtymä &lt; 60 mm)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EF0FD69-DDC6-2C84-A103-C1C4B2D1B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3409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0217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sz="2600" dirty="0">
                <a:solidFill>
                  <a:schemeClr val="tx2"/>
                </a:solidFill>
                <a:latin typeface="Calibri" panose="020F0502020204030204" pitchFamily="34" charset="0"/>
              </a:rPr>
              <a:t>Kattotasossa olevat lisävaakavoima ja katon kitkan aiheuttama tuulikuorma siirtyvät katto-orsien välityksellä suoraan vaaka- ja pystyjäykisteille, joten ne aiheuttavat rasituksia hankolautaliitokseen kyseisten </a:t>
            </a:r>
            <a:r>
              <a:rPr lang="fi-FI" altLang="fi-FI" sz="2600" b="1" dirty="0">
                <a:solidFill>
                  <a:schemeClr val="tx2"/>
                </a:solidFill>
                <a:latin typeface="Calibri" panose="020F0502020204030204" pitchFamily="34" charset="0"/>
              </a:rPr>
              <a:t>jäykisteiden joustavuuden </a:t>
            </a:r>
            <a:r>
              <a:rPr lang="fi-FI" altLang="fi-FI" sz="2600" dirty="0">
                <a:solidFill>
                  <a:schemeClr val="tx2"/>
                </a:solidFill>
                <a:latin typeface="Calibri" panose="020F0502020204030204" pitchFamily="34" charset="0"/>
              </a:rPr>
              <a:t>kautta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D3FE285-8276-4F66-8E67-8ED874DCC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4083360"/>
            <a:ext cx="6103937" cy="254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26BFC87-F3FE-6025-E098-2EE5E0F10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7059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7514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Tässä mitoitusmenetelmässä ei huomioida pää-kannattimen pystytukireaktion aiheuttamaa stabiloivaa vaikutusta liitosvoimiin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Liitokseen vaikuttavat voimasuureet lasketaan seuraavilla kaavoilla: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506125A-7CCC-47E4-9FA7-427967CD2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74" y="4466896"/>
            <a:ext cx="7113708" cy="191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8685B29-9B75-4F38-B45D-FD85AED8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335" y="2861187"/>
            <a:ext cx="1884645" cy="266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88A9CE3-7BFE-49D9-AC57-ADE92B6C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602" y="2203931"/>
            <a:ext cx="1458840" cy="344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545BDF8-478E-D2D7-1F04-1BD1C28F6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593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0217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(liittimet)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Liittiminä kannattaa käyttää itseporautuvia ruuveja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Hankolautaan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esiporataan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reiät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Lisäksi ruuvit ovat täyskierteisiä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Mitoitettaessa RIL 205:n mukaan, niin kannattaa käyttää ruuveja, joiden ulkohalkaisija d &gt; 9 mm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Kierteen sisähalkaisija on 0,6d &lt; d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&lt; 1,1d (SFS EN 14592)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Ruuvin kierteisen osan vaikutus tulee ottaa huomioon kestävyyttä määritettä-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essä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käyttämällä tehollista halkaisijaa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1,1 x d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(d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kierteen sisähalkaisija)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1A03166-4BB5-60BE-9ED8-1807CAD88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703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0217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(liittimet)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Mitoitettaessa RIL 205:n mukaan, niin kannattaa käyttää ruuveja, joiden ulkohalkaisija d &gt; 9 mm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Osakierteisille ruuveille, joiden halkaisija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&gt; 6 mm, ovat voimassa kohdan 8.5.1 säännöt (poikittain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kuorm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. pultit)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Osakierteisille ruuveille, joiden halkaisija on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&lt; 6 mm, ovat voimassa kohdan 8.3.1 säännöt (poikittain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kuorm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. naulat)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Ruuvi ei tarvitse esiporausta, jos ruuvissa on porakärki =&gt; palkin puolelle ei esiporausta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ETA-lausuntoja käytettäessä voidaan käyttää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d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9747BC9-9851-28F9-39FB-D45D5AD10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9286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0217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(liittimet)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Esimerkki: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Würth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ASSY VG Plus d = 8 mm (di = 5,3 mm)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	RIL 205: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1.1 x d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i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5,83 mm &lt; 6 mm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     		    =&gt; Mitoitus naulojen mukaan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	ETA: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ef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= d = 8 mm &gt; 6mm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     	         =&gt; Mitoitus pulttien mukaan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Pulttien etäisyydet pienemmät kuin naulojen =&gt; pienempi liitosalue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1402F4-C0DD-409C-A308-03362508E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07" y="3178052"/>
            <a:ext cx="2617224" cy="184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A107E1D-9556-FA72-F86E-CAD03FF81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5504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9343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(liitosvoimat)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Hankolautaliitoksen ruuviryhmään 1 syntyy seuraavat voimat, kun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liitok-sessa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on 2 ruuviryhmää/hankolaudan puolisko (2 kpl)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6BFE6A4-C650-4E41-B90B-A1DA26C40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22" y="2020455"/>
            <a:ext cx="48275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BBF240D-409E-73A3-574F-DA50B4439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7764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9343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(liitosvoimat)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28</a:t>
            </a:fld>
            <a:endParaRPr lang="fi-FI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0AD9749-BD2F-4413-ADEA-C939E6F7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69" y="2342044"/>
            <a:ext cx="2724130" cy="329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E0FBCAA-9281-4CDE-AA13-0A5696A90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249" y="3171421"/>
            <a:ext cx="2085991" cy="26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3307AAE-C819-426F-ACB7-78E231C3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21" y="2446338"/>
            <a:ext cx="56515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9D9E40F-AB1E-1047-39F4-5F6E100FE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8966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95328" cy="42448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(ruuviryhmän mitoitus)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Ruuviryhmä mitoitetaan voimien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V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x,d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ja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V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z,d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resultantille: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Lisäksi ruuvin suuntaisen voiman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N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y,d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ja leikkausvoiman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R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yhteisvaikutukselle 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29</a:t>
            </a:fld>
            <a:endParaRPr lang="fi-FI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F62CB33-E0D8-48B1-9BAD-4E9C4E61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71" y="2838645"/>
            <a:ext cx="2635391" cy="854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81F5BF7-6F42-476A-B50D-5F522F2F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26" y="4955125"/>
            <a:ext cx="3534336" cy="1374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182A648-3380-5AE8-B36B-021D9E2B9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763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9BE660-37A2-4696-BA22-C0153E20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34E9640-83E1-4AC2-8C82-1860E4283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BF8041-FC16-42C7-B22D-1D466987E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83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95328" cy="42448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(hankolaudan mitoitus)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Hankolaudan leikkauskestävyys tarkastetaan leikkausvoimille: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Hankolaudan taivutuskestävyys tarkastetaan momenteille: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Hankolaudan veto- ja puristuskestävyys tarkastetaan voimalle: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30</a:t>
            </a:fld>
            <a:endParaRPr lang="fi-FI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5643BEA-72C0-420A-BEE8-35646F92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70" y="2833180"/>
            <a:ext cx="4167188" cy="598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9F06812-160D-44ED-AAB1-5BC08A24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70" y="4132228"/>
            <a:ext cx="4267200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69C037A-20A9-4546-8E45-F559D71C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70" y="5402263"/>
            <a:ext cx="990600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4B70400-D0E7-2B33-003F-6A6AA3386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3306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95328" cy="42448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(hankolaudan mitoitus)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Hankolaudan kestävyys tarkistetaan myös seuraaville yhdistetyille jännityksille: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Veto + Taivutus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Puristus + Taivutus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24D2DDF-7E38-2917-4E01-0E51ADB14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5197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95328" cy="42448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Mitoitus (hankolaudan palomitoitus)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Mikäli liitokselta vaaditaan palonkestävyyttä</a:t>
            </a:r>
            <a:r>
              <a:rPr lang="fi-FI" altLang="fi-FI">
                <a:solidFill>
                  <a:schemeClr val="tx2"/>
                </a:solidFill>
                <a:latin typeface="Calibri" panose="020F0502020204030204" pitchFamily="34" charset="0"/>
              </a:rPr>
              <a:t>, mitoitetaan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liitos seuraavasti: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 30-liitos: Hankolaudan dimensioita suurennetaan mitalla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afi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(ks. RIL 205-2-2019)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 60-liitos: Hankolaudan dimensioita suurennetaan hiiltymän verran ja liittimet suojataan esimerkiksi palosuojalevyllä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777F220-0A1D-766F-5920-28B5A72FD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166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Jani Pitkänen, XAMK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Julkaisupäivä: 20.1.2022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A69EFA1-374D-AA31-D6A3-35578DFE4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345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Hankolautaliitos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Liimapuupilarin ja –palkin hankolautaliitos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E3C51A80-E944-464D-A13C-EE41BED52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48" y="1352742"/>
            <a:ext cx="5757527" cy="497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E4C6667-8364-2D15-D651-D07704FB6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764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Liimapuupilarin ja –palkin hankolautaliitos</a:t>
            </a:r>
            <a:endParaRPr lang="fi-FI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Hankolautaliitoksen kehityksen historiaa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Hankolautaliitos on perinteinen liitostyyppi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Mitoittamiseen ei ole esitetty aikaisemmin tarkkoja ohjeita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Ennen usein liitos mitoitettiin pilarin päässä vaikuttavalle vaakavoimalle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Hd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eli laskennassa huomioitiin vain kehän </a:t>
            </a:r>
            <a:b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suuntaiset voimat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Hankolaudan sijainti vaihteli (pilarin etureuna, keskellä, takareuna)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Liittimet olivat muutamasta naulasta, useaan pulttiin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3134062-5E63-4EDB-2EF5-0442DB101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484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Liimapuupilarin ja –palkin hankolautaliitos</a:t>
            </a:r>
            <a:endParaRPr lang="fi-FI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Hankolautaliitoksen kehityksen historiaa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HalliPES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 1.0 esittää mitoitusmenetelmän, jossa hankolautaliitoksen voimien määrittäminen tehdään rungon pituus- ja poikittaissuuntaiseen muodonmuutokseen perustuen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1F475C3-9C14-4353-9C57-1A663CD2D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40" y="3741313"/>
            <a:ext cx="6414890" cy="26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77E0A50-E2F2-C2C7-2F4A-EE652E7D0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605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Liimapuupilarin ja –palkin hankolautaliitos</a:t>
            </a:r>
            <a:endParaRPr lang="fi-FI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435705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Hankolautaliitoksen kehityksen historiaa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Kyseistä mitoitusmenetelmää kehitetään jatkuvasti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Kaikki parannusehdotukset ja kommentit ovat tervetulleita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10D39FE-491D-400A-9B3A-4304A74AD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29" y="2385796"/>
            <a:ext cx="4433888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508E6B0-7A3F-5C00-95FD-DF8FF6098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748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1147</Words>
  <Application>Microsoft Office PowerPoint</Application>
  <PresentationFormat>Laajakuva</PresentationFormat>
  <Paragraphs>213</Paragraphs>
  <Slides>32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Office-teema</vt:lpstr>
      <vt:lpstr>Teollinen puurakentaminen</vt:lpstr>
      <vt:lpstr>PowerPoint-esitys</vt:lpstr>
      <vt:lpstr>Rakennesuunnittelu</vt:lpstr>
      <vt:lpstr>PowerPoint-esitys</vt:lpstr>
      <vt:lpstr>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  <vt:lpstr>Liimapuupilarin ja –palkin hankolautaliitos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60</cp:revision>
  <dcterms:created xsi:type="dcterms:W3CDTF">2021-05-03T10:20:21Z</dcterms:created>
  <dcterms:modified xsi:type="dcterms:W3CDTF">2022-06-20T12:45:35Z</dcterms:modified>
</cp:coreProperties>
</file>