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1"/>
  </p:notesMasterIdLst>
  <p:sldIdLst>
    <p:sldId id="629" r:id="rId2"/>
    <p:sldId id="630" r:id="rId3"/>
    <p:sldId id="632" r:id="rId4"/>
    <p:sldId id="631" r:id="rId5"/>
    <p:sldId id="635" r:id="rId6"/>
    <p:sldId id="636" r:id="rId7"/>
    <p:sldId id="637" r:id="rId8"/>
    <p:sldId id="605" r:id="rId9"/>
    <p:sldId id="606" r:id="rId10"/>
    <p:sldId id="608" r:id="rId11"/>
    <p:sldId id="609" r:id="rId12"/>
    <p:sldId id="638" r:id="rId13"/>
    <p:sldId id="610" r:id="rId14"/>
    <p:sldId id="611" r:id="rId15"/>
    <p:sldId id="612" r:id="rId16"/>
    <p:sldId id="640" r:id="rId17"/>
    <p:sldId id="614" r:id="rId18"/>
    <p:sldId id="639" r:id="rId19"/>
    <p:sldId id="616" r:id="rId20"/>
    <p:sldId id="617" r:id="rId21"/>
    <p:sldId id="618" r:id="rId22"/>
    <p:sldId id="641" r:id="rId23"/>
    <p:sldId id="620" r:id="rId24"/>
    <p:sldId id="642" r:id="rId25"/>
    <p:sldId id="643" r:id="rId26"/>
    <p:sldId id="644" r:id="rId27"/>
    <p:sldId id="626" r:id="rId28"/>
    <p:sldId id="627" r:id="rId29"/>
    <p:sldId id="645"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BrhTXaZY+n8V/xHYE0DWWeXBE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292DF6-D26F-4476-9775-7CFD159BCC4D}" v="11" dt="2022-06-20T11:40:59.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1" d="100"/>
          <a:sy n="151" d="100"/>
        </p:scale>
        <p:origin x="65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ppa Iittiläinen" userId="f7572432-e0f1-4abb-81ed-7836843e2f2b" providerId="ADAL" clId="{24292DF6-D26F-4476-9775-7CFD159BCC4D}"/>
    <pc:docChg chg="undo custSel addSld delSld modSld sldOrd">
      <pc:chgData name="Hilppa Iittiläinen" userId="f7572432-e0f1-4abb-81ed-7836843e2f2b" providerId="ADAL" clId="{24292DF6-D26F-4476-9775-7CFD159BCC4D}" dt="2022-06-20T11:51:14.381" v="869" actId="20577"/>
      <pc:docMkLst>
        <pc:docMk/>
      </pc:docMkLst>
      <pc:sldChg chg="del">
        <pc:chgData name="Hilppa Iittiläinen" userId="f7572432-e0f1-4abb-81ed-7836843e2f2b" providerId="ADAL" clId="{24292DF6-D26F-4476-9775-7CFD159BCC4D}" dt="2022-06-20T11:41:11.822" v="424" actId="47"/>
        <pc:sldMkLst>
          <pc:docMk/>
          <pc:sldMk cId="0" sldId="256"/>
        </pc:sldMkLst>
      </pc:sldChg>
      <pc:sldChg chg="del">
        <pc:chgData name="Hilppa Iittiläinen" userId="f7572432-e0f1-4abb-81ed-7836843e2f2b" providerId="ADAL" clId="{24292DF6-D26F-4476-9775-7CFD159BCC4D}" dt="2022-06-20T11:41:11.822" v="424" actId="47"/>
        <pc:sldMkLst>
          <pc:docMk/>
          <pc:sldMk cId="0" sldId="257"/>
        </pc:sldMkLst>
      </pc:sldChg>
      <pc:sldChg chg="del">
        <pc:chgData name="Hilppa Iittiläinen" userId="f7572432-e0f1-4abb-81ed-7836843e2f2b" providerId="ADAL" clId="{24292DF6-D26F-4476-9775-7CFD159BCC4D}" dt="2022-06-20T11:41:11.822" v="424" actId="47"/>
        <pc:sldMkLst>
          <pc:docMk/>
          <pc:sldMk cId="0" sldId="258"/>
        </pc:sldMkLst>
      </pc:sldChg>
      <pc:sldChg chg="del">
        <pc:chgData name="Hilppa Iittiläinen" userId="f7572432-e0f1-4abb-81ed-7836843e2f2b" providerId="ADAL" clId="{24292DF6-D26F-4476-9775-7CFD159BCC4D}" dt="2022-06-20T11:41:11.822" v="424" actId="47"/>
        <pc:sldMkLst>
          <pc:docMk/>
          <pc:sldMk cId="0" sldId="259"/>
        </pc:sldMkLst>
      </pc:sldChg>
      <pc:sldChg chg="del">
        <pc:chgData name="Hilppa Iittiläinen" userId="f7572432-e0f1-4abb-81ed-7836843e2f2b" providerId="ADAL" clId="{24292DF6-D26F-4476-9775-7CFD159BCC4D}" dt="2022-06-20T11:41:11.822" v="424" actId="47"/>
        <pc:sldMkLst>
          <pc:docMk/>
          <pc:sldMk cId="0" sldId="260"/>
        </pc:sldMkLst>
      </pc:sldChg>
      <pc:sldChg chg="del">
        <pc:chgData name="Hilppa Iittiläinen" userId="f7572432-e0f1-4abb-81ed-7836843e2f2b" providerId="ADAL" clId="{24292DF6-D26F-4476-9775-7CFD159BCC4D}" dt="2022-06-20T11:41:11.822" v="424" actId="47"/>
        <pc:sldMkLst>
          <pc:docMk/>
          <pc:sldMk cId="0" sldId="261"/>
        </pc:sldMkLst>
      </pc:sldChg>
      <pc:sldChg chg="del">
        <pc:chgData name="Hilppa Iittiläinen" userId="f7572432-e0f1-4abb-81ed-7836843e2f2b" providerId="ADAL" clId="{24292DF6-D26F-4476-9775-7CFD159BCC4D}" dt="2022-06-20T11:41:19.094" v="425" actId="47"/>
        <pc:sldMkLst>
          <pc:docMk/>
          <pc:sldMk cId="0" sldId="262"/>
        </pc:sldMkLst>
      </pc:sldChg>
      <pc:sldChg chg="del">
        <pc:chgData name="Hilppa Iittiläinen" userId="f7572432-e0f1-4abb-81ed-7836843e2f2b" providerId="ADAL" clId="{24292DF6-D26F-4476-9775-7CFD159BCC4D}" dt="2022-06-20T11:41:19.094" v="425" actId="47"/>
        <pc:sldMkLst>
          <pc:docMk/>
          <pc:sldMk cId="0" sldId="263"/>
        </pc:sldMkLst>
      </pc:sldChg>
      <pc:sldChg chg="del">
        <pc:chgData name="Hilppa Iittiläinen" userId="f7572432-e0f1-4abb-81ed-7836843e2f2b" providerId="ADAL" clId="{24292DF6-D26F-4476-9775-7CFD159BCC4D}" dt="2022-06-20T11:41:19.094" v="425" actId="47"/>
        <pc:sldMkLst>
          <pc:docMk/>
          <pc:sldMk cId="0" sldId="264"/>
        </pc:sldMkLst>
      </pc:sldChg>
      <pc:sldChg chg="del">
        <pc:chgData name="Hilppa Iittiläinen" userId="f7572432-e0f1-4abb-81ed-7836843e2f2b" providerId="ADAL" clId="{24292DF6-D26F-4476-9775-7CFD159BCC4D}" dt="2022-06-20T11:41:19.094" v="425" actId="47"/>
        <pc:sldMkLst>
          <pc:docMk/>
          <pc:sldMk cId="0" sldId="265"/>
        </pc:sldMkLst>
      </pc:sldChg>
      <pc:sldChg chg="del">
        <pc:chgData name="Hilppa Iittiläinen" userId="f7572432-e0f1-4abb-81ed-7836843e2f2b" providerId="ADAL" clId="{24292DF6-D26F-4476-9775-7CFD159BCC4D}" dt="2022-06-20T11:41:19.094" v="425" actId="47"/>
        <pc:sldMkLst>
          <pc:docMk/>
          <pc:sldMk cId="0" sldId="266"/>
        </pc:sldMkLst>
      </pc:sldChg>
      <pc:sldChg chg="del">
        <pc:chgData name="Hilppa Iittiläinen" userId="f7572432-e0f1-4abb-81ed-7836843e2f2b" providerId="ADAL" clId="{24292DF6-D26F-4476-9775-7CFD159BCC4D}" dt="2022-06-20T11:41:19.094" v="425" actId="47"/>
        <pc:sldMkLst>
          <pc:docMk/>
          <pc:sldMk cId="0" sldId="267"/>
        </pc:sldMkLst>
      </pc:sldChg>
      <pc:sldChg chg="del">
        <pc:chgData name="Hilppa Iittiläinen" userId="f7572432-e0f1-4abb-81ed-7836843e2f2b" providerId="ADAL" clId="{24292DF6-D26F-4476-9775-7CFD159BCC4D}" dt="2022-06-20T11:41:30.749" v="426" actId="47"/>
        <pc:sldMkLst>
          <pc:docMk/>
          <pc:sldMk cId="0" sldId="268"/>
        </pc:sldMkLst>
      </pc:sldChg>
      <pc:sldChg chg="del">
        <pc:chgData name="Hilppa Iittiläinen" userId="f7572432-e0f1-4abb-81ed-7836843e2f2b" providerId="ADAL" clId="{24292DF6-D26F-4476-9775-7CFD159BCC4D}" dt="2022-06-20T11:41:30.749" v="426" actId="47"/>
        <pc:sldMkLst>
          <pc:docMk/>
          <pc:sldMk cId="0" sldId="269"/>
        </pc:sldMkLst>
      </pc:sldChg>
      <pc:sldChg chg="del">
        <pc:chgData name="Hilppa Iittiläinen" userId="f7572432-e0f1-4abb-81ed-7836843e2f2b" providerId="ADAL" clId="{24292DF6-D26F-4476-9775-7CFD159BCC4D}" dt="2022-06-20T11:41:30.749" v="426" actId="47"/>
        <pc:sldMkLst>
          <pc:docMk/>
          <pc:sldMk cId="0" sldId="270"/>
        </pc:sldMkLst>
      </pc:sldChg>
      <pc:sldChg chg="del">
        <pc:chgData name="Hilppa Iittiläinen" userId="f7572432-e0f1-4abb-81ed-7836843e2f2b" providerId="ADAL" clId="{24292DF6-D26F-4476-9775-7CFD159BCC4D}" dt="2022-06-20T11:41:30.749" v="426" actId="47"/>
        <pc:sldMkLst>
          <pc:docMk/>
          <pc:sldMk cId="0" sldId="271"/>
        </pc:sldMkLst>
      </pc:sldChg>
      <pc:sldChg chg="del">
        <pc:chgData name="Hilppa Iittiläinen" userId="f7572432-e0f1-4abb-81ed-7836843e2f2b" providerId="ADAL" clId="{24292DF6-D26F-4476-9775-7CFD159BCC4D}" dt="2022-06-20T11:41:30.749" v="426" actId="47"/>
        <pc:sldMkLst>
          <pc:docMk/>
          <pc:sldMk cId="0" sldId="272"/>
        </pc:sldMkLst>
      </pc:sldChg>
      <pc:sldChg chg="del">
        <pc:chgData name="Hilppa Iittiläinen" userId="f7572432-e0f1-4abb-81ed-7836843e2f2b" providerId="ADAL" clId="{24292DF6-D26F-4476-9775-7CFD159BCC4D}" dt="2022-06-20T11:41:30.749" v="426" actId="47"/>
        <pc:sldMkLst>
          <pc:docMk/>
          <pc:sldMk cId="0" sldId="273"/>
        </pc:sldMkLst>
      </pc:sldChg>
      <pc:sldChg chg="del">
        <pc:chgData name="Hilppa Iittiläinen" userId="f7572432-e0f1-4abb-81ed-7836843e2f2b" providerId="ADAL" clId="{24292DF6-D26F-4476-9775-7CFD159BCC4D}" dt="2022-06-20T11:41:30.749" v="426" actId="47"/>
        <pc:sldMkLst>
          <pc:docMk/>
          <pc:sldMk cId="0" sldId="274"/>
        </pc:sldMkLst>
      </pc:sldChg>
      <pc:sldChg chg="del">
        <pc:chgData name="Hilppa Iittiläinen" userId="f7572432-e0f1-4abb-81ed-7836843e2f2b" providerId="ADAL" clId="{24292DF6-D26F-4476-9775-7CFD159BCC4D}" dt="2022-06-20T11:41:30.749" v="426" actId="47"/>
        <pc:sldMkLst>
          <pc:docMk/>
          <pc:sldMk cId="0" sldId="275"/>
        </pc:sldMkLst>
      </pc:sldChg>
      <pc:sldChg chg="del">
        <pc:chgData name="Hilppa Iittiläinen" userId="f7572432-e0f1-4abb-81ed-7836843e2f2b" providerId="ADAL" clId="{24292DF6-D26F-4476-9775-7CFD159BCC4D}" dt="2022-06-20T11:41:38.241" v="427" actId="47"/>
        <pc:sldMkLst>
          <pc:docMk/>
          <pc:sldMk cId="0" sldId="276"/>
        </pc:sldMkLst>
      </pc:sldChg>
      <pc:sldChg chg="del">
        <pc:chgData name="Hilppa Iittiläinen" userId="f7572432-e0f1-4abb-81ed-7836843e2f2b" providerId="ADAL" clId="{24292DF6-D26F-4476-9775-7CFD159BCC4D}" dt="2022-06-20T11:41:38.241" v="427" actId="47"/>
        <pc:sldMkLst>
          <pc:docMk/>
          <pc:sldMk cId="0" sldId="277"/>
        </pc:sldMkLst>
      </pc:sldChg>
      <pc:sldChg chg="del">
        <pc:chgData name="Hilppa Iittiläinen" userId="f7572432-e0f1-4abb-81ed-7836843e2f2b" providerId="ADAL" clId="{24292DF6-D26F-4476-9775-7CFD159BCC4D}" dt="2022-06-20T11:41:38.241" v="427" actId="47"/>
        <pc:sldMkLst>
          <pc:docMk/>
          <pc:sldMk cId="0" sldId="278"/>
        </pc:sldMkLst>
      </pc:sldChg>
      <pc:sldChg chg="del">
        <pc:chgData name="Hilppa Iittiläinen" userId="f7572432-e0f1-4abb-81ed-7836843e2f2b" providerId="ADAL" clId="{24292DF6-D26F-4476-9775-7CFD159BCC4D}" dt="2022-06-20T11:41:38.241" v="427" actId="47"/>
        <pc:sldMkLst>
          <pc:docMk/>
          <pc:sldMk cId="0" sldId="279"/>
        </pc:sldMkLst>
      </pc:sldChg>
      <pc:sldChg chg="del">
        <pc:chgData name="Hilppa Iittiläinen" userId="f7572432-e0f1-4abb-81ed-7836843e2f2b" providerId="ADAL" clId="{24292DF6-D26F-4476-9775-7CFD159BCC4D}" dt="2022-06-20T11:41:38.241" v="427" actId="47"/>
        <pc:sldMkLst>
          <pc:docMk/>
          <pc:sldMk cId="0" sldId="280"/>
        </pc:sldMkLst>
      </pc:sldChg>
      <pc:sldChg chg="del">
        <pc:chgData name="Hilppa Iittiläinen" userId="f7572432-e0f1-4abb-81ed-7836843e2f2b" providerId="ADAL" clId="{24292DF6-D26F-4476-9775-7CFD159BCC4D}" dt="2022-06-20T11:41:38.241" v="427" actId="47"/>
        <pc:sldMkLst>
          <pc:docMk/>
          <pc:sldMk cId="0" sldId="281"/>
        </pc:sldMkLst>
      </pc:sldChg>
      <pc:sldChg chg="del">
        <pc:chgData name="Hilppa Iittiläinen" userId="f7572432-e0f1-4abb-81ed-7836843e2f2b" providerId="ADAL" clId="{24292DF6-D26F-4476-9775-7CFD159BCC4D}" dt="2022-06-20T11:41:43.319" v="428" actId="47"/>
        <pc:sldMkLst>
          <pc:docMk/>
          <pc:sldMk cId="0" sldId="282"/>
        </pc:sldMkLst>
      </pc:sldChg>
      <pc:sldChg chg="del">
        <pc:chgData name="Hilppa Iittiläinen" userId="f7572432-e0f1-4abb-81ed-7836843e2f2b" providerId="ADAL" clId="{24292DF6-D26F-4476-9775-7CFD159BCC4D}" dt="2022-06-20T11:41:43.319" v="428" actId="47"/>
        <pc:sldMkLst>
          <pc:docMk/>
          <pc:sldMk cId="0" sldId="283"/>
        </pc:sldMkLst>
      </pc:sldChg>
      <pc:sldChg chg="del">
        <pc:chgData name="Hilppa Iittiläinen" userId="f7572432-e0f1-4abb-81ed-7836843e2f2b" providerId="ADAL" clId="{24292DF6-D26F-4476-9775-7CFD159BCC4D}" dt="2022-06-20T11:41:43.319" v="428" actId="47"/>
        <pc:sldMkLst>
          <pc:docMk/>
          <pc:sldMk cId="0" sldId="284"/>
        </pc:sldMkLst>
      </pc:sldChg>
      <pc:sldChg chg="del">
        <pc:chgData name="Hilppa Iittiläinen" userId="f7572432-e0f1-4abb-81ed-7836843e2f2b" providerId="ADAL" clId="{24292DF6-D26F-4476-9775-7CFD159BCC4D}" dt="2022-06-20T11:41:43.319" v="428" actId="47"/>
        <pc:sldMkLst>
          <pc:docMk/>
          <pc:sldMk cId="0" sldId="285"/>
        </pc:sldMkLst>
      </pc:sldChg>
      <pc:sldChg chg="del">
        <pc:chgData name="Hilppa Iittiläinen" userId="f7572432-e0f1-4abb-81ed-7836843e2f2b" providerId="ADAL" clId="{24292DF6-D26F-4476-9775-7CFD159BCC4D}" dt="2022-06-20T11:41:19.094" v="425" actId="47"/>
        <pc:sldMkLst>
          <pc:docMk/>
          <pc:sldMk cId="1773684737" sldId="286"/>
        </pc:sldMkLst>
      </pc:sldChg>
      <pc:sldChg chg="del">
        <pc:chgData name="Hilppa Iittiläinen" userId="f7572432-e0f1-4abb-81ed-7836843e2f2b" providerId="ADAL" clId="{24292DF6-D26F-4476-9775-7CFD159BCC4D}" dt="2022-06-20T09:56:08.150" v="53" actId="47"/>
        <pc:sldMkLst>
          <pc:docMk/>
          <pc:sldMk cId="0" sldId="604"/>
        </pc:sldMkLst>
      </pc:sldChg>
      <pc:sldChg chg="delSp modSp mod modClrScheme chgLayout">
        <pc:chgData name="Hilppa Iittiläinen" userId="f7572432-e0f1-4abb-81ed-7836843e2f2b" providerId="ADAL" clId="{24292DF6-D26F-4476-9775-7CFD159BCC4D}" dt="2022-06-20T09:56:14.466" v="55" actId="478"/>
        <pc:sldMkLst>
          <pc:docMk/>
          <pc:sldMk cId="0" sldId="605"/>
        </pc:sldMkLst>
        <pc:spChg chg="mod ord">
          <ac:chgData name="Hilppa Iittiläinen" userId="f7572432-e0f1-4abb-81ed-7836843e2f2b" providerId="ADAL" clId="{24292DF6-D26F-4476-9775-7CFD159BCC4D}" dt="2022-06-20T09:56:11.249" v="54" actId="700"/>
          <ac:spMkLst>
            <pc:docMk/>
            <pc:sldMk cId="0" sldId="605"/>
            <ac:spMk id="2" creationId="{A7790B8F-4761-FD3A-D2B3-5DF2B34518D7}"/>
          </ac:spMkLst>
        </pc:spChg>
        <pc:spChg chg="mod ord">
          <ac:chgData name="Hilppa Iittiläinen" userId="f7572432-e0f1-4abb-81ed-7836843e2f2b" providerId="ADAL" clId="{24292DF6-D26F-4476-9775-7CFD159BCC4D}" dt="2022-06-20T09:56:11.249" v="54" actId="700"/>
          <ac:spMkLst>
            <pc:docMk/>
            <pc:sldMk cId="0" sldId="605"/>
            <ac:spMk id="1935" creationId="{00000000-0000-0000-0000-000000000000}"/>
          </ac:spMkLst>
        </pc:spChg>
        <pc:spChg chg="del mod ord">
          <ac:chgData name="Hilppa Iittiläinen" userId="f7572432-e0f1-4abb-81ed-7836843e2f2b" providerId="ADAL" clId="{24292DF6-D26F-4476-9775-7CFD159BCC4D}" dt="2022-06-20T09:56:14.466" v="55" actId="478"/>
          <ac:spMkLst>
            <pc:docMk/>
            <pc:sldMk cId="0" sldId="605"/>
            <ac:spMk id="1936" creationId="{00000000-0000-0000-0000-000000000000}"/>
          </ac:spMkLst>
        </pc:spChg>
      </pc:sldChg>
      <pc:sldChg chg="addSp modSp mod modClrScheme chgLayout">
        <pc:chgData name="Hilppa Iittiläinen" userId="f7572432-e0f1-4abb-81ed-7836843e2f2b" providerId="ADAL" clId="{24292DF6-D26F-4476-9775-7CFD159BCC4D}" dt="2022-06-20T11:25:23.529" v="128" actId="12"/>
        <pc:sldMkLst>
          <pc:docMk/>
          <pc:sldMk cId="0" sldId="606"/>
        </pc:sldMkLst>
        <pc:spChg chg="mod ord">
          <ac:chgData name="Hilppa Iittiläinen" userId="f7572432-e0f1-4abb-81ed-7836843e2f2b" providerId="ADAL" clId="{24292DF6-D26F-4476-9775-7CFD159BCC4D}" dt="2022-06-20T11:24:44.749" v="99" actId="700"/>
          <ac:spMkLst>
            <pc:docMk/>
            <pc:sldMk cId="0" sldId="606"/>
            <ac:spMk id="2" creationId="{D40E8758-4174-5A35-FF30-B54B689B00CB}"/>
          </ac:spMkLst>
        </pc:spChg>
        <pc:spChg chg="add mod ord">
          <ac:chgData name="Hilppa Iittiläinen" userId="f7572432-e0f1-4abb-81ed-7836843e2f2b" providerId="ADAL" clId="{24292DF6-D26F-4476-9775-7CFD159BCC4D}" dt="2022-06-20T11:24:49.777" v="117" actId="20577"/>
          <ac:spMkLst>
            <pc:docMk/>
            <pc:sldMk cId="0" sldId="606"/>
            <ac:spMk id="3" creationId="{ABD6C98A-45F0-A6CD-AE36-4D2A2E85FE1B}"/>
          </ac:spMkLst>
        </pc:spChg>
        <pc:spChg chg="add mod ord">
          <ac:chgData name="Hilppa Iittiläinen" userId="f7572432-e0f1-4abb-81ed-7836843e2f2b" providerId="ADAL" clId="{24292DF6-D26F-4476-9775-7CFD159BCC4D}" dt="2022-06-20T11:25:23.529" v="128" actId="12"/>
          <ac:spMkLst>
            <pc:docMk/>
            <pc:sldMk cId="0" sldId="606"/>
            <ac:spMk id="4" creationId="{68D3562B-7B28-A732-2948-EC2F2DF1C2C1}"/>
          </ac:spMkLst>
        </pc:spChg>
        <pc:spChg chg="mod">
          <ac:chgData name="Hilppa Iittiläinen" userId="f7572432-e0f1-4abb-81ed-7836843e2f2b" providerId="ADAL" clId="{24292DF6-D26F-4476-9775-7CFD159BCC4D}" dt="2022-06-20T11:24:56.968" v="119" actId="21"/>
          <ac:spMkLst>
            <pc:docMk/>
            <pc:sldMk cId="0" sldId="606"/>
            <ac:spMk id="1939" creationId="{00000000-0000-0000-0000-000000000000}"/>
          </ac:spMkLst>
        </pc:spChg>
      </pc:sldChg>
      <pc:sldChg chg="modSp del mod">
        <pc:chgData name="Hilppa Iittiläinen" userId="f7572432-e0f1-4abb-81ed-7836843e2f2b" providerId="ADAL" clId="{24292DF6-D26F-4476-9775-7CFD159BCC4D}" dt="2022-06-20T11:25:25.648" v="129" actId="47"/>
        <pc:sldMkLst>
          <pc:docMk/>
          <pc:sldMk cId="0" sldId="607"/>
        </pc:sldMkLst>
        <pc:spChg chg="mod">
          <ac:chgData name="Hilppa Iittiläinen" userId="f7572432-e0f1-4abb-81ed-7836843e2f2b" providerId="ADAL" clId="{24292DF6-D26F-4476-9775-7CFD159BCC4D}" dt="2022-06-20T11:25:02.663" v="121" actId="21"/>
          <ac:spMkLst>
            <pc:docMk/>
            <pc:sldMk cId="0" sldId="607"/>
            <ac:spMk id="1942" creationId="{00000000-0000-0000-0000-000000000000}"/>
          </ac:spMkLst>
        </pc:spChg>
      </pc:sldChg>
      <pc:sldChg chg="addSp modSp mod modClrScheme chgLayout">
        <pc:chgData name="Hilppa Iittiläinen" userId="f7572432-e0f1-4abb-81ed-7836843e2f2b" providerId="ADAL" clId="{24292DF6-D26F-4476-9775-7CFD159BCC4D}" dt="2022-06-20T11:24:32.033" v="98" actId="20577"/>
        <pc:sldMkLst>
          <pc:docMk/>
          <pc:sldMk cId="0" sldId="608"/>
        </pc:sldMkLst>
        <pc:spChg chg="mod ord">
          <ac:chgData name="Hilppa Iittiläinen" userId="f7572432-e0f1-4abb-81ed-7836843e2f2b" providerId="ADAL" clId="{24292DF6-D26F-4476-9775-7CFD159BCC4D}" dt="2022-06-20T09:57:46.577" v="56" actId="700"/>
          <ac:spMkLst>
            <pc:docMk/>
            <pc:sldMk cId="0" sldId="608"/>
            <ac:spMk id="2" creationId="{042E42F1-360B-9345-F288-EFDCF1D4EDC6}"/>
          </ac:spMkLst>
        </pc:spChg>
        <pc:spChg chg="add mod ord">
          <ac:chgData name="Hilppa Iittiläinen" userId="f7572432-e0f1-4abb-81ed-7836843e2f2b" providerId="ADAL" clId="{24292DF6-D26F-4476-9775-7CFD159BCC4D}" dt="2022-06-20T11:24:32.033" v="98" actId="20577"/>
          <ac:spMkLst>
            <pc:docMk/>
            <pc:sldMk cId="0" sldId="608"/>
            <ac:spMk id="3" creationId="{B9AFC501-EE6B-04C1-33B7-6E5C3CD4DE21}"/>
          </ac:spMkLst>
        </pc:spChg>
        <pc:spChg chg="mod ord">
          <ac:chgData name="Hilppa Iittiläinen" userId="f7572432-e0f1-4abb-81ed-7836843e2f2b" providerId="ADAL" clId="{24292DF6-D26F-4476-9775-7CFD159BCC4D}" dt="2022-06-20T09:58:02.216" v="59" actId="14100"/>
          <ac:spMkLst>
            <pc:docMk/>
            <pc:sldMk cId="0" sldId="608"/>
            <ac:spMk id="1945" creationId="{00000000-0000-0000-0000-000000000000}"/>
          </ac:spMkLst>
        </pc:spChg>
      </pc:sldChg>
      <pc:sldChg chg="modSp mod modClrScheme chgLayout">
        <pc:chgData name="Hilppa Iittiläinen" userId="f7572432-e0f1-4abb-81ed-7836843e2f2b" providerId="ADAL" clId="{24292DF6-D26F-4476-9775-7CFD159BCC4D}" dt="2022-06-20T11:24:07.910" v="82" actId="27636"/>
        <pc:sldMkLst>
          <pc:docMk/>
          <pc:sldMk cId="0" sldId="609"/>
        </pc:sldMkLst>
        <pc:spChg chg="mod ord">
          <ac:chgData name="Hilppa Iittiläinen" userId="f7572432-e0f1-4abb-81ed-7836843e2f2b" providerId="ADAL" clId="{24292DF6-D26F-4476-9775-7CFD159BCC4D}" dt="2022-06-20T11:23:25.142" v="63" actId="700"/>
          <ac:spMkLst>
            <pc:docMk/>
            <pc:sldMk cId="0" sldId="609"/>
            <ac:spMk id="2" creationId="{D4F8EE44-0056-878C-A6CE-D33F93146C65}"/>
          </ac:spMkLst>
        </pc:spChg>
        <pc:spChg chg="mod ord">
          <ac:chgData name="Hilppa Iittiläinen" userId="f7572432-e0f1-4abb-81ed-7836843e2f2b" providerId="ADAL" clId="{24292DF6-D26F-4476-9775-7CFD159BCC4D}" dt="2022-06-20T11:23:25.142" v="63" actId="700"/>
          <ac:spMkLst>
            <pc:docMk/>
            <pc:sldMk cId="0" sldId="609"/>
            <ac:spMk id="3" creationId="{F63E30FD-7A5C-334A-F856-9A0A259689A1}"/>
          </ac:spMkLst>
        </pc:spChg>
        <pc:spChg chg="mod ord">
          <ac:chgData name="Hilppa Iittiläinen" userId="f7572432-e0f1-4abb-81ed-7836843e2f2b" providerId="ADAL" clId="{24292DF6-D26F-4476-9775-7CFD159BCC4D}" dt="2022-06-20T11:23:40.687" v="66" actId="207"/>
          <ac:spMkLst>
            <pc:docMk/>
            <pc:sldMk cId="0" sldId="609"/>
            <ac:spMk id="1949" creationId="{00000000-0000-0000-0000-000000000000}"/>
          </ac:spMkLst>
        </pc:spChg>
        <pc:spChg chg="mod ord">
          <ac:chgData name="Hilppa Iittiläinen" userId="f7572432-e0f1-4abb-81ed-7836843e2f2b" providerId="ADAL" clId="{24292DF6-D26F-4476-9775-7CFD159BCC4D}" dt="2022-06-20T11:24:07.910" v="82" actId="27636"/>
          <ac:spMkLst>
            <pc:docMk/>
            <pc:sldMk cId="0" sldId="609"/>
            <ac:spMk id="1950" creationId="{00000000-0000-0000-0000-000000000000}"/>
          </ac:spMkLst>
        </pc:spChg>
      </pc:sldChg>
      <pc:sldChg chg="modSp mod modClrScheme chgLayout">
        <pc:chgData name="Hilppa Iittiläinen" userId="f7572432-e0f1-4abb-81ed-7836843e2f2b" providerId="ADAL" clId="{24292DF6-D26F-4476-9775-7CFD159BCC4D}" dt="2022-06-20T11:26:15.055" v="144" actId="404"/>
        <pc:sldMkLst>
          <pc:docMk/>
          <pc:sldMk cId="0" sldId="610"/>
        </pc:sldMkLst>
        <pc:spChg chg="mod ord">
          <ac:chgData name="Hilppa Iittiläinen" userId="f7572432-e0f1-4abb-81ed-7836843e2f2b" providerId="ADAL" clId="{24292DF6-D26F-4476-9775-7CFD159BCC4D}" dt="2022-06-20T11:25:46.729" v="131" actId="700"/>
          <ac:spMkLst>
            <pc:docMk/>
            <pc:sldMk cId="0" sldId="610"/>
            <ac:spMk id="2" creationId="{C9F446DA-405E-6D5E-D4D9-B1D7D56C5DB2}"/>
          </ac:spMkLst>
        </pc:spChg>
        <pc:spChg chg="mod ord">
          <ac:chgData name="Hilppa Iittiläinen" userId="f7572432-e0f1-4abb-81ed-7836843e2f2b" providerId="ADAL" clId="{24292DF6-D26F-4476-9775-7CFD159BCC4D}" dt="2022-06-20T11:26:15.055" v="144" actId="404"/>
          <ac:spMkLst>
            <pc:docMk/>
            <pc:sldMk cId="0" sldId="610"/>
            <ac:spMk id="1954" creationId="{00000000-0000-0000-0000-000000000000}"/>
          </ac:spMkLst>
        </pc:spChg>
        <pc:spChg chg="mod ord">
          <ac:chgData name="Hilppa Iittiläinen" userId="f7572432-e0f1-4abb-81ed-7836843e2f2b" providerId="ADAL" clId="{24292DF6-D26F-4476-9775-7CFD159BCC4D}" dt="2022-06-20T11:26:05.459" v="139" actId="14100"/>
          <ac:spMkLst>
            <pc:docMk/>
            <pc:sldMk cId="0" sldId="610"/>
            <ac:spMk id="1955" creationId="{00000000-0000-0000-0000-000000000000}"/>
          </ac:spMkLst>
        </pc:spChg>
        <pc:picChg chg="mod">
          <ac:chgData name="Hilppa Iittiläinen" userId="f7572432-e0f1-4abb-81ed-7836843e2f2b" providerId="ADAL" clId="{24292DF6-D26F-4476-9775-7CFD159BCC4D}" dt="2022-06-20T11:26:07.339" v="140" actId="1076"/>
          <ac:picMkLst>
            <pc:docMk/>
            <pc:sldMk cId="0" sldId="610"/>
            <ac:picMk id="1956" creationId="{00000000-0000-0000-0000-000000000000}"/>
          </ac:picMkLst>
        </pc:picChg>
      </pc:sldChg>
      <pc:sldChg chg="modSp mod modClrScheme chgLayout">
        <pc:chgData name="Hilppa Iittiläinen" userId="f7572432-e0f1-4abb-81ed-7836843e2f2b" providerId="ADAL" clId="{24292DF6-D26F-4476-9775-7CFD159BCC4D}" dt="2022-06-20T11:31:57.212" v="264" actId="5793"/>
        <pc:sldMkLst>
          <pc:docMk/>
          <pc:sldMk cId="0" sldId="611"/>
        </pc:sldMkLst>
        <pc:spChg chg="mod ord">
          <ac:chgData name="Hilppa Iittiläinen" userId="f7572432-e0f1-4abb-81ed-7836843e2f2b" providerId="ADAL" clId="{24292DF6-D26F-4476-9775-7CFD159BCC4D}" dt="2022-06-20T11:31:43.768" v="260" actId="700"/>
          <ac:spMkLst>
            <pc:docMk/>
            <pc:sldMk cId="0" sldId="611"/>
            <ac:spMk id="2" creationId="{5805B444-D1DD-6028-5745-01EEEB7BFA63}"/>
          </ac:spMkLst>
        </pc:spChg>
        <pc:spChg chg="mod ord">
          <ac:chgData name="Hilppa Iittiläinen" userId="f7572432-e0f1-4abb-81ed-7836843e2f2b" providerId="ADAL" clId="{24292DF6-D26F-4476-9775-7CFD159BCC4D}" dt="2022-06-20T11:31:57.212" v="264" actId="5793"/>
          <ac:spMkLst>
            <pc:docMk/>
            <pc:sldMk cId="0" sldId="611"/>
            <ac:spMk id="1959" creationId="{00000000-0000-0000-0000-000000000000}"/>
          </ac:spMkLst>
        </pc:spChg>
      </pc:sldChg>
      <pc:sldChg chg="modSp mod modClrScheme chgLayout">
        <pc:chgData name="Hilppa Iittiläinen" userId="f7572432-e0f1-4abb-81ed-7836843e2f2b" providerId="ADAL" clId="{24292DF6-D26F-4476-9775-7CFD159BCC4D}" dt="2022-06-20T11:27:10.720" v="152" actId="1076"/>
        <pc:sldMkLst>
          <pc:docMk/>
          <pc:sldMk cId="0" sldId="612"/>
        </pc:sldMkLst>
        <pc:spChg chg="mod ord">
          <ac:chgData name="Hilppa Iittiläinen" userId="f7572432-e0f1-4abb-81ed-7836843e2f2b" providerId="ADAL" clId="{24292DF6-D26F-4476-9775-7CFD159BCC4D}" dt="2022-06-20T11:26:45.187" v="145" actId="700"/>
          <ac:spMkLst>
            <pc:docMk/>
            <pc:sldMk cId="0" sldId="612"/>
            <ac:spMk id="2" creationId="{0430A2E2-4EC3-4BE3-8A42-8E674CB8CF71}"/>
          </ac:spMkLst>
        </pc:spChg>
        <pc:spChg chg="mod ord">
          <ac:chgData name="Hilppa Iittiläinen" userId="f7572432-e0f1-4abb-81ed-7836843e2f2b" providerId="ADAL" clId="{24292DF6-D26F-4476-9775-7CFD159BCC4D}" dt="2022-06-20T11:27:08.275" v="151" actId="14100"/>
          <ac:spMkLst>
            <pc:docMk/>
            <pc:sldMk cId="0" sldId="612"/>
            <ac:spMk id="1962" creationId="{00000000-0000-0000-0000-000000000000}"/>
          </ac:spMkLst>
        </pc:spChg>
        <pc:spChg chg="mod ord">
          <ac:chgData name="Hilppa Iittiläinen" userId="f7572432-e0f1-4abb-81ed-7836843e2f2b" providerId="ADAL" clId="{24292DF6-D26F-4476-9775-7CFD159BCC4D}" dt="2022-06-20T11:26:49.099" v="147" actId="207"/>
          <ac:spMkLst>
            <pc:docMk/>
            <pc:sldMk cId="0" sldId="612"/>
            <ac:spMk id="1963" creationId="{00000000-0000-0000-0000-000000000000}"/>
          </ac:spMkLst>
        </pc:spChg>
        <pc:picChg chg="mod">
          <ac:chgData name="Hilppa Iittiläinen" userId="f7572432-e0f1-4abb-81ed-7836843e2f2b" providerId="ADAL" clId="{24292DF6-D26F-4476-9775-7CFD159BCC4D}" dt="2022-06-20T11:27:10.720" v="152" actId="1076"/>
          <ac:picMkLst>
            <pc:docMk/>
            <pc:sldMk cId="0" sldId="612"/>
            <ac:picMk id="1964" creationId="{00000000-0000-0000-0000-000000000000}"/>
          </ac:picMkLst>
        </pc:picChg>
      </pc:sldChg>
      <pc:sldChg chg="del">
        <pc:chgData name="Hilppa Iittiläinen" userId="f7572432-e0f1-4abb-81ed-7836843e2f2b" providerId="ADAL" clId="{24292DF6-D26F-4476-9775-7CFD159BCC4D}" dt="2022-06-20T11:31:22.472" v="257" actId="47"/>
        <pc:sldMkLst>
          <pc:docMk/>
          <pc:sldMk cId="0" sldId="613"/>
        </pc:sldMkLst>
      </pc:sldChg>
      <pc:sldChg chg="addSp delSp modSp mod modClrScheme chgLayout">
        <pc:chgData name="Hilppa Iittiläinen" userId="f7572432-e0f1-4abb-81ed-7836843e2f2b" providerId="ADAL" clId="{24292DF6-D26F-4476-9775-7CFD159BCC4D}" dt="2022-06-20T11:31:35.026" v="259" actId="113"/>
        <pc:sldMkLst>
          <pc:docMk/>
          <pc:sldMk cId="0" sldId="614"/>
        </pc:sldMkLst>
        <pc:spChg chg="mod ord">
          <ac:chgData name="Hilppa Iittiläinen" userId="f7572432-e0f1-4abb-81ed-7836843e2f2b" providerId="ADAL" clId="{24292DF6-D26F-4476-9775-7CFD159BCC4D}" dt="2022-06-20T11:27:28.482" v="153" actId="700"/>
          <ac:spMkLst>
            <pc:docMk/>
            <pc:sldMk cId="0" sldId="614"/>
            <ac:spMk id="2" creationId="{4DDF01B6-5D3D-5CBC-C5CE-8B929E6B49D0}"/>
          </ac:spMkLst>
        </pc:spChg>
        <pc:spChg chg="add mod ord">
          <ac:chgData name="Hilppa Iittiläinen" userId="f7572432-e0f1-4abb-81ed-7836843e2f2b" providerId="ADAL" clId="{24292DF6-D26F-4476-9775-7CFD159BCC4D}" dt="2022-06-20T11:31:35.026" v="259" actId="113"/>
          <ac:spMkLst>
            <pc:docMk/>
            <pc:sldMk cId="0" sldId="614"/>
            <ac:spMk id="3" creationId="{DBFC25B0-E3E3-303D-C107-0D27D57AC12A}"/>
          </ac:spMkLst>
        </pc:spChg>
        <pc:spChg chg="mod ord">
          <ac:chgData name="Hilppa Iittiläinen" userId="f7572432-e0f1-4abb-81ed-7836843e2f2b" providerId="ADAL" clId="{24292DF6-D26F-4476-9775-7CFD159BCC4D}" dt="2022-06-20T11:29:30.228" v="229" actId="27636"/>
          <ac:spMkLst>
            <pc:docMk/>
            <pc:sldMk cId="0" sldId="614"/>
            <ac:spMk id="1970" creationId="{00000000-0000-0000-0000-000000000000}"/>
          </ac:spMkLst>
        </pc:spChg>
        <pc:spChg chg="del mod">
          <ac:chgData name="Hilppa Iittiläinen" userId="f7572432-e0f1-4abb-81ed-7836843e2f2b" providerId="ADAL" clId="{24292DF6-D26F-4476-9775-7CFD159BCC4D}" dt="2022-06-20T11:31:31.724" v="258" actId="478"/>
          <ac:spMkLst>
            <pc:docMk/>
            <pc:sldMk cId="0" sldId="614"/>
            <ac:spMk id="1972" creationId="{00000000-0000-0000-0000-000000000000}"/>
          </ac:spMkLst>
        </pc:spChg>
        <pc:picChg chg="mod">
          <ac:chgData name="Hilppa Iittiläinen" userId="f7572432-e0f1-4abb-81ed-7836843e2f2b" providerId="ADAL" clId="{24292DF6-D26F-4476-9775-7CFD159BCC4D}" dt="2022-06-20T11:28:13.980" v="210" actId="1076"/>
          <ac:picMkLst>
            <pc:docMk/>
            <pc:sldMk cId="0" sldId="614"/>
            <ac:picMk id="1971" creationId="{00000000-0000-0000-0000-000000000000}"/>
          </ac:picMkLst>
        </pc:picChg>
      </pc:sldChg>
      <pc:sldChg chg="modSp del mod">
        <pc:chgData name="Hilppa Iittiläinen" userId="f7572432-e0f1-4abb-81ed-7836843e2f2b" providerId="ADAL" clId="{24292DF6-D26F-4476-9775-7CFD159BCC4D}" dt="2022-06-20T11:30:43.086" v="256" actId="47"/>
        <pc:sldMkLst>
          <pc:docMk/>
          <pc:sldMk cId="0" sldId="615"/>
        </pc:sldMkLst>
        <pc:spChg chg="mod">
          <ac:chgData name="Hilppa Iittiläinen" userId="f7572432-e0f1-4abb-81ed-7836843e2f2b" providerId="ADAL" clId="{24292DF6-D26F-4476-9775-7CFD159BCC4D}" dt="2022-06-20T11:29:09.770" v="221" actId="21"/>
          <ac:spMkLst>
            <pc:docMk/>
            <pc:sldMk cId="0" sldId="615"/>
            <ac:spMk id="1975" creationId="{00000000-0000-0000-0000-000000000000}"/>
          </ac:spMkLst>
        </pc:spChg>
      </pc:sldChg>
      <pc:sldChg chg="modSp mod modClrScheme chgLayout">
        <pc:chgData name="Hilppa Iittiläinen" userId="f7572432-e0f1-4abb-81ed-7836843e2f2b" providerId="ADAL" clId="{24292DF6-D26F-4476-9775-7CFD159BCC4D}" dt="2022-06-20T11:33:39.155" v="314" actId="14100"/>
        <pc:sldMkLst>
          <pc:docMk/>
          <pc:sldMk cId="0" sldId="616"/>
        </pc:sldMkLst>
        <pc:spChg chg="mod ord">
          <ac:chgData name="Hilppa Iittiläinen" userId="f7572432-e0f1-4abb-81ed-7836843e2f2b" providerId="ADAL" clId="{24292DF6-D26F-4476-9775-7CFD159BCC4D}" dt="2022-06-20T11:33:09.519" v="307" actId="700"/>
          <ac:spMkLst>
            <pc:docMk/>
            <pc:sldMk cId="0" sldId="616"/>
            <ac:spMk id="2" creationId="{53C73328-B92B-4638-9853-164E56C42877}"/>
          </ac:spMkLst>
        </pc:spChg>
        <pc:spChg chg="mod ord">
          <ac:chgData name="Hilppa Iittiläinen" userId="f7572432-e0f1-4abb-81ed-7836843e2f2b" providerId="ADAL" clId="{24292DF6-D26F-4476-9775-7CFD159BCC4D}" dt="2022-06-20T11:33:20.642" v="311" actId="403"/>
          <ac:spMkLst>
            <pc:docMk/>
            <pc:sldMk cId="0" sldId="616"/>
            <ac:spMk id="1980" creationId="{00000000-0000-0000-0000-000000000000}"/>
          </ac:spMkLst>
        </pc:spChg>
        <pc:spChg chg="mod ord">
          <ac:chgData name="Hilppa Iittiläinen" userId="f7572432-e0f1-4abb-81ed-7836843e2f2b" providerId="ADAL" clId="{24292DF6-D26F-4476-9775-7CFD159BCC4D}" dt="2022-06-20T11:33:39.155" v="314" actId="14100"/>
          <ac:spMkLst>
            <pc:docMk/>
            <pc:sldMk cId="0" sldId="616"/>
            <ac:spMk id="1981" creationId="{00000000-0000-0000-0000-000000000000}"/>
          </ac:spMkLst>
        </pc:spChg>
      </pc:sldChg>
      <pc:sldChg chg="delSp modSp mod modClrScheme chgLayout">
        <pc:chgData name="Hilppa Iittiläinen" userId="f7572432-e0f1-4abb-81ed-7836843e2f2b" providerId="ADAL" clId="{24292DF6-D26F-4476-9775-7CFD159BCC4D}" dt="2022-06-20T11:33:52.692" v="315" actId="478"/>
        <pc:sldMkLst>
          <pc:docMk/>
          <pc:sldMk cId="0" sldId="617"/>
        </pc:sldMkLst>
        <pc:spChg chg="mod ord">
          <ac:chgData name="Hilppa Iittiläinen" userId="f7572432-e0f1-4abb-81ed-7836843e2f2b" providerId="ADAL" clId="{24292DF6-D26F-4476-9775-7CFD159BCC4D}" dt="2022-06-20T11:32:58.121" v="306" actId="700"/>
          <ac:spMkLst>
            <pc:docMk/>
            <pc:sldMk cId="0" sldId="617"/>
            <ac:spMk id="2" creationId="{B779B258-3BD5-71F2-7DD9-BFB43167F8D7}"/>
          </ac:spMkLst>
        </pc:spChg>
        <pc:spChg chg="mod ord">
          <ac:chgData name="Hilppa Iittiläinen" userId="f7572432-e0f1-4abb-81ed-7836843e2f2b" providerId="ADAL" clId="{24292DF6-D26F-4476-9775-7CFD159BCC4D}" dt="2022-06-20T11:32:58.121" v="306" actId="700"/>
          <ac:spMkLst>
            <pc:docMk/>
            <pc:sldMk cId="0" sldId="617"/>
            <ac:spMk id="1986" creationId="{00000000-0000-0000-0000-000000000000}"/>
          </ac:spMkLst>
        </pc:spChg>
        <pc:spChg chg="del mod ord">
          <ac:chgData name="Hilppa Iittiläinen" userId="f7572432-e0f1-4abb-81ed-7836843e2f2b" providerId="ADAL" clId="{24292DF6-D26F-4476-9775-7CFD159BCC4D}" dt="2022-06-20T11:33:52.692" v="315" actId="478"/>
          <ac:spMkLst>
            <pc:docMk/>
            <pc:sldMk cId="0" sldId="617"/>
            <ac:spMk id="1987" creationId="{00000000-0000-0000-0000-000000000000}"/>
          </ac:spMkLst>
        </pc:spChg>
      </pc:sldChg>
      <pc:sldChg chg="addSp delSp modSp mod modClrScheme chgLayout">
        <pc:chgData name="Hilppa Iittiläinen" userId="f7572432-e0f1-4abb-81ed-7836843e2f2b" providerId="ADAL" clId="{24292DF6-D26F-4476-9775-7CFD159BCC4D}" dt="2022-06-20T11:34:28.682" v="342" actId="6549"/>
        <pc:sldMkLst>
          <pc:docMk/>
          <pc:sldMk cId="0" sldId="618"/>
        </pc:sldMkLst>
        <pc:spChg chg="mod ord">
          <ac:chgData name="Hilppa Iittiläinen" userId="f7572432-e0f1-4abb-81ed-7836843e2f2b" providerId="ADAL" clId="{24292DF6-D26F-4476-9775-7CFD159BCC4D}" dt="2022-06-20T11:33:59.135" v="316" actId="700"/>
          <ac:spMkLst>
            <pc:docMk/>
            <pc:sldMk cId="0" sldId="618"/>
            <ac:spMk id="2" creationId="{EC51ABE5-DE60-7145-5D80-55CF39F0DA91}"/>
          </ac:spMkLst>
        </pc:spChg>
        <pc:spChg chg="add mod ord">
          <ac:chgData name="Hilppa Iittiläinen" userId="f7572432-e0f1-4abb-81ed-7836843e2f2b" providerId="ADAL" clId="{24292DF6-D26F-4476-9775-7CFD159BCC4D}" dt="2022-06-20T11:34:11.957" v="337" actId="20577"/>
          <ac:spMkLst>
            <pc:docMk/>
            <pc:sldMk cId="0" sldId="618"/>
            <ac:spMk id="3" creationId="{E524C89F-C5FF-FB02-CF35-5ACD61995579}"/>
          </ac:spMkLst>
        </pc:spChg>
        <pc:spChg chg="add mod ord">
          <ac:chgData name="Hilppa Iittiläinen" userId="f7572432-e0f1-4abb-81ed-7836843e2f2b" providerId="ADAL" clId="{24292DF6-D26F-4476-9775-7CFD159BCC4D}" dt="2022-06-20T11:34:28.682" v="342" actId="6549"/>
          <ac:spMkLst>
            <pc:docMk/>
            <pc:sldMk cId="0" sldId="618"/>
            <ac:spMk id="4" creationId="{3FFBA12E-21A6-58FF-27B2-601CADFC18B2}"/>
          </ac:spMkLst>
        </pc:spChg>
        <pc:spChg chg="mod">
          <ac:chgData name="Hilppa Iittiläinen" userId="f7572432-e0f1-4abb-81ed-7836843e2f2b" providerId="ADAL" clId="{24292DF6-D26F-4476-9775-7CFD159BCC4D}" dt="2022-06-20T11:34:24.481" v="340" actId="21"/>
          <ac:spMkLst>
            <pc:docMk/>
            <pc:sldMk cId="0" sldId="618"/>
            <ac:spMk id="1990" creationId="{00000000-0000-0000-0000-000000000000}"/>
          </ac:spMkLst>
        </pc:spChg>
        <pc:spChg chg="del">
          <ac:chgData name="Hilppa Iittiläinen" userId="f7572432-e0f1-4abb-81ed-7836843e2f2b" providerId="ADAL" clId="{24292DF6-D26F-4476-9775-7CFD159BCC4D}" dt="2022-06-20T11:34:14.908" v="338" actId="478"/>
          <ac:spMkLst>
            <pc:docMk/>
            <pc:sldMk cId="0" sldId="618"/>
            <ac:spMk id="1991" creationId="{00000000-0000-0000-0000-000000000000}"/>
          </ac:spMkLst>
        </pc:spChg>
      </pc:sldChg>
      <pc:sldChg chg="delSp del mod">
        <pc:chgData name="Hilppa Iittiläinen" userId="f7572432-e0f1-4abb-81ed-7836843e2f2b" providerId="ADAL" clId="{24292DF6-D26F-4476-9775-7CFD159BCC4D}" dt="2022-06-20T11:35:08.848" v="352" actId="47"/>
        <pc:sldMkLst>
          <pc:docMk/>
          <pc:sldMk cId="0" sldId="619"/>
        </pc:sldMkLst>
        <pc:picChg chg="del">
          <ac:chgData name="Hilppa Iittiläinen" userId="f7572432-e0f1-4abb-81ed-7836843e2f2b" providerId="ADAL" clId="{24292DF6-D26F-4476-9775-7CFD159BCC4D}" dt="2022-06-20T11:34:53.214" v="346" actId="21"/>
          <ac:picMkLst>
            <pc:docMk/>
            <pc:sldMk cId="0" sldId="619"/>
            <ac:picMk id="1994" creationId="{00000000-0000-0000-0000-000000000000}"/>
          </ac:picMkLst>
        </pc:picChg>
      </pc:sldChg>
      <pc:sldChg chg="addSp modSp mod modClrScheme chgLayout">
        <pc:chgData name="Hilppa Iittiläinen" userId="f7572432-e0f1-4abb-81ed-7836843e2f2b" providerId="ADAL" clId="{24292DF6-D26F-4476-9775-7CFD159BCC4D}" dt="2022-06-20T11:38:21.759" v="359" actId="5793"/>
        <pc:sldMkLst>
          <pc:docMk/>
          <pc:sldMk cId="0" sldId="620"/>
        </pc:sldMkLst>
        <pc:spChg chg="mod ord">
          <ac:chgData name="Hilppa Iittiläinen" userId="f7572432-e0f1-4abb-81ed-7836843e2f2b" providerId="ADAL" clId="{24292DF6-D26F-4476-9775-7CFD159BCC4D}" dt="2022-06-20T11:38:04.340" v="353" actId="700"/>
          <ac:spMkLst>
            <pc:docMk/>
            <pc:sldMk cId="0" sldId="620"/>
            <ac:spMk id="2" creationId="{67FB400A-9FA5-24A7-41ED-CB6F4246AE56}"/>
          </ac:spMkLst>
        </pc:spChg>
        <pc:spChg chg="add mod ord">
          <ac:chgData name="Hilppa Iittiläinen" userId="f7572432-e0f1-4abb-81ed-7836843e2f2b" providerId="ADAL" clId="{24292DF6-D26F-4476-9775-7CFD159BCC4D}" dt="2022-06-20T11:38:08.424" v="355"/>
          <ac:spMkLst>
            <pc:docMk/>
            <pc:sldMk cId="0" sldId="620"/>
            <ac:spMk id="3" creationId="{CC758443-5E14-37B1-EA96-7ADADFEB47CF}"/>
          </ac:spMkLst>
        </pc:spChg>
        <pc:spChg chg="add mod ord">
          <ac:chgData name="Hilppa Iittiläinen" userId="f7572432-e0f1-4abb-81ed-7836843e2f2b" providerId="ADAL" clId="{24292DF6-D26F-4476-9775-7CFD159BCC4D}" dt="2022-06-20T11:38:21.759" v="359" actId="5793"/>
          <ac:spMkLst>
            <pc:docMk/>
            <pc:sldMk cId="0" sldId="620"/>
            <ac:spMk id="4" creationId="{80136305-8CA9-CBA5-E0A5-91771FF457FF}"/>
          </ac:spMkLst>
        </pc:spChg>
        <pc:spChg chg="mod">
          <ac:chgData name="Hilppa Iittiläinen" userId="f7572432-e0f1-4abb-81ed-7836843e2f2b" providerId="ADAL" clId="{24292DF6-D26F-4476-9775-7CFD159BCC4D}" dt="2022-06-20T11:38:18.135" v="357" actId="21"/>
          <ac:spMkLst>
            <pc:docMk/>
            <pc:sldMk cId="0" sldId="620"/>
            <ac:spMk id="1998" creationId="{00000000-0000-0000-0000-000000000000}"/>
          </ac:spMkLst>
        </pc:spChg>
        <pc:spChg chg="mod">
          <ac:chgData name="Hilppa Iittiläinen" userId="f7572432-e0f1-4abb-81ed-7836843e2f2b" providerId="ADAL" clId="{24292DF6-D26F-4476-9775-7CFD159BCC4D}" dt="2022-06-20T11:38:06.519" v="354" actId="21"/>
          <ac:spMkLst>
            <pc:docMk/>
            <pc:sldMk cId="0" sldId="620"/>
            <ac:spMk id="1999" creationId="{00000000-0000-0000-0000-000000000000}"/>
          </ac:spMkLst>
        </pc:spChg>
      </pc:sldChg>
      <pc:sldChg chg="delSp del mod">
        <pc:chgData name="Hilppa Iittiläinen" userId="f7572432-e0f1-4abb-81ed-7836843e2f2b" providerId="ADAL" clId="{24292DF6-D26F-4476-9775-7CFD159BCC4D}" dt="2022-06-20T11:38:42.389" v="367" actId="47"/>
        <pc:sldMkLst>
          <pc:docMk/>
          <pc:sldMk cId="0" sldId="621"/>
        </pc:sldMkLst>
        <pc:picChg chg="del">
          <ac:chgData name="Hilppa Iittiläinen" userId="f7572432-e0f1-4abb-81ed-7836843e2f2b" providerId="ADAL" clId="{24292DF6-D26F-4476-9775-7CFD159BCC4D}" dt="2022-06-20T11:38:28.507" v="361" actId="21"/>
          <ac:picMkLst>
            <pc:docMk/>
            <pc:sldMk cId="0" sldId="621"/>
            <ac:picMk id="2002" creationId="{00000000-0000-0000-0000-000000000000}"/>
          </ac:picMkLst>
        </pc:picChg>
      </pc:sldChg>
      <pc:sldChg chg="modSp del mod">
        <pc:chgData name="Hilppa Iittiläinen" userId="f7572432-e0f1-4abb-81ed-7836843e2f2b" providerId="ADAL" clId="{24292DF6-D26F-4476-9775-7CFD159BCC4D}" dt="2022-06-20T11:39:05.371" v="389" actId="47"/>
        <pc:sldMkLst>
          <pc:docMk/>
          <pc:sldMk cId="0" sldId="622"/>
        </pc:sldMkLst>
        <pc:spChg chg="mod">
          <ac:chgData name="Hilppa Iittiläinen" userId="f7572432-e0f1-4abb-81ed-7836843e2f2b" providerId="ADAL" clId="{24292DF6-D26F-4476-9775-7CFD159BCC4D}" dt="2022-06-20T11:38:58.154" v="387" actId="21"/>
          <ac:spMkLst>
            <pc:docMk/>
            <pc:sldMk cId="0" sldId="622"/>
            <ac:spMk id="2006" creationId="{00000000-0000-0000-0000-000000000000}"/>
          </ac:spMkLst>
        </pc:spChg>
      </pc:sldChg>
      <pc:sldChg chg="delSp del mod">
        <pc:chgData name="Hilppa Iittiläinen" userId="f7572432-e0f1-4abb-81ed-7836843e2f2b" providerId="ADAL" clId="{24292DF6-D26F-4476-9775-7CFD159BCC4D}" dt="2022-06-20T11:39:32.633" v="400" actId="47"/>
        <pc:sldMkLst>
          <pc:docMk/>
          <pc:sldMk cId="0" sldId="623"/>
        </pc:sldMkLst>
        <pc:picChg chg="del">
          <ac:chgData name="Hilppa Iittiläinen" userId="f7572432-e0f1-4abb-81ed-7836843e2f2b" providerId="ADAL" clId="{24292DF6-D26F-4476-9775-7CFD159BCC4D}" dt="2022-06-20T11:39:13.861" v="393" actId="21"/>
          <ac:picMkLst>
            <pc:docMk/>
            <pc:sldMk cId="0" sldId="623"/>
            <ac:picMk id="2010" creationId="{00000000-0000-0000-0000-000000000000}"/>
          </ac:picMkLst>
        </pc:picChg>
      </pc:sldChg>
      <pc:sldChg chg="modSp del mod">
        <pc:chgData name="Hilppa Iittiläinen" userId="f7572432-e0f1-4abb-81ed-7836843e2f2b" providerId="ADAL" clId="{24292DF6-D26F-4476-9775-7CFD159BCC4D}" dt="2022-06-20T11:40:09.638" v="406" actId="47"/>
        <pc:sldMkLst>
          <pc:docMk/>
          <pc:sldMk cId="0" sldId="624"/>
        </pc:sldMkLst>
        <pc:spChg chg="mod">
          <ac:chgData name="Hilppa Iittiläinen" userId="f7572432-e0f1-4abb-81ed-7836843e2f2b" providerId="ADAL" clId="{24292DF6-D26F-4476-9775-7CFD159BCC4D}" dt="2022-06-20T11:39:45.916" v="404" actId="21"/>
          <ac:spMkLst>
            <pc:docMk/>
            <pc:sldMk cId="0" sldId="624"/>
            <ac:spMk id="2014" creationId="{00000000-0000-0000-0000-000000000000}"/>
          </ac:spMkLst>
        </pc:spChg>
      </pc:sldChg>
      <pc:sldChg chg="del">
        <pc:chgData name="Hilppa Iittiläinen" userId="f7572432-e0f1-4abb-81ed-7836843e2f2b" providerId="ADAL" clId="{24292DF6-D26F-4476-9775-7CFD159BCC4D}" dt="2022-06-20T11:40:12.208" v="407" actId="47"/>
        <pc:sldMkLst>
          <pc:docMk/>
          <pc:sldMk cId="0" sldId="625"/>
        </pc:sldMkLst>
      </pc:sldChg>
      <pc:sldChg chg="modSp mod modClrScheme chgLayout">
        <pc:chgData name="Hilppa Iittiläinen" userId="f7572432-e0f1-4abb-81ed-7836843e2f2b" providerId="ADAL" clId="{24292DF6-D26F-4476-9775-7CFD159BCC4D}" dt="2022-06-20T11:40:17.024" v="409" actId="700"/>
        <pc:sldMkLst>
          <pc:docMk/>
          <pc:sldMk cId="0" sldId="626"/>
        </pc:sldMkLst>
        <pc:spChg chg="mod ord">
          <ac:chgData name="Hilppa Iittiläinen" userId="f7572432-e0f1-4abb-81ed-7836843e2f2b" providerId="ADAL" clId="{24292DF6-D26F-4476-9775-7CFD159BCC4D}" dt="2022-06-20T11:40:17.024" v="409" actId="700"/>
          <ac:spMkLst>
            <pc:docMk/>
            <pc:sldMk cId="0" sldId="626"/>
            <ac:spMk id="2" creationId="{A7CF388D-2F22-F1EA-6703-FCBD94C9A8B6}"/>
          </ac:spMkLst>
        </pc:spChg>
        <pc:spChg chg="mod ord">
          <ac:chgData name="Hilppa Iittiläinen" userId="f7572432-e0f1-4abb-81ed-7836843e2f2b" providerId="ADAL" clId="{24292DF6-D26F-4476-9775-7CFD159BCC4D}" dt="2022-06-20T11:40:17.024" v="409" actId="700"/>
          <ac:spMkLst>
            <pc:docMk/>
            <pc:sldMk cId="0" sldId="626"/>
            <ac:spMk id="2021" creationId="{00000000-0000-0000-0000-000000000000}"/>
          </ac:spMkLst>
        </pc:spChg>
      </pc:sldChg>
      <pc:sldChg chg="addSp delSp modSp mod modClrScheme chgLayout">
        <pc:chgData name="Hilppa Iittiläinen" userId="f7572432-e0f1-4abb-81ed-7836843e2f2b" providerId="ADAL" clId="{24292DF6-D26F-4476-9775-7CFD159BCC4D}" dt="2022-06-20T11:40:46.722" v="416" actId="1076"/>
        <pc:sldMkLst>
          <pc:docMk/>
          <pc:sldMk cId="0" sldId="627"/>
        </pc:sldMkLst>
        <pc:spChg chg="mod ord">
          <ac:chgData name="Hilppa Iittiläinen" userId="f7572432-e0f1-4abb-81ed-7836843e2f2b" providerId="ADAL" clId="{24292DF6-D26F-4476-9775-7CFD159BCC4D}" dt="2022-06-20T11:40:33.747" v="410" actId="700"/>
          <ac:spMkLst>
            <pc:docMk/>
            <pc:sldMk cId="0" sldId="627"/>
            <ac:spMk id="2" creationId="{732A2642-EFD8-D937-886F-5614F4BCF415}"/>
          </ac:spMkLst>
        </pc:spChg>
        <pc:spChg chg="add mod ord">
          <ac:chgData name="Hilppa Iittiläinen" userId="f7572432-e0f1-4abb-81ed-7836843e2f2b" providerId="ADAL" clId="{24292DF6-D26F-4476-9775-7CFD159BCC4D}" dt="2022-06-20T11:40:38.075" v="412"/>
          <ac:spMkLst>
            <pc:docMk/>
            <pc:sldMk cId="0" sldId="627"/>
            <ac:spMk id="3" creationId="{1D3C50A9-FD47-3756-FA82-24EBFA0ACE94}"/>
          </ac:spMkLst>
        </pc:spChg>
        <pc:spChg chg="add del mod ord">
          <ac:chgData name="Hilppa Iittiläinen" userId="f7572432-e0f1-4abb-81ed-7836843e2f2b" providerId="ADAL" clId="{24292DF6-D26F-4476-9775-7CFD159BCC4D}" dt="2022-06-20T11:40:40.929" v="413" actId="478"/>
          <ac:spMkLst>
            <pc:docMk/>
            <pc:sldMk cId="0" sldId="627"/>
            <ac:spMk id="4" creationId="{C9E5F6D9-3483-8CB7-B250-EBDCE0CBC977}"/>
          </ac:spMkLst>
        </pc:spChg>
        <pc:spChg chg="mod">
          <ac:chgData name="Hilppa Iittiläinen" userId="f7572432-e0f1-4abb-81ed-7836843e2f2b" providerId="ADAL" clId="{24292DF6-D26F-4476-9775-7CFD159BCC4D}" dt="2022-06-20T11:40:36.123" v="411" actId="21"/>
          <ac:spMkLst>
            <pc:docMk/>
            <pc:sldMk cId="0" sldId="627"/>
            <ac:spMk id="2025" creationId="{00000000-0000-0000-0000-000000000000}"/>
          </ac:spMkLst>
        </pc:spChg>
        <pc:picChg chg="mod">
          <ac:chgData name="Hilppa Iittiläinen" userId="f7572432-e0f1-4abb-81ed-7836843e2f2b" providerId="ADAL" clId="{24292DF6-D26F-4476-9775-7CFD159BCC4D}" dt="2022-06-20T11:40:44.291" v="415" actId="1076"/>
          <ac:picMkLst>
            <pc:docMk/>
            <pc:sldMk cId="0" sldId="627"/>
            <ac:picMk id="2024" creationId="{00000000-0000-0000-0000-000000000000}"/>
          </ac:picMkLst>
        </pc:picChg>
        <pc:picChg chg="mod">
          <ac:chgData name="Hilppa Iittiläinen" userId="f7572432-e0f1-4abb-81ed-7836843e2f2b" providerId="ADAL" clId="{24292DF6-D26F-4476-9775-7CFD159BCC4D}" dt="2022-06-20T11:40:46.722" v="416" actId="1076"/>
          <ac:picMkLst>
            <pc:docMk/>
            <pc:sldMk cId="0" sldId="627"/>
            <ac:picMk id="2026" creationId="{00000000-0000-0000-0000-000000000000}"/>
          </ac:picMkLst>
        </pc:picChg>
      </pc:sldChg>
      <pc:sldChg chg="delSp del mod">
        <pc:chgData name="Hilppa Iittiläinen" userId="f7572432-e0f1-4abb-81ed-7836843e2f2b" providerId="ADAL" clId="{24292DF6-D26F-4476-9775-7CFD159BCC4D}" dt="2022-06-20T11:41:03.284" v="423" actId="47"/>
        <pc:sldMkLst>
          <pc:docMk/>
          <pc:sldMk cId="0" sldId="628"/>
        </pc:sldMkLst>
        <pc:picChg chg="del">
          <ac:chgData name="Hilppa Iittiläinen" userId="f7572432-e0f1-4abb-81ed-7836843e2f2b" providerId="ADAL" clId="{24292DF6-D26F-4476-9775-7CFD159BCC4D}" dt="2022-06-20T11:40:55.726" v="418" actId="21"/>
          <ac:picMkLst>
            <pc:docMk/>
            <pc:sldMk cId="0" sldId="628"/>
            <ac:picMk id="2029" creationId="{00000000-0000-0000-0000-000000000000}"/>
          </ac:picMkLst>
        </pc:picChg>
      </pc:sldChg>
      <pc:sldChg chg="delSp mod">
        <pc:chgData name="Hilppa Iittiläinen" userId="f7572432-e0f1-4abb-81ed-7836843e2f2b" providerId="ADAL" clId="{24292DF6-D26F-4476-9775-7CFD159BCC4D}" dt="2022-06-20T09:58:30.524" v="60" actId="478"/>
        <pc:sldMkLst>
          <pc:docMk/>
          <pc:sldMk cId="2373512839" sldId="631"/>
        </pc:sldMkLst>
        <pc:spChg chg="del">
          <ac:chgData name="Hilppa Iittiläinen" userId="f7572432-e0f1-4abb-81ed-7836843e2f2b" providerId="ADAL" clId="{24292DF6-D26F-4476-9775-7CFD159BCC4D}" dt="2022-06-20T09:58:30.524" v="60" actId="478"/>
          <ac:spMkLst>
            <pc:docMk/>
            <pc:sldMk cId="2373512839" sldId="631"/>
            <ac:spMk id="2" creationId="{0797E0AF-CDB7-AB5B-24AC-FE6642A347CB}"/>
          </ac:spMkLst>
        </pc:spChg>
      </pc:sldChg>
      <pc:sldChg chg="del">
        <pc:chgData name="Hilppa Iittiläinen" userId="f7572432-e0f1-4abb-81ed-7836843e2f2b" providerId="ADAL" clId="{24292DF6-D26F-4476-9775-7CFD159BCC4D}" dt="2022-06-20T09:55:17.272" v="36" actId="47"/>
        <pc:sldMkLst>
          <pc:docMk/>
          <pc:sldMk cId="0" sldId="634"/>
        </pc:sldMkLst>
      </pc:sldChg>
      <pc:sldChg chg="modSp mod">
        <pc:chgData name="Hilppa Iittiläinen" userId="f7572432-e0f1-4abb-81ed-7836843e2f2b" providerId="ADAL" clId="{24292DF6-D26F-4476-9775-7CFD159BCC4D}" dt="2022-06-20T11:51:14.381" v="869" actId="20577"/>
        <pc:sldMkLst>
          <pc:docMk/>
          <pc:sldMk cId="3447278263" sldId="635"/>
        </pc:sldMkLst>
        <pc:spChg chg="mod">
          <ac:chgData name="Hilppa Iittiläinen" userId="f7572432-e0f1-4abb-81ed-7836843e2f2b" providerId="ADAL" clId="{24292DF6-D26F-4476-9775-7CFD159BCC4D}" dt="2022-06-20T11:50:56.351" v="845" actId="20577"/>
          <ac:spMkLst>
            <pc:docMk/>
            <pc:sldMk cId="3447278263" sldId="635"/>
            <ac:spMk id="97" creationId="{00000000-0000-0000-0000-000000000000}"/>
          </ac:spMkLst>
        </pc:spChg>
        <pc:spChg chg="mod">
          <ac:chgData name="Hilppa Iittiläinen" userId="f7572432-e0f1-4abb-81ed-7836843e2f2b" providerId="ADAL" clId="{24292DF6-D26F-4476-9775-7CFD159BCC4D}" dt="2022-06-20T11:51:14.381" v="869" actId="20577"/>
          <ac:spMkLst>
            <pc:docMk/>
            <pc:sldMk cId="3447278263" sldId="635"/>
            <ac:spMk id="98" creationId="{00000000-0000-0000-0000-000000000000}"/>
          </ac:spMkLst>
        </pc:spChg>
      </pc:sldChg>
      <pc:sldChg chg="modSp new mod">
        <pc:chgData name="Hilppa Iittiläinen" userId="f7572432-e0f1-4abb-81ed-7836843e2f2b" providerId="ADAL" clId="{24292DF6-D26F-4476-9775-7CFD159BCC4D}" dt="2022-06-20T09:55:35.038" v="39" actId="27636"/>
        <pc:sldMkLst>
          <pc:docMk/>
          <pc:sldMk cId="2309599136" sldId="636"/>
        </pc:sldMkLst>
        <pc:spChg chg="mod">
          <ac:chgData name="Hilppa Iittiläinen" userId="f7572432-e0f1-4abb-81ed-7836843e2f2b" providerId="ADAL" clId="{24292DF6-D26F-4476-9775-7CFD159BCC4D}" dt="2022-06-20T09:55:35.038" v="39" actId="27636"/>
          <ac:spMkLst>
            <pc:docMk/>
            <pc:sldMk cId="2309599136" sldId="636"/>
            <ac:spMk id="2" creationId="{31D5DAB8-1EA2-E50F-EADC-D532306CA30E}"/>
          </ac:spMkLst>
        </pc:spChg>
      </pc:sldChg>
      <pc:sldChg chg="addSp delSp modSp new mod modClrScheme chgLayout">
        <pc:chgData name="Hilppa Iittiläinen" userId="f7572432-e0f1-4abb-81ed-7836843e2f2b" providerId="ADAL" clId="{24292DF6-D26F-4476-9775-7CFD159BCC4D}" dt="2022-06-20T09:56:04.510" v="52"/>
        <pc:sldMkLst>
          <pc:docMk/>
          <pc:sldMk cId="2528056143" sldId="637"/>
        </pc:sldMkLst>
        <pc:spChg chg="del mod ord">
          <ac:chgData name="Hilppa Iittiläinen" userId="f7572432-e0f1-4abb-81ed-7836843e2f2b" providerId="ADAL" clId="{24292DF6-D26F-4476-9775-7CFD159BCC4D}" dt="2022-06-20T09:55:43.527" v="41" actId="700"/>
          <ac:spMkLst>
            <pc:docMk/>
            <pc:sldMk cId="2528056143" sldId="637"/>
            <ac:spMk id="2" creationId="{8BD2AE34-D387-8283-8768-7DDFCBA6F9D6}"/>
          </ac:spMkLst>
        </pc:spChg>
        <pc:spChg chg="add mod ord">
          <ac:chgData name="Hilppa Iittiläinen" userId="f7572432-e0f1-4abb-81ed-7836843e2f2b" providerId="ADAL" clId="{24292DF6-D26F-4476-9775-7CFD159BCC4D}" dt="2022-06-20T09:55:47.729" v="48" actId="20577"/>
          <ac:spMkLst>
            <pc:docMk/>
            <pc:sldMk cId="2528056143" sldId="637"/>
            <ac:spMk id="3" creationId="{577BBA75-A909-D6D1-FDE7-61CF73D36047}"/>
          </ac:spMkLst>
        </pc:spChg>
        <pc:spChg chg="add mod ord">
          <ac:chgData name="Hilppa Iittiläinen" userId="f7572432-e0f1-4abb-81ed-7836843e2f2b" providerId="ADAL" clId="{24292DF6-D26F-4476-9775-7CFD159BCC4D}" dt="2022-06-20T09:56:04.510" v="52"/>
          <ac:spMkLst>
            <pc:docMk/>
            <pc:sldMk cId="2528056143" sldId="637"/>
            <ac:spMk id="4" creationId="{A9FAE0F3-20F5-24E6-D9DF-B85C69FBAE7E}"/>
          </ac:spMkLst>
        </pc:spChg>
      </pc:sldChg>
      <pc:sldChg chg="add">
        <pc:chgData name="Hilppa Iittiläinen" userId="f7572432-e0f1-4abb-81ed-7836843e2f2b" providerId="ADAL" clId="{24292DF6-D26F-4476-9775-7CFD159BCC4D}" dt="2022-06-20T11:25:33.657" v="130" actId="2890"/>
        <pc:sldMkLst>
          <pc:docMk/>
          <pc:sldMk cId="2458899813" sldId="638"/>
        </pc:sldMkLst>
      </pc:sldChg>
      <pc:sldChg chg="addSp delSp modSp add mod">
        <pc:chgData name="Hilppa Iittiläinen" userId="f7572432-e0f1-4abb-81ed-7836843e2f2b" providerId="ADAL" clId="{24292DF6-D26F-4476-9775-7CFD159BCC4D}" dt="2022-06-20T11:30:37.896" v="255" actId="27636"/>
        <pc:sldMkLst>
          <pc:docMk/>
          <pc:sldMk cId="1485233126" sldId="639"/>
        </pc:sldMkLst>
        <pc:spChg chg="mod">
          <ac:chgData name="Hilppa Iittiläinen" userId="f7572432-e0f1-4abb-81ed-7836843e2f2b" providerId="ADAL" clId="{24292DF6-D26F-4476-9775-7CFD159BCC4D}" dt="2022-06-20T11:30:37.896" v="255" actId="27636"/>
          <ac:spMkLst>
            <pc:docMk/>
            <pc:sldMk cId="1485233126" sldId="639"/>
            <ac:spMk id="3" creationId="{DBFC25B0-E3E3-303D-C107-0D27D57AC12A}"/>
          </ac:spMkLst>
        </pc:spChg>
        <pc:spChg chg="mod">
          <ac:chgData name="Hilppa Iittiläinen" userId="f7572432-e0f1-4abb-81ed-7836843e2f2b" providerId="ADAL" clId="{24292DF6-D26F-4476-9775-7CFD159BCC4D}" dt="2022-06-20T11:29:26.843" v="227" actId="404"/>
          <ac:spMkLst>
            <pc:docMk/>
            <pc:sldMk cId="1485233126" sldId="639"/>
            <ac:spMk id="1970" creationId="{00000000-0000-0000-0000-000000000000}"/>
          </ac:spMkLst>
        </pc:spChg>
        <pc:picChg chg="add mod">
          <ac:chgData name="Hilppa Iittiläinen" userId="f7572432-e0f1-4abb-81ed-7836843e2f2b" providerId="ADAL" clId="{24292DF6-D26F-4476-9775-7CFD159BCC4D}" dt="2022-06-20T11:30:13.500" v="238" actId="1076"/>
          <ac:picMkLst>
            <pc:docMk/>
            <pc:sldMk cId="1485233126" sldId="639"/>
            <ac:picMk id="7" creationId="{E31C68D6-2C48-E482-5CB7-B29708E9DF81}"/>
          </ac:picMkLst>
        </pc:picChg>
        <pc:picChg chg="del">
          <ac:chgData name="Hilppa Iittiläinen" userId="f7572432-e0f1-4abb-81ed-7836843e2f2b" providerId="ADAL" clId="{24292DF6-D26F-4476-9775-7CFD159BCC4D}" dt="2022-06-20T11:30:10.748" v="236" actId="478"/>
          <ac:picMkLst>
            <pc:docMk/>
            <pc:sldMk cId="1485233126" sldId="639"/>
            <ac:picMk id="1971" creationId="{00000000-0000-0000-0000-000000000000}"/>
          </ac:picMkLst>
        </pc:picChg>
      </pc:sldChg>
      <pc:sldChg chg="modSp add mod ord">
        <pc:chgData name="Hilppa Iittiläinen" userId="f7572432-e0f1-4abb-81ed-7836843e2f2b" providerId="ADAL" clId="{24292DF6-D26F-4476-9775-7CFD159BCC4D}" dt="2022-06-20T11:32:50.853" v="305" actId="6549"/>
        <pc:sldMkLst>
          <pc:docMk/>
          <pc:sldMk cId="2860328288" sldId="640"/>
        </pc:sldMkLst>
        <pc:spChg chg="mod">
          <ac:chgData name="Hilppa Iittiläinen" userId="f7572432-e0f1-4abb-81ed-7836843e2f2b" providerId="ADAL" clId="{24292DF6-D26F-4476-9775-7CFD159BCC4D}" dt="2022-06-20T11:32:50.853" v="305" actId="6549"/>
          <ac:spMkLst>
            <pc:docMk/>
            <pc:sldMk cId="2860328288" sldId="640"/>
            <ac:spMk id="1959" creationId="{00000000-0000-0000-0000-000000000000}"/>
          </ac:spMkLst>
        </pc:spChg>
      </pc:sldChg>
      <pc:sldChg chg="addSp delSp modSp add mod">
        <pc:chgData name="Hilppa Iittiläinen" userId="f7572432-e0f1-4abb-81ed-7836843e2f2b" providerId="ADAL" clId="{24292DF6-D26F-4476-9775-7CFD159BCC4D}" dt="2022-06-20T11:35:06.306" v="351" actId="1076"/>
        <pc:sldMkLst>
          <pc:docMk/>
          <pc:sldMk cId="4143490560" sldId="641"/>
        </pc:sldMkLst>
        <pc:spChg chg="del">
          <ac:chgData name="Hilppa Iittiläinen" userId="f7572432-e0f1-4abb-81ed-7836843e2f2b" providerId="ADAL" clId="{24292DF6-D26F-4476-9775-7CFD159BCC4D}" dt="2022-06-20T11:34:48.303" v="344" actId="478"/>
          <ac:spMkLst>
            <pc:docMk/>
            <pc:sldMk cId="4143490560" sldId="641"/>
            <ac:spMk id="4" creationId="{3FFBA12E-21A6-58FF-27B2-601CADFC18B2}"/>
          </ac:spMkLst>
        </pc:spChg>
        <pc:spChg chg="add del mod">
          <ac:chgData name="Hilppa Iittiläinen" userId="f7572432-e0f1-4abb-81ed-7836843e2f2b" providerId="ADAL" clId="{24292DF6-D26F-4476-9775-7CFD159BCC4D}" dt="2022-06-20T11:34:49.780" v="345" actId="478"/>
          <ac:spMkLst>
            <pc:docMk/>
            <pc:sldMk cId="4143490560" sldId="641"/>
            <ac:spMk id="6" creationId="{5F2915D3-CC36-A36B-42EC-7517E95F3B9B}"/>
          </ac:spMkLst>
        </pc:spChg>
        <pc:picChg chg="add mod ord">
          <ac:chgData name="Hilppa Iittiläinen" userId="f7572432-e0f1-4abb-81ed-7836843e2f2b" providerId="ADAL" clId="{24292DF6-D26F-4476-9775-7CFD159BCC4D}" dt="2022-06-20T11:35:06.306" v="351" actId="1076"/>
          <ac:picMkLst>
            <pc:docMk/>
            <pc:sldMk cId="4143490560" sldId="641"/>
            <ac:picMk id="8" creationId="{544D59DD-C8DD-0560-F7AA-1B37B5DB854E}"/>
          </ac:picMkLst>
        </pc:picChg>
      </pc:sldChg>
      <pc:sldChg chg="addSp delSp modSp add mod">
        <pc:chgData name="Hilppa Iittiläinen" userId="f7572432-e0f1-4abb-81ed-7836843e2f2b" providerId="ADAL" clId="{24292DF6-D26F-4476-9775-7CFD159BCC4D}" dt="2022-06-20T11:38:38.818" v="366" actId="167"/>
        <pc:sldMkLst>
          <pc:docMk/>
          <pc:sldMk cId="3312854876" sldId="642"/>
        </pc:sldMkLst>
        <pc:spChg chg="del">
          <ac:chgData name="Hilppa Iittiläinen" userId="f7572432-e0f1-4abb-81ed-7836843e2f2b" providerId="ADAL" clId="{24292DF6-D26F-4476-9775-7CFD159BCC4D}" dt="2022-06-20T11:38:31.459" v="362" actId="478"/>
          <ac:spMkLst>
            <pc:docMk/>
            <pc:sldMk cId="3312854876" sldId="642"/>
            <ac:spMk id="4" creationId="{80136305-8CA9-CBA5-E0A5-91771FF457FF}"/>
          </ac:spMkLst>
        </pc:spChg>
        <pc:spChg chg="add del mod">
          <ac:chgData name="Hilppa Iittiläinen" userId="f7572432-e0f1-4abb-81ed-7836843e2f2b" providerId="ADAL" clId="{24292DF6-D26F-4476-9775-7CFD159BCC4D}" dt="2022-06-20T11:38:32.924" v="363" actId="478"/>
          <ac:spMkLst>
            <pc:docMk/>
            <pc:sldMk cId="3312854876" sldId="642"/>
            <ac:spMk id="6" creationId="{92207620-A079-7612-C4F2-957B85202134}"/>
          </ac:spMkLst>
        </pc:spChg>
        <pc:picChg chg="add mod ord">
          <ac:chgData name="Hilppa Iittiläinen" userId="f7572432-e0f1-4abb-81ed-7836843e2f2b" providerId="ADAL" clId="{24292DF6-D26F-4476-9775-7CFD159BCC4D}" dt="2022-06-20T11:38:38.818" v="366" actId="167"/>
          <ac:picMkLst>
            <pc:docMk/>
            <pc:sldMk cId="3312854876" sldId="642"/>
            <ac:picMk id="9" creationId="{0F1C6A8D-E50D-0870-0C56-F94334DB03B0}"/>
          </ac:picMkLst>
        </pc:picChg>
      </pc:sldChg>
      <pc:sldChg chg="modSp add mod ord">
        <pc:chgData name="Hilppa Iittiläinen" userId="f7572432-e0f1-4abb-81ed-7836843e2f2b" providerId="ADAL" clId="{24292DF6-D26F-4476-9775-7CFD159BCC4D}" dt="2022-06-20T11:39:02.876" v="388"/>
        <pc:sldMkLst>
          <pc:docMk/>
          <pc:sldMk cId="4034500435" sldId="643"/>
        </pc:sldMkLst>
        <pc:spChg chg="mod">
          <ac:chgData name="Hilppa Iittiläinen" userId="f7572432-e0f1-4abb-81ed-7836843e2f2b" providerId="ADAL" clId="{24292DF6-D26F-4476-9775-7CFD159BCC4D}" dt="2022-06-20T11:38:54.217" v="386" actId="6549"/>
          <ac:spMkLst>
            <pc:docMk/>
            <pc:sldMk cId="4034500435" sldId="643"/>
            <ac:spMk id="3" creationId="{CC758443-5E14-37B1-EA96-7ADADFEB47CF}"/>
          </ac:spMkLst>
        </pc:spChg>
        <pc:spChg chg="mod">
          <ac:chgData name="Hilppa Iittiläinen" userId="f7572432-e0f1-4abb-81ed-7836843e2f2b" providerId="ADAL" clId="{24292DF6-D26F-4476-9775-7CFD159BCC4D}" dt="2022-06-20T11:39:02.876" v="388"/>
          <ac:spMkLst>
            <pc:docMk/>
            <pc:sldMk cId="4034500435" sldId="643"/>
            <ac:spMk id="4" creationId="{80136305-8CA9-CBA5-E0A5-91771FF457FF}"/>
          </ac:spMkLst>
        </pc:spChg>
      </pc:sldChg>
      <pc:sldChg chg="addSp delSp modSp add mod">
        <pc:chgData name="Hilppa Iittiläinen" userId="f7572432-e0f1-4abb-81ed-7836843e2f2b" providerId="ADAL" clId="{24292DF6-D26F-4476-9775-7CFD159BCC4D}" dt="2022-06-20T11:39:29.947" v="399" actId="1076"/>
        <pc:sldMkLst>
          <pc:docMk/>
          <pc:sldMk cId="3055135414" sldId="644"/>
        </pc:sldMkLst>
        <pc:spChg chg="del">
          <ac:chgData name="Hilppa Iittiläinen" userId="f7572432-e0f1-4abb-81ed-7836843e2f2b" providerId="ADAL" clId="{24292DF6-D26F-4476-9775-7CFD159BCC4D}" dt="2022-06-20T11:39:10.913" v="391" actId="478"/>
          <ac:spMkLst>
            <pc:docMk/>
            <pc:sldMk cId="3055135414" sldId="644"/>
            <ac:spMk id="4" creationId="{80136305-8CA9-CBA5-E0A5-91771FF457FF}"/>
          </ac:spMkLst>
        </pc:spChg>
        <pc:spChg chg="add del mod">
          <ac:chgData name="Hilppa Iittiläinen" userId="f7572432-e0f1-4abb-81ed-7836843e2f2b" providerId="ADAL" clId="{24292DF6-D26F-4476-9775-7CFD159BCC4D}" dt="2022-06-20T11:39:11.582" v="392" actId="478"/>
          <ac:spMkLst>
            <pc:docMk/>
            <pc:sldMk cId="3055135414" sldId="644"/>
            <ac:spMk id="6" creationId="{2B6BA799-6CCD-8F4F-A3D8-A86DC752F893}"/>
          </ac:spMkLst>
        </pc:spChg>
        <pc:picChg chg="add mod ord">
          <ac:chgData name="Hilppa Iittiläinen" userId="f7572432-e0f1-4abb-81ed-7836843e2f2b" providerId="ADAL" clId="{24292DF6-D26F-4476-9775-7CFD159BCC4D}" dt="2022-06-20T11:39:29.947" v="399" actId="1076"/>
          <ac:picMkLst>
            <pc:docMk/>
            <pc:sldMk cId="3055135414" sldId="644"/>
            <ac:picMk id="9" creationId="{E29ED710-7ED2-7346-C2BF-1185E42F2146}"/>
          </ac:picMkLst>
        </pc:picChg>
      </pc:sldChg>
      <pc:sldChg chg="modSp add del mod ord">
        <pc:chgData name="Hilppa Iittiläinen" userId="f7572432-e0f1-4abb-81ed-7836843e2f2b" providerId="ADAL" clId="{24292DF6-D26F-4476-9775-7CFD159BCC4D}" dt="2022-06-20T11:40:14.310" v="408" actId="47"/>
        <pc:sldMkLst>
          <pc:docMk/>
          <pc:sldMk cId="181104836" sldId="645"/>
        </pc:sldMkLst>
        <pc:spChg chg="mod">
          <ac:chgData name="Hilppa Iittiläinen" userId="f7572432-e0f1-4abb-81ed-7836843e2f2b" providerId="ADAL" clId="{24292DF6-D26F-4476-9775-7CFD159BCC4D}" dt="2022-06-20T11:39:50.486" v="405"/>
          <ac:spMkLst>
            <pc:docMk/>
            <pc:sldMk cId="181104836" sldId="645"/>
            <ac:spMk id="4" creationId="{80136305-8CA9-CBA5-E0A5-91771FF457FF}"/>
          </ac:spMkLst>
        </pc:spChg>
      </pc:sldChg>
      <pc:sldChg chg="addSp delSp modSp add mod">
        <pc:chgData name="Hilppa Iittiläinen" userId="f7572432-e0f1-4abb-81ed-7836843e2f2b" providerId="ADAL" clId="{24292DF6-D26F-4476-9775-7CFD159BCC4D}" dt="2022-06-20T11:41:01.681" v="422" actId="1076"/>
        <pc:sldMkLst>
          <pc:docMk/>
          <pc:sldMk cId="2675409276" sldId="645"/>
        </pc:sldMkLst>
        <pc:picChg chg="add mod">
          <ac:chgData name="Hilppa Iittiläinen" userId="f7572432-e0f1-4abb-81ed-7836843e2f2b" providerId="ADAL" clId="{24292DF6-D26F-4476-9775-7CFD159BCC4D}" dt="2022-06-20T11:41:01.681" v="422" actId="1076"/>
          <ac:picMkLst>
            <pc:docMk/>
            <pc:sldMk cId="2675409276" sldId="645"/>
            <ac:picMk id="7" creationId="{E8BBD8E5-C09F-BF2B-A152-341F91E17A3F}"/>
          </ac:picMkLst>
        </pc:picChg>
        <pc:picChg chg="del">
          <ac:chgData name="Hilppa Iittiläinen" userId="f7572432-e0f1-4abb-81ed-7836843e2f2b" providerId="ADAL" clId="{24292DF6-D26F-4476-9775-7CFD159BCC4D}" dt="2022-06-20T11:40:58.688" v="420" actId="478"/>
          <ac:picMkLst>
            <pc:docMk/>
            <pc:sldMk cId="2675409276" sldId="645"/>
            <ac:picMk id="2024" creationId="{00000000-0000-0000-0000-000000000000}"/>
          </ac:picMkLst>
        </pc:picChg>
        <pc:picChg chg="del">
          <ac:chgData name="Hilppa Iittiläinen" userId="f7572432-e0f1-4abb-81ed-7836843e2f2b" providerId="ADAL" clId="{24292DF6-D26F-4476-9775-7CFD159BCC4D}" dt="2022-06-20T11:40:57.993" v="419" actId="478"/>
          <ac:picMkLst>
            <pc:docMk/>
            <pc:sldMk cId="2675409276" sldId="645"/>
            <ac:picMk id="2026" creationId="{00000000-0000-0000-0000-000000000000}"/>
          </ac:picMkLst>
        </pc:picChg>
      </pc:sldChg>
      <pc:sldMasterChg chg="delSldLayout">
        <pc:chgData name="Hilppa Iittiläinen" userId="f7572432-e0f1-4abb-81ed-7836843e2f2b" providerId="ADAL" clId="{24292DF6-D26F-4476-9775-7CFD159BCC4D}" dt="2022-06-20T11:41:30.749" v="426" actId="47"/>
        <pc:sldMasterMkLst>
          <pc:docMk/>
          <pc:sldMasterMk cId="0" sldId="2147483648"/>
        </pc:sldMasterMkLst>
        <pc:sldLayoutChg chg="del">
          <pc:chgData name="Hilppa Iittiläinen" userId="f7572432-e0f1-4abb-81ed-7836843e2f2b" providerId="ADAL" clId="{24292DF6-D26F-4476-9775-7CFD159BCC4D}" dt="2022-06-20T11:41:19.094" v="425" actId="47"/>
          <pc:sldLayoutMkLst>
            <pc:docMk/>
            <pc:sldMasterMk cId="0" sldId="2147483648"/>
            <pc:sldLayoutMk cId="0" sldId="2147483653"/>
          </pc:sldLayoutMkLst>
        </pc:sldLayoutChg>
        <pc:sldLayoutChg chg="del">
          <pc:chgData name="Hilppa Iittiläinen" userId="f7572432-e0f1-4abb-81ed-7836843e2f2b" providerId="ADAL" clId="{24292DF6-D26F-4476-9775-7CFD159BCC4D}" dt="2022-06-20T11:41:19.094" v="425" actId="47"/>
          <pc:sldLayoutMkLst>
            <pc:docMk/>
            <pc:sldMasterMk cId="0" sldId="2147483648"/>
            <pc:sldLayoutMk cId="0" sldId="2147483654"/>
          </pc:sldLayoutMkLst>
        </pc:sldLayoutChg>
        <pc:sldLayoutChg chg="del">
          <pc:chgData name="Hilppa Iittiläinen" userId="f7572432-e0f1-4abb-81ed-7836843e2f2b" providerId="ADAL" clId="{24292DF6-D26F-4476-9775-7CFD159BCC4D}" dt="2022-06-20T11:41:19.094" v="425" actId="47"/>
          <pc:sldLayoutMkLst>
            <pc:docMk/>
            <pc:sldMasterMk cId="0" sldId="2147483648"/>
            <pc:sldLayoutMk cId="0" sldId="2147483655"/>
          </pc:sldLayoutMkLst>
        </pc:sldLayoutChg>
        <pc:sldLayoutChg chg="del">
          <pc:chgData name="Hilppa Iittiläinen" userId="f7572432-e0f1-4abb-81ed-7836843e2f2b" providerId="ADAL" clId="{24292DF6-D26F-4476-9775-7CFD159BCC4D}" dt="2022-06-20T11:41:19.094" v="425" actId="47"/>
          <pc:sldLayoutMkLst>
            <pc:docMk/>
            <pc:sldMasterMk cId="0" sldId="2147483648"/>
            <pc:sldLayoutMk cId="0" sldId="2147483656"/>
          </pc:sldLayoutMkLst>
        </pc:sldLayoutChg>
        <pc:sldLayoutChg chg="del">
          <pc:chgData name="Hilppa Iittiläinen" userId="f7572432-e0f1-4abb-81ed-7836843e2f2b" providerId="ADAL" clId="{24292DF6-D26F-4476-9775-7CFD159BCC4D}" dt="2022-06-20T11:41:19.094" v="425" actId="47"/>
          <pc:sldLayoutMkLst>
            <pc:docMk/>
            <pc:sldMasterMk cId="0" sldId="2147483648"/>
            <pc:sldLayoutMk cId="0" sldId="2147483657"/>
          </pc:sldLayoutMkLst>
        </pc:sldLayoutChg>
        <pc:sldLayoutChg chg="del">
          <pc:chgData name="Hilppa Iittiläinen" userId="f7572432-e0f1-4abb-81ed-7836843e2f2b" providerId="ADAL" clId="{24292DF6-D26F-4476-9775-7CFD159BCC4D}" dt="2022-06-20T11:41:30.749" v="426" actId="47"/>
          <pc:sldLayoutMkLst>
            <pc:docMk/>
            <pc:sldMasterMk cId="0" sldId="2147483648"/>
            <pc:sldLayoutMk cId="0" sldId="2147483658"/>
          </pc:sldLayoutMkLst>
        </pc:sldLayoutChg>
        <pc:sldLayoutChg chg="del">
          <pc:chgData name="Hilppa Iittiläinen" userId="f7572432-e0f1-4abb-81ed-7836843e2f2b" providerId="ADAL" clId="{24292DF6-D26F-4476-9775-7CFD159BCC4D}" dt="2022-06-20T11:41:30.749" v="426" actId="47"/>
          <pc:sldLayoutMkLst>
            <pc:docMk/>
            <pc:sldMasterMk cId="0" sldId="2147483648"/>
            <pc:sldLayoutMk cId="0" sldId="2147483659"/>
          </pc:sldLayoutMkLst>
        </pc:sldLayoutChg>
        <pc:sldLayoutChg chg="del">
          <pc:chgData name="Hilppa Iittiläinen" userId="f7572432-e0f1-4abb-81ed-7836843e2f2b" providerId="ADAL" clId="{24292DF6-D26F-4476-9775-7CFD159BCC4D}" dt="2022-06-20T11:41:30.749" v="426" actId="47"/>
          <pc:sldLayoutMkLst>
            <pc:docMk/>
            <pc:sldMasterMk cId="0" sldId="2147483648"/>
            <pc:sldLayoutMk cId="0" sldId="2147483660"/>
          </pc:sldLayoutMkLst>
        </pc:sldLayoutChg>
        <pc:sldLayoutChg chg="del">
          <pc:chgData name="Hilppa Iittiläinen" userId="f7572432-e0f1-4abb-81ed-7836843e2f2b" providerId="ADAL" clId="{24292DF6-D26F-4476-9775-7CFD159BCC4D}" dt="2022-06-20T11:41:03.284" v="423" actId="47"/>
          <pc:sldLayoutMkLst>
            <pc:docMk/>
            <pc:sldMasterMk cId="0" sldId="2147483648"/>
            <pc:sldLayoutMk cId="1981160402"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a037aa8e9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g12a037aa8e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40080" y="5644317"/>
            <a:ext cx="5120640" cy="461807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40080" y="5644317"/>
            <a:ext cx="5120640" cy="4618077"/>
          </a:xfrm>
          <a:prstGeom prst="rect">
            <a:avLst/>
          </a:prstGeom>
          <a:noFill/>
          <a:ln>
            <a:noFill/>
          </a:ln>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1" name="Google Shape;101;p3:notes"/>
          <p:cNvSpPr txBox="1">
            <a:spLocks noGrp="1"/>
          </p:cNvSpPr>
          <p:nvPr>
            <p:ph type="sldNum" idx="12"/>
          </p:nvPr>
        </p:nvSpPr>
        <p:spPr>
          <a:xfrm>
            <a:off x="3625639" y="11139994"/>
            <a:ext cx="2773680" cy="588458"/>
          </a:xfrm>
          <a:prstGeom prst="rect">
            <a:avLst/>
          </a:prstGeom>
          <a:noFill/>
          <a:ln>
            <a:noFill/>
          </a:ln>
        </p:spPr>
        <p:txBody>
          <a:bodyPr spcFirstLastPara="1" wrap="square" lIns="99025" tIns="49500" rIns="99025" bIns="49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241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5"/>
        <p:cNvGrpSpPr/>
        <p:nvPr/>
      </p:nvGrpSpPr>
      <p:grpSpPr>
        <a:xfrm>
          <a:off x="0" y="0"/>
          <a:ext cx="0" cy="0"/>
          <a:chOff x="0" y="0"/>
          <a:chExt cx="0" cy="0"/>
        </a:xfrm>
      </p:grpSpPr>
      <p:pic>
        <p:nvPicPr>
          <p:cNvPr id="16" name="Google Shape;16;p30"/>
          <p:cNvPicPr preferRelativeResize="0"/>
          <p:nvPr/>
        </p:nvPicPr>
        <p:blipFill rotWithShape="1">
          <a:blip r:embed="rId2">
            <a:alphaModFix/>
          </a:blip>
          <a:srcRect/>
          <a:stretch/>
        </p:blipFill>
        <p:spPr>
          <a:xfrm>
            <a:off x="1" y="-672"/>
            <a:ext cx="12190803" cy="6858671"/>
          </a:xfrm>
          <a:prstGeom prst="rect">
            <a:avLst/>
          </a:prstGeom>
          <a:noFill/>
          <a:ln>
            <a:noFill/>
          </a:ln>
        </p:spPr>
      </p:pic>
      <p:sp>
        <p:nvSpPr>
          <p:cNvPr id="17" name="Google Shape;17;p30"/>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19"/>
        <p:cNvGrpSpPr/>
        <p:nvPr/>
      </p:nvGrpSpPr>
      <p:grpSpPr>
        <a:xfrm>
          <a:off x="0" y="0"/>
          <a:ext cx="0" cy="0"/>
          <a:chOff x="0" y="0"/>
          <a:chExt cx="0" cy="0"/>
        </a:xfrm>
      </p:grpSpPr>
      <p:pic>
        <p:nvPicPr>
          <p:cNvPr id="20" name="Google Shape;20;p31"/>
          <p:cNvPicPr preferRelativeResize="0"/>
          <p:nvPr/>
        </p:nvPicPr>
        <p:blipFill rotWithShape="1">
          <a:blip r:embed="rId2">
            <a:alphaModFix/>
          </a:blip>
          <a:srcRect/>
          <a:stretch/>
        </p:blipFill>
        <p:spPr>
          <a:xfrm>
            <a:off x="1" y="-672"/>
            <a:ext cx="12190803" cy="6858670"/>
          </a:xfrm>
          <a:prstGeom prst="rect">
            <a:avLst/>
          </a:prstGeom>
          <a:noFill/>
          <a:ln>
            <a:noFill/>
          </a:ln>
        </p:spPr>
      </p:pic>
      <p:sp>
        <p:nvSpPr>
          <p:cNvPr id="21" name="Google Shape;21;p31"/>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ukautettu asettelu">
  <p:cSld name="Mukautettu asettelu">
    <p:spTree>
      <p:nvGrpSpPr>
        <p:cNvPr id="1" name="Shape 22"/>
        <p:cNvGrpSpPr/>
        <p:nvPr/>
      </p:nvGrpSpPr>
      <p:grpSpPr>
        <a:xfrm>
          <a:off x="0" y="0"/>
          <a:ext cx="0" cy="0"/>
          <a:chOff x="0" y="0"/>
          <a:chExt cx="0" cy="0"/>
        </a:xfrm>
      </p:grpSpPr>
      <p:pic>
        <p:nvPicPr>
          <p:cNvPr id="23" name="Google Shape;23;p32"/>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24" name="Google Shape;24;p32"/>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32"/>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2"/>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2"/>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8" name="Google Shape;28;p32"/>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9" name="Google Shape;29;p32"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30" name="Google Shape;30;p3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1" name="Google Shape;31;p3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6" name="Google Shape;36;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81" name="Google Shape;81;p4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82"/>
        <p:cNvGrpSpPr/>
        <p:nvPr/>
      </p:nvGrpSpPr>
      <p:grpSpPr>
        <a:xfrm>
          <a:off x="0" y="0"/>
          <a:ext cx="0" cy="0"/>
          <a:chOff x="0" y="0"/>
          <a:chExt cx="0" cy="0"/>
        </a:xfrm>
      </p:grpSpPr>
      <p:pic>
        <p:nvPicPr>
          <p:cNvPr id="83" name="Google Shape;83;p43"/>
          <p:cNvPicPr preferRelativeResize="0"/>
          <p:nvPr/>
        </p:nvPicPr>
        <p:blipFill rotWithShape="1">
          <a:blip r:embed="rId2">
            <a:alphaModFix/>
          </a:blip>
          <a:srcRect/>
          <a:stretch/>
        </p:blipFill>
        <p:spPr>
          <a:xfrm>
            <a:off x="1" y="-669"/>
            <a:ext cx="12190800" cy="6858669"/>
          </a:xfrm>
          <a:prstGeom prst="rect">
            <a:avLst/>
          </a:prstGeom>
          <a:noFill/>
          <a:ln>
            <a:noFill/>
          </a:ln>
        </p:spPr>
      </p:pic>
      <p:sp>
        <p:nvSpPr>
          <p:cNvPr id="84" name="Google Shape;84;p43"/>
          <p:cNvSpPr txBox="1">
            <a:spLocks noGrp="1"/>
          </p:cNvSpPr>
          <p:nvPr>
            <p:ph type="title"/>
          </p:nvPr>
        </p:nvSpPr>
        <p:spPr>
          <a:xfrm>
            <a:off x="352064" y="2662439"/>
            <a:ext cx="11465688" cy="12613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3"/>
          <p:cNvSpPr txBox="1">
            <a:spLocks noGrp="1"/>
          </p:cNvSpPr>
          <p:nvPr>
            <p:ph type="body" idx="1"/>
          </p:nvPr>
        </p:nvSpPr>
        <p:spPr>
          <a:xfrm>
            <a:off x="645069" y="5288163"/>
            <a:ext cx="7609730" cy="7323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7_Mukautettu asettelu">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a:solidFill>
                  <a:srgbClr val="000000"/>
                </a:solidFill>
              </a:defRPr>
            </a:pPr>
            <a:r>
              <a:rPr sz="4400">
                <a:solidFill>
                  <a:srgbClr val="0D0D0D"/>
                </a:solidFill>
              </a:rPr>
              <a:t>Title Text</a:t>
            </a:r>
          </a:p>
        </p:txBody>
      </p:sp>
      <p:sp>
        <p:nvSpPr>
          <p:cNvPr id="21" name="Shape 21"/>
          <p:cNvSpPr>
            <a:spLocks noGrp="1"/>
          </p:cNvSpPr>
          <p:nvPr>
            <p:ph type="body" idx="1"/>
          </p:nvPr>
        </p:nvSpPr>
        <p:spPr>
          <a:prstGeom prst="rect">
            <a:avLst/>
          </a:prstGeom>
        </p:spPr>
        <p:txBody>
          <a:bodyPr/>
          <a:lstStyle/>
          <a:p>
            <a:pPr lvl="0">
              <a:defRPr sz="1800">
                <a:solidFill>
                  <a:srgbClr val="000000"/>
                </a:solidFill>
              </a:defRPr>
            </a:pPr>
            <a:r>
              <a:rPr sz="2800">
                <a:solidFill>
                  <a:srgbClr val="0D0D0D"/>
                </a:solidFill>
              </a:rPr>
              <a:t>Body Level One</a:t>
            </a:r>
          </a:p>
          <a:p>
            <a:pPr lvl="1">
              <a:defRPr sz="1800">
                <a:solidFill>
                  <a:srgbClr val="000000"/>
                </a:solidFill>
              </a:defRPr>
            </a:pPr>
            <a:r>
              <a:rPr sz="2800">
                <a:solidFill>
                  <a:srgbClr val="0D0D0D"/>
                </a:solidFill>
              </a:rPr>
              <a:t>Body Level Two</a:t>
            </a:r>
          </a:p>
          <a:p>
            <a:pPr lvl="2">
              <a:defRPr sz="1800">
                <a:solidFill>
                  <a:srgbClr val="000000"/>
                </a:solidFill>
              </a:defRPr>
            </a:pPr>
            <a:r>
              <a:rPr sz="2800">
                <a:solidFill>
                  <a:srgbClr val="0D0D0D"/>
                </a:solidFill>
              </a:rPr>
              <a:t>Body Level Three</a:t>
            </a:r>
          </a:p>
          <a:p>
            <a:pPr lvl="3">
              <a:defRPr sz="1800">
                <a:solidFill>
                  <a:srgbClr val="000000"/>
                </a:solidFill>
              </a:defRPr>
            </a:pPr>
            <a:r>
              <a:rPr sz="2800">
                <a:solidFill>
                  <a:srgbClr val="0D0D0D"/>
                </a:solidFill>
              </a:rPr>
              <a:t>Body Level Four</a:t>
            </a:r>
          </a:p>
          <a:p>
            <a:pPr lvl="4">
              <a:defRPr sz="1800">
                <a:solidFill>
                  <a:srgbClr val="000000"/>
                </a:solidFill>
              </a:defRPr>
            </a:pPr>
            <a:r>
              <a:rPr sz="2800">
                <a:solidFill>
                  <a:srgbClr val="0D0D0D"/>
                </a:solidFill>
              </a:rPr>
              <a:t>Body Level Five</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27313473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9">
            <a:alphaModFix/>
          </a:blip>
          <a:srcRect/>
          <a:stretch/>
        </p:blipFill>
        <p:spPr>
          <a:xfrm>
            <a:off x="1" y="-672"/>
            <a:ext cx="12190802" cy="6858669"/>
          </a:xfrm>
          <a:prstGeom prst="rect">
            <a:avLst/>
          </a:prstGeom>
          <a:noFill/>
          <a:ln>
            <a:noFill/>
          </a:ln>
        </p:spPr>
      </p:pic>
      <p:sp>
        <p:nvSpPr>
          <p:cNvPr id="11" name="Google Shape;1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i-FI"/>
              <a:t>Arkkitehtisuunnittelu</a:t>
            </a:r>
            <a:endParaRPr/>
          </a:p>
        </p:txBody>
      </p:sp>
      <p:sp>
        <p:nvSpPr>
          <p:cNvPr id="14" name="Google Shape;14;p2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0" i="0" u="none" strike="noStrike" cap="none">
                <a:solidFill>
                  <a:schemeClr val="lt1"/>
                </a:solidFill>
                <a:latin typeface="Calibri"/>
                <a:ea typeface="Calibri"/>
                <a:cs typeface="Calibri"/>
                <a:sym typeface="Calibri"/>
              </a:defRPr>
            </a:lvl1pPr>
            <a:lvl2pPr marL="0" marR="0" lvl="1" indent="0" algn="ctr" rtl="0">
              <a:spcBef>
                <a:spcPts val="0"/>
              </a:spcBef>
              <a:buNone/>
              <a:defRPr sz="1400" b="0" i="0" u="none" strike="noStrike" cap="none">
                <a:solidFill>
                  <a:schemeClr val="lt1"/>
                </a:solidFill>
                <a:latin typeface="Calibri"/>
                <a:ea typeface="Calibri"/>
                <a:cs typeface="Calibri"/>
                <a:sym typeface="Calibri"/>
              </a:defRPr>
            </a:lvl2pPr>
            <a:lvl3pPr marL="0" marR="0" lvl="2" indent="0" algn="ctr" rtl="0">
              <a:spcBef>
                <a:spcPts val="0"/>
              </a:spcBef>
              <a:buNone/>
              <a:defRPr sz="1400" b="0" i="0" u="none" strike="noStrike" cap="none">
                <a:solidFill>
                  <a:schemeClr val="lt1"/>
                </a:solidFill>
                <a:latin typeface="Calibri"/>
                <a:ea typeface="Calibri"/>
                <a:cs typeface="Calibri"/>
                <a:sym typeface="Calibri"/>
              </a:defRPr>
            </a:lvl3pPr>
            <a:lvl4pPr marL="0" marR="0" lvl="3" indent="0" algn="ctr" rtl="0">
              <a:spcBef>
                <a:spcPts val="0"/>
              </a:spcBef>
              <a:buNone/>
              <a:defRPr sz="1400" b="0" i="0" u="none" strike="noStrike" cap="none">
                <a:solidFill>
                  <a:schemeClr val="lt1"/>
                </a:solidFill>
                <a:latin typeface="Calibri"/>
                <a:ea typeface="Calibri"/>
                <a:cs typeface="Calibri"/>
                <a:sym typeface="Calibri"/>
              </a:defRPr>
            </a:lvl4pPr>
            <a:lvl5pPr marL="0" marR="0" lvl="4" indent="0" algn="ctr" rtl="0">
              <a:spcBef>
                <a:spcPts val="0"/>
              </a:spcBef>
              <a:buNone/>
              <a:defRPr sz="1400" b="0" i="0" u="none" strike="noStrike" cap="none">
                <a:solidFill>
                  <a:schemeClr val="lt1"/>
                </a:solidFill>
                <a:latin typeface="Calibri"/>
                <a:ea typeface="Calibri"/>
                <a:cs typeface="Calibri"/>
                <a:sym typeface="Calibri"/>
              </a:defRPr>
            </a:lvl5pPr>
            <a:lvl6pPr marL="0" marR="0" lvl="5" indent="0" algn="ctr" rtl="0">
              <a:spcBef>
                <a:spcPts val="0"/>
              </a:spcBef>
              <a:buNone/>
              <a:defRPr sz="1400" b="0" i="0" u="none" strike="noStrike" cap="none">
                <a:solidFill>
                  <a:schemeClr val="lt1"/>
                </a:solidFill>
                <a:latin typeface="Calibri"/>
                <a:ea typeface="Calibri"/>
                <a:cs typeface="Calibri"/>
                <a:sym typeface="Calibri"/>
              </a:defRPr>
            </a:lvl6pPr>
            <a:lvl7pPr marL="0" marR="0" lvl="6" indent="0" algn="ctr" rtl="0">
              <a:spcBef>
                <a:spcPts val="0"/>
              </a:spcBef>
              <a:buNone/>
              <a:defRPr sz="1400" b="0" i="0" u="none" strike="noStrike" cap="none">
                <a:solidFill>
                  <a:schemeClr val="lt1"/>
                </a:solidFill>
                <a:latin typeface="Calibri"/>
                <a:ea typeface="Calibri"/>
                <a:cs typeface="Calibri"/>
                <a:sym typeface="Calibri"/>
              </a:defRPr>
            </a:lvl7pPr>
            <a:lvl8pPr marL="0" marR="0" lvl="7" indent="0" algn="ctr" rtl="0">
              <a:spcBef>
                <a:spcPts val="0"/>
              </a:spcBef>
              <a:buNone/>
              <a:defRPr sz="1400" b="0" i="0" u="none" strike="noStrike" cap="none">
                <a:solidFill>
                  <a:schemeClr val="lt1"/>
                </a:solidFill>
                <a:latin typeface="Calibri"/>
                <a:ea typeface="Calibri"/>
                <a:cs typeface="Calibri"/>
                <a:sym typeface="Calibri"/>
              </a:defRPr>
            </a:lvl8pPr>
            <a:lvl9pPr marL="0" marR="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1" r:id="rId5"/>
    <p:sldLayoutId id="2147483662" r:id="rId6"/>
    <p:sldLayoutId id="2147483663" r:id="rId7"/>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g12a037aa8e9_0_180"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72" name="Google Shape;72;g12a037aa8e9_0_180"/>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a:t>Teollinen puurakentaminen</a:t>
            </a:r>
            <a:endParaRPr/>
          </a:p>
        </p:txBody>
      </p:sp>
      <p:sp>
        <p:nvSpPr>
          <p:cNvPr id="73" name="Google Shape;73;g12a037aa8e9_0_180"/>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fi-FI"/>
              <a:t>Opetusmateriaalia teollisen puurakentamisen koulutukseen</a:t>
            </a:r>
            <a:endParaRPr/>
          </a:p>
          <a:p>
            <a:pPr marL="0" lvl="0" indent="0" algn="ctr" rtl="0">
              <a:lnSpc>
                <a:spcPct val="90000"/>
              </a:lnSpc>
              <a:spcBef>
                <a:spcPts val="0"/>
              </a:spcBef>
              <a:spcAft>
                <a:spcPts val="0"/>
              </a:spcAft>
              <a:buClr>
                <a:srgbClr val="F2F2F2"/>
              </a:buClr>
              <a:buSzPts val="2400"/>
              <a:buNone/>
            </a:pPr>
            <a:r>
              <a:rPr lang="fi-FI"/>
              <a:t>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9AFC501-EE6B-04C1-33B7-6E5C3CD4DE21}"/>
              </a:ext>
            </a:extLst>
          </p:cNvPr>
          <p:cNvSpPr>
            <a:spLocks noGrp="1"/>
          </p:cNvSpPr>
          <p:nvPr>
            <p:ph type="title"/>
          </p:nvPr>
        </p:nvSpPr>
        <p:spPr/>
        <p:txBody>
          <a:bodyPr/>
          <a:lstStyle/>
          <a:p>
            <a:r>
              <a:rPr lang="fi-FI" dirty="0"/>
              <a:t>Hankesuunnittelu</a:t>
            </a:r>
          </a:p>
        </p:txBody>
      </p:sp>
      <p:sp>
        <p:nvSpPr>
          <p:cNvPr id="1945" name="Shape 1945"/>
          <p:cNvSpPr>
            <a:spLocks noGrp="1"/>
          </p:cNvSpPr>
          <p:nvPr>
            <p:ph type="body" idx="1"/>
          </p:nvPr>
        </p:nvSpPr>
        <p:spPr>
          <a:xfrm>
            <a:off x="838200" y="1825625"/>
            <a:ext cx="6774532" cy="4351338"/>
          </a:xfrm>
          <a:prstGeom prst="rect">
            <a:avLst/>
          </a:prstGeom>
        </p:spPr>
        <p:txBody>
          <a:bodyPr lIns="0" tIns="0" rIns="0" bIns="0"/>
          <a:lstStyle/>
          <a:p>
            <a:pPr marL="284400" lvl="0" indent="-284400">
              <a:lnSpc>
                <a:spcPct val="96299"/>
              </a:lnSpc>
              <a:spcBef>
                <a:spcPts val="800"/>
              </a:spcBef>
              <a:defRPr sz="1800">
                <a:solidFill>
                  <a:srgbClr val="000000"/>
                </a:solidFill>
              </a:defRPr>
            </a:pPr>
            <a:r>
              <a:rPr dirty="0" err="1">
                <a:solidFill>
                  <a:schemeClr val="tx1"/>
                </a:solidFill>
                <a:latin typeface="Calibri" panose="020F0502020204030204" pitchFamily="34" charset="0"/>
                <a:ea typeface="Trebuchet MS Bold"/>
                <a:cs typeface="Calibri" panose="020F0502020204030204" pitchFamily="34" charset="0"/>
                <a:sym typeface="Trebuchet MS Bold"/>
              </a:rPr>
              <a:t>Puurakennuksen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runkojärjestelmä</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mahdollinen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elementtitoimittaja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tulisi</a:t>
            </a:r>
            <a:r>
              <a:rPr dirty="0">
                <a:solidFill>
                  <a:schemeClr val="tx1"/>
                </a:solidFill>
                <a:latin typeface="Calibri" panose="020F0502020204030204" pitchFamily="34" charset="0"/>
                <a:ea typeface="Trebuchet MS Bold"/>
                <a:cs typeface="Calibri" panose="020F0502020204030204" pitchFamily="34" charset="0"/>
                <a:sym typeface="Trebuchet MS Bold"/>
              </a:rPr>
              <a:t> olla </a:t>
            </a:r>
            <a:r>
              <a:rPr dirty="0" err="1">
                <a:solidFill>
                  <a:schemeClr val="tx1"/>
                </a:solidFill>
                <a:latin typeface="Calibri" panose="020F0502020204030204" pitchFamily="34" charset="0"/>
                <a:ea typeface="Trebuchet MS Bold"/>
                <a:cs typeface="Calibri" panose="020F0502020204030204" pitchFamily="34" charset="0"/>
                <a:sym typeface="Trebuchet MS Bold"/>
              </a:rPr>
              <a:t>tiedossa</a:t>
            </a:r>
            <a:r>
              <a:rPr dirty="0">
                <a:solidFill>
                  <a:schemeClr val="tx1"/>
                </a:solidFill>
                <a:latin typeface="Calibri" panose="020F0502020204030204" pitchFamily="34" charset="0"/>
                <a:ea typeface="Trebuchet MS Bold"/>
                <a:cs typeface="Calibri" panose="020F0502020204030204" pitchFamily="34" charset="0"/>
                <a:sym typeface="Trebuchet MS Bold"/>
              </a:rPr>
              <a:t> ja </a:t>
            </a:r>
            <a:r>
              <a:rPr dirty="0" err="1">
                <a:solidFill>
                  <a:schemeClr val="tx1"/>
                </a:solidFill>
                <a:latin typeface="Calibri" panose="020F0502020204030204" pitchFamily="34" charset="0"/>
                <a:ea typeface="Trebuchet MS Bold"/>
                <a:cs typeface="Calibri" panose="020F0502020204030204" pitchFamily="34" charset="0"/>
                <a:sym typeface="Trebuchet MS Bold"/>
              </a:rPr>
              <a:t>mukana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suunnittelussa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ennen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kuin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ensimmäistäkään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viivaa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talosta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piirretään</a:t>
            </a:r>
            <a:r>
              <a:rPr dirty="0">
                <a:solidFill>
                  <a:schemeClr val="tx1"/>
                </a:solidFill>
                <a:latin typeface="Calibri" panose="020F0502020204030204" pitchFamily="34" charset="0"/>
                <a:ea typeface="Trebuchet MS Bold"/>
                <a:cs typeface="Calibri" panose="020F0502020204030204" pitchFamily="34" charset="0"/>
                <a:sym typeface="Trebuchet MS Bold"/>
              </a:rPr>
              <a:t>.</a:t>
            </a:r>
            <a:endParaRPr dirty="0">
              <a:solidFill>
                <a:schemeClr val="tx1"/>
              </a:solidFill>
              <a:latin typeface="Calibri" panose="020F0502020204030204" pitchFamily="34" charset="0"/>
              <a:cs typeface="Calibri" panose="020F0502020204030204" pitchFamily="34" charset="0"/>
            </a:endParaRPr>
          </a:p>
          <a:p>
            <a:pPr marL="284400" lvl="0" indent="-284400">
              <a:lnSpc>
                <a:spcPct val="96299"/>
              </a:lnSpc>
              <a:spcBef>
                <a:spcPts val="800"/>
              </a:spcBef>
              <a:defRPr sz="1800">
                <a:solidFill>
                  <a:srgbClr val="000000"/>
                </a:solidFill>
              </a:defRPr>
            </a:pPr>
            <a:r>
              <a:rPr dirty="0" err="1">
                <a:solidFill>
                  <a:schemeClr val="tx1"/>
                </a:solidFill>
                <a:latin typeface="Calibri" panose="020F0502020204030204" pitchFamily="34" charset="0"/>
                <a:ea typeface="Trebuchet MS Bold"/>
                <a:cs typeface="Calibri" panose="020F0502020204030204" pitchFamily="34" charset="0"/>
                <a:sym typeface="Trebuchet MS Bold"/>
              </a:rPr>
              <a:t>Tilaajan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kannalta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kaikkein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oleellisinta</a:t>
            </a:r>
            <a:r>
              <a:rPr dirty="0">
                <a:solidFill>
                  <a:schemeClr val="tx1"/>
                </a:solidFill>
                <a:latin typeface="Calibri" panose="020F0502020204030204" pitchFamily="34" charset="0"/>
                <a:ea typeface="Trebuchet MS Bold"/>
                <a:cs typeface="Calibri" panose="020F0502020204030204" pitchFamily="34" charset="0"/>
                <a:sym typeface="Trebuchet MS Bold"/>
              </a:rPr>
              <a:t> on </a:t>
            </a:r>
            <a:r>
              <a:rPr dirty="0" err="1">
                <a:solidFill>
                  <a:schemeClr val="tx1"/>
                </a:solidFill>
                <a:latin typeface="Calibri" panose="020F0502020204030204" pitchFamily="34" charset="0"/>
                <a:ea typeface="Trebuchet MS Bold"/>
                <a:cs typeface="Calibri" panose="020F0502020204030204" pitchFamily="34" charset="0"/>
                <a:sym typeface="Trebuchet MS Bold"/>
              </a:rPr>
              <a:t>kustannustietoisuuden</a:t>
            </a:r>
            <a:r>
              <a:rPr dirty="0">
                <a:solidFill>
                  <a:schemeClr val="tx1"/>
                </a:solidFill>
                <a:latin typeface="Calibri" panose="020F0502020204030204" pitchFamily="34" charset="0"/>
                <a:ea typeface="Trebuchet MS Bold"/>
                <a:cs typeface="Calibri" panose="020F0502020204030204" pitchFamily="34" charset="0"/>
                <a:sym typeface="Trebuchet MS Bold"/>
              </a:rPr>
              <a:t> ja </a:t>
            </a:r>
            <a:r>
              <a:rPr dirty="0" err="1">
                <a:solidFill>
                  <a:schemeClr val="tx1"/>
                </a:solidFill>
                <a:latin typeface="Calibri" panose="020F0502020204030204" pitchFamily="34" charset="0"/>
                <a:ea typeface="Trebuchet MS Bold"/>
                <a:cs typeface="Calibri" panose="020F0502020204030204" pitchFamily="34" charset="0"/>
                <a:sym typeface="Trebuchet MS Bold"/>
              </a:rPr>
              <a:t>puurakentamisen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osaamisen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varmistaminen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kaikkien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hankeyhteistyökumppaneiden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osalta</a:t>
            </a:r>
            <a:r>
              <a:rPr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284400" lvl="0" indent="-284400">
              <a:lnSpc>
                <a:spcPct val="96299"/>
              </a:lnSpc>
              <a:spcBef>
                <a:spcPts val="800"/>
              </a:spcBef>
              <a:defRPr sz="1800">
                <a:solidFill>
                  <a:srgbClr val="000000"/>
                </a:solidFill>
              </a:defRPr>
            </a:pPr>
            <a:r>
              <a:rPr dirty="0" err="1">
                <a:solidFill>
                  <a:schemeClr val="tx1"/>
                </a:solidFill>
                <a:latin typeface="Calibri" panose="020F0502020204030204" pitchFamily="34" charset="0"/>
                <a:ea typeface="Trebuchet MS Bold"/>
                <a:cs typeface="Calibri" panose="020F0502020204030204" pitchFamily="34" charset="0"/>
                <a:sym typeface="Trebuchet MS Bold"/>
              </a:rPr>
              <a:t>Kaikki</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työt</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tehdään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valmiiksi</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tehtaalla</a:t>
            </a:r>
            <a:r>
              <a:rPr dirty="0">
                <a:solidFill>
                  <a:schemeClr val="tx1"/>
                </a:solidFill>
                <a:latin typeface="Calibri" panose="020F0502020204030204" pitchFamily="34" charset="0"/>
                <a:ea typeface="Trebuchet MS Bold"/>
                <a:cs typeface="Calibri" panose="020F0502020204030204" pitchFamily="34" charset="0"/>
                <a:sym typeface="Trebuchet MS Bold"/>
              </a:rPr>
              <a:t> ja </a:t>
            </a:r>
            <a:r>
              <a:rPr dirty="0" err="1">
                <a:solidFill>
                  <a:schemeClr val="tx1"/>
                </a:solidFill>
                <a:latin typeface="Calibri" panose="020F0502020204030204" pitchFamily="34" charset="0"/>
                <a:ea typeface="Trebuchet MS Bold"/>
                <a:cs typeface="Calibri" panose="020F0502020204030204" pitchFamily="34" charset="0"/>
                <a:sym typeface="Trebuchet MS Bold"/>
              </a:rPr>
              <a:t>toimitetaan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täysin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rekkakuormin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tontille</a:t>
            </a:r>
            <a:r>
              <a:rPr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284400" lvl="0" indent="-284400">
              <a:lnSpc>
                <a:spcPct val="96299"/>
              </a:lnSpc>
              <a:spcBef>
                <a:spcPts val="800"/>
              </a:spcBef>
              <a:defRPr sz="1800">
                <a:solidFill>
                  <a:srgbClr val="000000"/>
                </a:solidFill>
              </a:defRPr>
            </a:pPr>
            <a:r>
              <a:rPr dirty="0" err="1">
                <a:solidFill>
                  <a:schemeClr val="tx1"/>
                </a:solidFill>
                <a:latin typeface="Calibri" panose="020F0502020204030204" pitchFamily="34" charset="0"/>
                <a:ea typeface="Trebuchet MS Bold"/>
                <a:cs typeface="Calibri" panose="020F0502020204030204" pitchFamily="34" charset="0"/>
                <a:sym typeface="Trebuchet MS Bold"/>
              </a:rPr>
              <a:t>Suunnitellaan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myös</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julkisivut</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käytävät</a:t>
            </a:r>
            <a:r>
              <a:rPr dirty="0">
                <a:solidFill>
                  <a:schemeClr val="tx1"/>
                </a:solidFill>
                <a:latin typeface="Calibri" panose="020F0502020204030204" pitchFamily="34" charset="0"/>
                <a:ea typeface="Trebuchet MS Bold"/>
                <a:cs typeface="Calibri" panose="020F0502020204030204" pitchFamily="34" charset="0"/>
                <a:sym typeface="Trebuchet MS Bold"/>
              </a:rPr>
              <a:t> ja </a:t>
            </a:r>
            <a:r>
              <a:rPr dirty="0" err="1">
                <a:solidFill>
                  <a:schemeClr val="tx1"/>
                </a:solidFill>
                <a:latin typeface="Calibri" panose="020F0502020204030204" pitchFamily="34" charset="0"/>
                <a:ea typeface="Trebuchet MS Bold"/>
                <a:cs typeface="Calibri" panose="020F0502020204030204" pitchFamily="34" charset="0"/>
                <a:sym typeface="Trebuchet MS Bold"/>
              </a:rPr>
              <a:t>vesikatto</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elementoitaviksi</a:t>
            </a:r>
            <a:r>
              <a:rPr dirty="0">
                <a:solidFill>
                  <a:schemeClr val="tx1"/>
                </a:solidFill>
                <a:latin typeface="Calibri" panose="020F0502020204030204" pitchFamily="34" charset="0"/>
                <a:ea typeface="Trebuchet MS Bold"/>
                <a:cs typeface="Calibri" panose="020F0502020204030204" pitchFamily="34" charset="0"/>
                <a:sym typeface="Trebuchet MS Bold"/>
              </a:rPr>
              <a:t> ja </a:t>
            </a:r>
            <a:r>
              <a:rPr dirty="0" err="1">
                <a:solidFill>
                  <a:schemeClr val="tx1"/>
                </a:solidFill>
                <a:latin typeface="Calibri" panose="020F0502020204030204" pitchFamily="34" charset="0"/>
                <a:ea typeface="Trebuchet MS Bold"/>
                <a:cs typeface="Calibri" panose="020F0502020204030204" pitchFamily="34" charset="0"/>
                <a:sym typeface="Trebuchet MS Bold"/>
              </a:rPr>
              <a:t>valmiina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paikalle</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nostettaviksi</a:t>
            </a:r>
            <a:r>
              <a:rPr dirty="0">
                <a:solidFill>
                  <a:schemeClr val="tx1"/>
                </a:solidFill>
                <a:latin typeface="Calibri" panose="020F0502020204030204" pitchFamily="34" charset="0"/>
                <a:ea typeface="Trebuchet MS Bold"/>
                <a:cs typeface="Calibri" panose="020F0502020204030204" pitchFamily="34" charset="0"/>
                <a:sym typeface="Trebuchet MS Bold"/>
              </a:rPr>
              <a:t>.</a:t>
            </a:r>
          </a:p>
        </p:txBody>
      </p:sp>
      <p:sp>
        <p:nvSpPr>
          <p:cNvPr id="2" name="Dian numeron paikkamerkki 1">
            <a:extLst>
              <a:ext uri="{FF2B5EF4-FFF2-40B4-BE49-F238E27FC236}">
                <a16:creationId xmlns:a16="http://schemas.microsoft.com/office/drawing/2014/main" id="{042E42F1-360B-9345-F288-EFDCF1D4EDC6}"/>
              </a:ext>
            </a:extLst>
          </p:cNvPr>
          <p:cNvSpPr>
            <a:spLocks noGrp="1"/>
          </p:cNvSpPr>
          <p:nvPr>
            <p:ph type="sldNum" idx="12"/>
          </p:nvPr>
        </p:nvSpPr>
        <p:spPr/>
        <p:txBody>
          <a:bodyPr/>
          <a:lstStyle/>
          <a:p>
            <a:pPr lvl="0"/>
            <a:fld id="{86CB4B4D-7CA3-9044-876B-883B54F8677D}" type="slidenum">
              <a:rPr lang="fi-FI" smtClean="0"/>
              <a:t>10</a:t>
            </a:fld>
            <a:endParaRPr lang="fi-FI"/>
          </a:p>
        </p:txBody>
      </p:sp>
      <p:pic>
        <p:nvPicPr>
          <p:cNvPr id="1946" name="image.jpg"/>
          <p:cNvPicPr/>
          <p:nvPr/>
        </p:nvPicPr>
        <p:blipFill>
          <a:blip r:embed="rId2"/>
          <a:srcRect l="18754" r="18754"/>
          <a:stretch>
            <a:fillRect/>
          </a:stretch>
        </p:blipFill>
        <p:spPr>
          <a:xfrm>
            <a:off x="7612732" y="1513998"/>
            <a:ext cx="3063876" cy="3671889"/>
          </a:xfrm>
          <a:prstGeom prst="rect">
            <a:avLst/>
          </a:prstGeom>
          <a:ln w="12700">
            <a:miter lim="400000"/>
          </a:ln>
        </p:spPr>
      </p:pic>
      <p:sp>
        <p:nvSpPr>
          <p:cNvPr id="4" name="Alatunnisteen paikkamerkki 3">
            <a:extLst>
              <a:ext uri="{FF2B5EF4-FFF2-40B4-BE49-F238E27FC236}">
                <a16:creationId xmlns:a16="http://schemas.microsoft.com/office/drawing/2014/main" id="{CAD2118D-DB32-F05F-A7DB-1A0C69EF9509}"/>
              </a:ext>
            </a:extLst>
          </p:cNvPr>
          <p:cNvSpPr>
            <a:spLocks noGrp="1"/>
          </p:cNvSpPr>
          <p:nvPr>
            <p:ph type="ftr" idx="11"/>
          </p:nvPr>
        </p:nvSpPr>
        <p:spPr/>
        <p:txBody>
          <a:bodyPr/>
          <a:lstStyle/>
          <a:p>
            <a:r>
              <a:rPr lang="fi-FI"/>
              <a:t>Arkkitehtisuunnittelu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 name="Shape 1949"/>
          <p:cNvSpPr>
            <a:spLocks noGrp="1"/>
          </p:cNvSpPr>
          <p:nvPr>
            <p:ph type="title"/>
          </p:nvPr>
        </p:nvSpPr>
        <p:spPr>
          <a:prstGeom prst="rect">
            <a:avLst/>
          </a:prstGeom>
        </p:spPr>
        <p:txBody>
          <a:bodyPr lIns="0" tIns="0" rIns="0" bIns="0">
            <a:normAutofit fontScale="90000"/>
          </a:bodyPr>
          <a:lstStyle>
            <a:lvl1pPr>
              <a:lnSpc>
                <a:spcPct val="100000"/>
              </a:lnSpc>
              <a:defRPr>
                <a:solidFill>
                  <a:srgbClr val="9CA65D"/>
                </a:solidFill>
                <a:latin typeface="Trebuchet MS Bold"/>
                <a:ea typeface="Trebuchet MS Bold"/>
                <a:cs typeface="Trebuchet MS Bold"/>
                <a:sym typeface="Trebuchet MS Bold"/>
              </a:defRPr>
            </a:lvl1pPr>
          </a:lstStyle>
          <a:p>
            <a:pPr lvl="0">
              <a:defRPr sz="1800">
                <a:solidFill>
                  <a:srgbClr val="000000"/>
                </a:solidFill>
              </a:defRPr>
            </a:pPr>
            <a:r>
              <a:rPr sz="4400" dirty="0" err="1">
                <a:solidFill>
                  <a:schemeClr val="tx1"/>
                </a:solidFill>
                <a:latin typeface="Calibri Light" panose="020F0302020204030204" pitchFamily="34" charset="0"/>
                <a:cs typeface="Calibri Light" panose="020F0302020204030204" pitchFamily="34" charset="0"/>
              </a:rPr>
              <a:t>Tilaaja</a:t>
            </a:r>
            <a:r>
              <a:rPr sz="4400" dirty="0">
                <a:solidFill>
                  <a:schemeClr val="tx1"/>
                </a:solidFill>
                <a:latin typeface="Calibri Light" panose="020F0302020204030204" pitchFamily="34" charset="0"/>
                <a:cs typeface="Calibri Light" panose="020F0302020204030204" pitchFamily="34" charset="0"/>
              </a:rPr>
              <a:t> </a:t>
            </a:r>
            <a:r>
              <a:rPr sz="4400" dirty="0" err="1">
                <a:solidFill>
                  <a:schemeClr val="tx1"/>
                </a:solidFill>
                <a:latin typeface="Calibri Light" panose="020F0302020204030204" pitchFamily="34" charset="0"/>
                <a:cs typeface="Calibri Light" panose="020F0302020204030204" pitchFamily="34" charset="0"/>
              </a:rPr>
              <a:t>esittää</a:t>
            </a:r>
            <a:r>
              <a:rPr sz="4400" dirty="0">
                <a:solidFill>
                  <a:schemeClr val="tx1"/>
                </a:solidFill>
                <a:latin typeface="Calibri Light" panose="020F0302020204030204" pitchFamily="34" charset="0"/>
                <a:cs typeface="Calibri Light" panose="020F0302020204030204" pitchFamily="34" charset="0"/>
              </a:rPr>
              <a:t> </a:t>
            </a:r>
            <a:r>
              <a:rPr sz="4400" dirty="0" err="1">
                <a:solidFill>
                  <a:schemeClr val="tx1"/>
                </a:solidFill>
                <a:latin typeface="Calibri Light" panose="020F0302020204030204" pitchFamily="34" charset="0"/>
                <a:cs typeface="Calibri Light" panose="020F0302020204030204" pitchFamily="34" charset="0"/>
              </a:rPr>
              <a:t>oman</a:t>
            </a:r>
            <a:r>
              <a:rPr sz="4400" dirty="0">
                <a:solidFill>
                  <a:schemeClr val="tx1"/>
                </a:solidFill>
                <a:latin typeface="Calibri Light" panose="020F0302020204030204" pitchFamily="34" charset="0"/>
                <a:cs typeface="Calibri Light" panose="020F0302020204030204" pitchFamily="34" charset="0"/>
              </a:rPr>
              <a:t> </a:t>
            </a:r>
            <a:r>
              <a:rPr sz="4400" dirty="0" err="1">
                <a:solidFill>
                  <a:schemeClr val="tx1"/>
                </a:solidFill>
                <a:latin typeface="Calibri Light" panose="020F0302020204030204" pitchFamily="34" charset="0"/>
                <a:cs typeface="Calibri Light" panose="020F0302020204030204" pitchFamily="34" charset="0"/>
              </a:rPr>
              <a:t>tilajako</a:t>
            </a:r>
            <a:r>
              <a:rPr sz="4400" dirty="0">
                <a:solidFill>
                  <a:schemeClr val="tx1"/>
                </a:solidFill>
                <a:latin typeface="Calibri Light" panose="020F0302020204030204" pitchFamily="34" charset="0"/>
                <a:cs typeface="Calibri Light" panose="020F0302020204030204" pitchFamily="34" charset="0"/>
              </a:rPr>
              <a:t>- ja </a:t>
            </a:r>
            <a:r>
              <a:rPr sz="4400" dirty="0" err="1">
                <a:solidFill>
                  <a:schemeClr val="tx1"/>
                </a:solidFill>
                <a:latin typeface="Calibri Light" panose="020F0302020204030204" pitchFamily="34" charset="0"/>
                <a:cs typeface="Calibri Light" panose="020F0302020204030204" pitchFamily="34" charset="0"/>
              </a:rPr>
              <a:t>huonekokotoiveensa</a:t>
            </a:r>
            <a:endParaRPr sz="4400" dirty="0">
              <a:solidFill>
                <a:schemeClr val="tx1"/>
              </a:solidFill>
              <a:latin typeface="Calibri Light" panose="020F0302020204030204" pitchFamily="34" charset="0"/>
              <a:cs typeface="Calibri Light" panose="020F0302020204030204" pitchFamily="34" charset="0"/>
            </a:endParaRPr>
          </a:p>
        </p:txBody>
      </p:sp>
      <p:sp>
        <p:nvSpPr>
          <p:cNvPr id="1950" name="Shape 1950"/>
          <p:cNvSpPr>
            <a:spLocks noGrp="1"/>
          </p:cNvSpPr>
          <p:nvPr>
            <p:ph type="body" idx="1"/>
          </p:nvPr>
        </p:nvSpPr>
        <p:spPr>
          <a:xfrm>
            <a:off x="838200" y="1825625"/>
            <a:ext cx="6038850" cy="4351338"/>
          </a:xfrm>
          <a:prstGeom prst="rect">
            <a:avLst/>
          </a:prstGeom>
        </p:spPr>
        <p:txBody>
          <a:bodyPr lIns="0" tIns="0" rIns="0" bIns="0">
            <a:normAutofit/>
          </a:bodyPr>
          <a:lstStyle/>
          <a:p>
            <a:pPr marL="284400" lvl="0" indent="-284400">
              <a:spcBef>
                <a:spcPts val="400"/>
              </a:spcBef>
              <a:defRPr sz="1800">
                <a:solidFill>
                  <a:srgbClr val="000000"/>
                </a:solidFill>
              </a:defRPr>
            </a:pP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Yhteistyössä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hanketoimijoiden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kanssa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haetaan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paras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kustannustehokkain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kompromissi</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kuitenkaan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asukasta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rakennuksen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koko</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elinkaarta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unohtamatta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284400" lvl="0" indent="-284400">
              <a:spcBef>
                <a:spcPts val="400"/>
              </a:spcBef>
              <a:defRPr sz="1800">
                <a:solidFill>
                  <a:srgbClr val="000000"/>
                </a:solidFill>
              </a:defRPr>
            </a:pP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Elementti</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asuntosuunnitteluun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on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suotavaa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kustannustehokkuusmielessä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tehdä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paljon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toistoa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284400" lvl="0" indent="-284400">
              <a:spcBef>
                <a:spcPts val="400"/>
              </a:spcBef>
              <a:defRPr sz="1800">
                <a:solidFill>
                  <a:srgbClr val="000000"/>
                </a:solidFill>
              </a:defRPr>
            </a:pP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Märkätilojen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wc</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kylpyhuoneet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keittiöt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ovat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kalliimpia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kuivat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asuintilat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makuuhuoneet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olohuoneet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&gt;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pienet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asunnot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ovat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suhteessa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kalliimpia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suuret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asunnot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koska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niissä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märkätilojen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suhteellinen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osuus</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on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suurempi</a:t>
            </a:r>
            <a:r>
              <a:rPr sz="2000" dirty="0">
                <a:solidFill>
                  <a:schemeClr val="tx1"/>
                </a:solidFill>
                <a:latin typeface="Calibri" panose="020F0502020204030204" pitchFamily="34" charset="0"/>
                <a:ea typeface="Trebuchet MS Bold"/>
                <a:cs typeface="Calibri" panose="020F0502020204030204" pitchFamily="34" charset="0"/>
                <a:sym typeface="Trebuchet MS Bold"/>
              </a:rPr>
              <a:t>.</a:t>
            </a:r>
          </a:p>
        </p:txBody>
      </p:sp>
      <p:sp>
        <p:nvSpPr>
          <p:cNvPr id="2" name="Dian numeron paikkamerkki 1">
            <a:extLst>
              <a:ext uri="{FF2B5EF4-FFF2-40B4-BE49-F238E27FC236}">
                <a16:creationId xmlns:a16="http://schemas.microsoft.com/office/drawing/2014/main" id="{D4F8EE44-0056-878C-A6CE-D33F93146C65}"/>
              </a:ext>
            </a:extLst>
          </p:cNvPr>
          <p:cNvSpPr>
            <a:spLocks noGrp="1"/>
          </p:cNvSpPr>
          <p:nvPr>
            <p:ph type="sldNum" idx="12"/>
          </p:nvPr>
        </p:nvSpPr>
        <p:spPr/>
        <p:txBody>
          <a:bodyPr/>
          <a:lstStyle/>
          <a:p>
            <a:pPr lvl="0"/>
            <a:fld id="{86CB4B4D-7CA3-9044-876B-883B54F8677D}" type="slidenum">
              <a:rPr lang="fi-FI" smtClean="0"/>
              <a:t>11</a:t>
            </a:fld>
            <a:endParaRPr lang="fi-FI"/>
          </a:p>
        </p:txBody>
      </p:sp>
      <p:sp>
        <p:nvSpPr>
          <p:cNvPr id="3" name="Alatunnisteen paikkamerkki 2">
            <a:extLst>
              <a:ext uri="{FF2B5EF4-FFF2-40B4-BE49-F238E27FC236}">
                <a16:creationId xmlns:a16="http://schemas.microsoft.com/office/drawing/2014/main" id="{F63E30FD-7A5C-334A-F856-9A0A259689A1}"/>
              </a:ext>
            </a:extLst>
          </p:cNvPr>
          <p:cNvSpPr>
            <a:spLocks noGrp="1"/>
          </p:cNvSpPr>
          <p:nvPr>
            <p:ph type="ftr" idx="11"/>
          </p:nvPr>
        </p:nvSpPr>
        <p:spPr/>
        <p:txBody>
          <a:bodyPr/>
          <a:lstStyle/>
          <a:p>
            <a:r>
              <a:rPr lang="fi-FI"/>
              <a:t>Arkkitehtisuunnittelu</a:t>
            </a:r>
          </a:p>
        </p:txBody>
      </p:sp>
      <p:pic>
        <p:nvPicPr>
          <p:cNvPr id="1951" name="image17.jpg"/>
          <p:cNvPicPr/>
          <p:nvPr/>
        </p:nvPicPr>
        <p:blipFill>
          <a:blip r:embed="rId2"/>
          <a:srcRect l="9491" r="9490"/>
          <a:stretch>
            <a:fillRect/>
          </a:stretch>
        </p:blipFill>
        <p:spPr>
          <a:xfrm>
            <a:off x="7191059" y="2131800"/>
            <a:ext cx="3064513" cy="3672001"/>
          </a:xfrm>
          <a:prstGeom prst="rect">
            <a:avLst/>
          </a:prstGeom>
          <a:ln w="12700">
            <a:miter lim="400000"/>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 name="Shape 1949"/>
          <p:cNvSpPr>
            <a:spLocks noGrp="1"/>
          </p:cNvSpPr>
          <p:nvPr>
            <p:ph type="title"/>
          </p:nvPr>
        </p:nvSpPr>
        <p:spPr>
          <a:prstGeom prst="rect">
            <a:avLst/>
          </a:prstGeom>
        </p:spPr>
        <p:txBody>
          <a:bodyPr lIns="0" tIns="0" rIns="0" bIns="0">
            <a:normAutofit fontScale="90000"/>
          </a:bodyPr>
          <a:lstStyle>
            <a:lvl1pPr>
              <a:lnSpc>
                <a:spcPct val="100000"/>
              </a:lnSpc>
              <a:defRPr>
                <a:solidFill>
                  <a:srgbClr val="9CA65D"/>
                </a:solidFill>
                <a:latin typeface="Trebuchet MS Bold"/>
                <a:ea typeface="Trebuchet MS Bold"/>
                <a:cs typeface="Trebuchet MS Bold"/>
                <a:sym typeface="Trebuchet MS Bold"/>
              </a:defRPr>
            </a:lvl1pPr>
          </a:lstStyle>
          <a:p>
            <a:pPr lvl="0">
              <a:defRPr sz="1800">
                <a:solidFill>
                  <a:srgbClr val="000000"/>
                </a:solidFill>
              </a:defRPr>
            </a:pPr>
            <a:r>
              <a:rPr sz="4400" dirty="0" err="1">
                <a:solidFill>
                  <a:schemeClr val="tx1"/>
                </a:solidFill>
                <a:latin typeface="Calibri Light" panose="020F0302020204030204" pitchFamily="34" charset="0"/>
                <a:cs typeface="Calibri Light" panose="020F0302020204030204" pitchFamily="34" charset="0"/>
              </a:rPr>
              <a:t>Tilaaja</a:t>
            </a:r>
            <a:r>
              <a:rPr sz="4400" dirty="0">
                <a:solidFill>
                  <a:schemeClr val="tx1"/>
                </a:solidFill>
                <a:latin typeface="Calibri Light" panose="020F0302020204030204" pitchFamily="34" charset="0"/>
                <a:cs typeface="Calibri Light" panose="020F0302020204030204" pitchFamily="34" charset="0"/>
              </a:rPr>
              <a:t> </a:t>
            </a:r>
            <a:r>
              <a:rPr sz="4400" dirty="0" err="1">
                <a:solidFill>
                  <a:schemeClr val="tx1"/>
                </a:solidFill>
                <a:latin typeface="Calibri Light" panose="020F0302020204030204" pitchFamily="34" charset="0"/>
                <a:cs typeface="Calibri Light" panose="020F0302020204030204" pitchFamily="34" charset="0"/>
              </a:rPr>
              <a:t>esittää</a:t>
            </a:r>
            <a:r>
              <a:rPr sz="4400" dirty="0">
                <a:solidFill>
                  <a:schemeClr val="tx1"/>
                </a:solidFill>
                <a:latin typeface="Calibri Light" panose="020F0302020204030204" pitchFamily="34" charset="0"/>
                <a:cs typeface="Calibri Light" panose="020F0302020204030204" pitchFamily="34" charset="0"/>
              </a:rPr>
              <a:t> </a:t>
            </a:r>
            <a:r>
              <a:rPr sz="4400" dirty="0" err="1">
                <a:solidFill>
                  <a:schemeClr val="tx1"/>
                </a:solidFill>
                <a:latin typeface="Calibri Light" panose="020F0302020204030204" pitchFamily="34" charset="0"/>
                <a:cs typeface="Calibri Light" panose="020F0302020204030204" pitchFamily="34" charset="0"/>
              </a:rPr>
              <a:t>oman</a:t>
            </a:r>
            <a:r>
              <a:rPr sz="4400" dirty="0">
                <a:solidFill>
                  <a:schemeClr val="tx1"/>
                </a:solidFill>
                <a:latin typeface="Calibri Light" panose="020F0302020204030204" pitchFamily="34" charset="0"/>
                <a:cs typeface="Calibri Light" panose="020F0302020204030204" pitchFamily="34" charset="0"/>
              </a:rPr>
              <a:t> </a:t>
            </a:r>
            <a:r>
              <a:rPr sz="4400" dirty="0" err="1">
                <a:solidFill>
                  <a:schemeClr val="tx1"/>
                </a:solidFill>
                <a:latin typeface="Calibri Light" panose="020F0302020204030204" pitchFamily="34" charset="0"/>
                <a:cs typeface="Calibri Light" panose="020F0302020204030204" pitchFamily="34" charset="0"/>
              </a:rPr>
              <a:t>tilajako</a:t>
            </a:r>
            <a:r>
              <a:rPr sz="4400" dirty="0">
                <a:solidFill>
                  <a:schemeClr val="tx1"/>
                </a:solidFill>
                <a:latin typeface="Calibri Light" panose="020F0302020204030204" pitchFamily="34" charset="0"/>
                <a:cs typeface="Calibri Light" panose="020F0302020204030204" pitchFamily="34" charset="0"/>
              </a:rPr>
              <a:t>- ja </a:t>
            </a:r>
            <a:r>
              <a:rPr sz="4400" dirty="0" err="1">
                <a:solidFill>
                  <a:schemeClr val="tx1"/>
                </a:solidFill>
                <a:latin typeface="Calibri Light" panose="020F0302020204030204" pitchFamily="34" charset="0"/>
                <a:cs typeface="Calibri Light" panose="020F0302020204030204" pitchFamily="34" charset="0"/>
              </a:rPr>
              <a:t>huonekokotoiveensa</a:t>
            </a:r>
            <a:endParaRPr sz="4400" dirty="0">
              <a:solidFill>
                <a:schemeClr val="tx1"/>
              </a:solidFill>
              <a:latin typeface="Calibri Light" panose="020F0302020204030204" pitchFamily="34" charset="0"/>
              <a:cs typeface="Calibri Light" panose="020F0302020204030204" pitchFamily="34" charset="0"/>
            </a:endParaRPr>
          </a:p>
        </p:txBody>
      </p:sp>
      <p:sp>
        <p:nvSpPr>
          <p:cNvPr id="1950" name="Shape 1950"/>
          <p:cNvSpPr>
            <a:spLocks noGrp="1"/>
          </p:cNvSpPr>
          <p:nvPr>
            <p:ph type="body" idx="1"/>
          </p:nvPr>
        </p:nvSpPr>
        <p:spPr>
          <a:xfrm>
            <a:off x="838200" y="1825625"/>
            <a:ext cx="6038850" cy="4351338"/>
          </a:xfrm>
          <a:prstGeom prst="rect">
            <a:avLst/>
          </a:prstGeom>
        </p:spPr>
        <p:txBody>
          <a:bodyPr lIns="0" tIns="0" rIns="0" bIns="0">
            <a:normAutofit/>
          </a:bodyPr>
          <a:lstStyle/>
          <a:p>
            <a:pPr marL="284400" lvl="0" indent="-284400">
              <a:spcBef>
                <a:spcPts val="400"/>
              </a:spcBef>
              <a:defRPr sz="1800">
                <a:solidFill>
                  <a:srgbClr val="000000"/>
                </a:solidFill>
              </a:defRPr>
            </a:pP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Yhteistyössä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hanketoimijoiden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kanssa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haetaan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paras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kustannustehokkain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kompromissi</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kuitenkaan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asukasta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rakennuksen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koko</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elinkaarta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unohtamatta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284400" lvl="0" indent="-284400">
              <a:spcBef>
                <a:spcPts val="400"/>
              </a:spcBef>
              <a:defRPr sz="1800">
                <a:solidFill>
                  <a:srgbClr val="000000"/>
                </a:solidFill>
              </a:defRPr>
            </a:pP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Elementti</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asuntosuunnitteluun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on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suotavaa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kustannustehokkuusmielessä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tehdä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paljon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toistoa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284400" lvl="0" indent="-284400">
              <a:spcBef>
                <a:spcPts val="400"/>
              </a:spcBef>
              <a:defRPr sz="1800">
                <a:solidFill>
                  <a:srgbClr val="000000"/>
                </a:solidFill>
              </a:defRPr>
            </a:pP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Märkätilojen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wc</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kylpyhuoneet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keittiöt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ovat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kalliimpia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kuivat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asuintilat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makuuhuoneet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olohuoneet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&gt;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pienet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asunnot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ovat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suhteessa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kalliimpia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suuret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asunnot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koska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niissä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märkätilojen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suhteellinen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osuus</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on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suurempi</a:t>
            </a:r>
            <a:r>
              <a:rPr sz="2000" dirty="0">
                <a:solidFill>
                  <a:schemeClr val="tx1"/>
                </a:solidFill>
                <a:latin typeface="Calibri" panose="020F0502020204030204" pitchFamily="34" charset="0"/>
                <a:ea typeface="Trebuchet MS Bold"/>
                <a:cs typeface="Calibri" panose="020F0502020204030204" pitchFamily="34" charset="0"/>
                <a:sym typeface="Trebuchet MS Bold"/>
              </a:rPr>
              <a:t>.</a:t>
            </a:r>
          </a:p>
        </p:txBody>
      </p:sp>
      <p:sp>
        <p:nvSpPr>
          <p:cNvPr id="2" name="Dian numeron paikkamerkki 1">
            <a:extLst>
              <a:ext uri="{FF2B5EF4-FFF2-40B4-BE49-F238E27FC236}">
                <a16:creationId xmlns:a16="http://schemas.microsoft.com/office/drawing/2014/main" id="{D4F8EE44-0056-878C-A6CE-D33F93146C65}"/>
              </a:ext>
            </a:extLst>
          </p:cNvPr>
          <p:cNvSpPr>
            <a:spLocks noGrp="1"/>
          </p:cNvSpPr>
          <p:nvPr>
            <p:ph type="sldNum" idx="12"/>
          </p:nvPr>
        </p:nvSpPr>
        <p:spPr/>
        <p:txBody>
          <a:bodyPr/>
          <a:lstStyle/>
          <a:p>
            <a:pPr lvl="0"/>
            <a:fld id="{86CB4B4D-7CA3-9044-876B-883B54F8677D}" type="slidenum">
              <a:rPr lang="fi-FI" smtClean="0"/>
              <a:t>12</a:t>
            </a:fld>
            <a:endParaRPr lang="fi-FI"/>
          </a:p>
        </p:txBody>
      </p:sp>
      <p:sp>
        <p:nvSpPr>
          <p:cNvPr id="3" name="Alatunnisteen paikkamerkki 2">
            <a:extLst>
              <a:ext uri="{FF2B5EF4-FFF2-40B4-BE49-F238E27FC236}">
                <a16:creationId xmlns:a16="http://schemas.microsoft.com/office/drawing/2014/main" id="{F63E30FD-7A5C-334A-F856-9A0A259689A1}"/>
              </a:ext>
            </a:extLst>
          </p:cNvPr>
          <p:cNvSpPr>
            <a:spLocks noGrp="1"/>
          </p:cNvSpPr>
          <p:nvPr>
            <p:ph type="ftr" idx="11"/>
          </p:nvPr>
        </p:nvSpPr>
        <p:spPr/>
        <p:txBody>
          <a:bodyPr/>
          <a:lstStyle/>
          <a:p>
            <a:r>
              <a:rPr lang="fi-FI"/>
              <a:t>Arkkitehtisuunnittelu</a:t>
            </a:r>
          </a:p>
        </p:txBody>
      </p:sp>
      <p:pic>
        <p:nvPicPr>
          <p:cNvPr id="1951" name="image17.jpg"/>
          <p:cNvPicPr/>
          <p:nvPr/>
        </p:nvPicPr>
        <p:blipFill>
          <a:blip r:embed="rId2"/>
          <a:srcRect l="9491" r="9490"/>
          <a:stretch>
            <a:fillRect/>
          </a:stretch>
        </p:blipFill>
        <p:spPr>
          <a:xfrm>
            <a:off x="7191059" y="2131800"/>
            <a:ext cx="3064513" cy="3672001"/>
          </a:xfrm>
          <a:prstGeom prst="rect">
            <a:avLst/>
          </a:prstGeom>
          <a:ln w="12700">
            <a:miter lim="400000"/>
          </a:ln>
        </p:spPr>
      </p:pic>
    </p:spTree>
    <p:extLst>
      <p:ext uri="{BB962C8B-B14F-4D97-AF65-F5344CB8AC3E}">
        <p14:creationId xmlns:p14="http://schemas.microsoft.com/office/powerpoint/2010/main" val="2458899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 name="Shape 1954"/>
          <p:cNvSpPr>
            <a:spLocks noGrp="1"/>
          </p:cNvSpPr>
          <p:nvPr>
            <p:ph type="title"/>
          </p:nvPr>
        </p:nvSpPr>
        <p:spPr>
          <a:prstGeom prst="rect">
            <a:avLst/>
          </a:prstGeom>
        </p:spPr>
        <p:txBody>
          <a:bodyPr lIns="0" tIns="0" rIns="0" bIns="0">
            <a:noAutofit/>
          </a:bodyPr>
          <a:lstStyle>
            <a:lvl1pPr>
              <a:lnSpc>
                <a:spcPct val="100000"/>
              </a:lnSpc>
              <a:defRPr b="1">
                <a:solidFill>
                  <a:srgbClr val="9CA65D"/>
                </a:solidFill>
                <a:latin typeface="Calibri"/>
                <a:ea typeface="Calibri"/>
                <a:cs typeface="Calibri"/>
                <a:sym typeface="Calibri"/>
              </a:defRPr>
            </a:lvl1pPr>
          </a:lstStyle>
          <a:p>
            <a:pPr lvl="0">
              <a:defRPr sz="1800" b="0">
                <a:solidFill>
                  <a:srgbClr val="000000"/>
                </a:solidFill>
              </a:defRPr>
            </a:pPr>
            <a:r>
              <a:rPr sz="3200" b="0" dirty="0" err="1">
                <a:solidFill>
                  <a:schemeClr val="tx1"/>
                </a:solidFill>
                <a:latin typeface="Calibri Light" panose="020F0302020204030204" pitchFamily="34" charset="0"/>
                <a:cs typeface="Calibri Light" panose="020F0302020204030204" pitchFamily="34" charset="0"/>
              </a:rPr>
              <a:t>Huomioi</a:t>
            </a:r>
            <a:r>
              <a:rPr sz="3200" b="0" dirty="0">
                <a:solidFill>
                  <a:schemeClr val="tx1"/>
                </a:solidFill>
                <a:latin typeface="Calibri Light" panose="020F0302020204030204" pitchFamily="34" charset="0"/>
                <a:cs typeface="Calibri Light" panose="020F0302020204030204" pitchFamily="34" charset="0"/>
              </a:rPr>
              <a:t> </a:t>
            </a:r>
            <a:r>
              <a:rPr sz="3200" b="0" dirty="0" err="1">
                <a:solidFill>
                  <a:schemeClr val="tx1"/>
                </a:solidFill>
                <a:latin typeface="Calibri Light" panose="020F0302020204030204" pitchFamily="34" charset="0"/>
                <a:cs typeface="Calibri Light" panose="020F0302020204030204" pitchFamily="34" charset="0"/>
              </a:rPr>
              <a:t>talotekniikkareititykset</a:t>
            </a:r>
            <a:r>
              <a:rPr sz="3200" b="0" dirty="0">
                <a:solidFill>
                  <a:schemeClr val="tx1"/>
                </a:solidFill>
                <a:latin typeface="Calibri Light" panose="020F0302020204030204" pitchFamily="34" charset="0"/>
                <a:cs typeface="Calibri Light" panose="020F0302020204030204" pitchFamily="34" charset="0"/>
              </a:rPr>
              <a:t> ja </a:t>
            </a:r>
            <a:r>
              <a:rPr sz="3200" b="0" dirty="0" err="1">
                <a:solidFill>
                  <a:schemeClr val="tx1"/>
                </a:solidFill>
                <a:latin typeface="Calibri Light" panose="020F0302020204030204" pitchFamily="34" charset="0"/>
                <a:cs typeface="Calibri Light" panose="020F0302020204030204" pitchFamily="34" charset="0"/>
              </a:rPr>
              <a:t>asennusjärjestys</a:t>
            </a:r>
            <a:r>
              <a:rPr sz="3200" b="0" dirty="0">
                <a:solidFill>
                  <a:schemeClr val="tx1"/>
                </a:solidFill>
                <a:latin typeface="Calibri Light" panose="020F0302020204030204" pitchFamily="34" charset="0"/>
                <a:cs typeface="Calibri Light" panose="020F0302020204030204" pitchFamily="34" charset="0"/>
              </a:rPr>
              <a:t> + palo- ja </a:t>
            </a:r>
            <a:r>
              <a:rPr sz="3200" b="0" dirty="0" err="1">
                <a:solidFill>
                  <a:schemeClr val="tx1"/>
                </a:solidFill>
                <a:latin typeface="Calibri Light" panose="020F0302020204030204" pitchFamily="34" charset="0"/>
                <a:cs typeface="Calibri Light" panose="020F0302020204030204" pitchFamily="34" charset="0"/>
              </a:rPr>
              <a:t>äänitekniset</a:t>
            </a:r>
            <a:r>
              <a:rPr sz="3200" b="0" dirty="0">
                <a:solidFill>
                  <a:schemeClr val="tx1"/>
                </a:solidFill>
                <a:latin typeface="Calibri Light" panose="020F0302020204030204" pitchFamily="34" charset="0"/>
                <a:cs typeface="Calibri Light" panose="020F0302020204030204" pitchFamily="34" charset="0"/>
              </a:rPr>
              <a:t> </a:t>
            </a:r>
            <a:r>
              <a:rPr sz="3200" b="0" dirty="0" err="1">
                <a:solidFill>
                  <a:schemeClr val="tx1"/>
                </a:solidFill>
                <a:latin typeface="Calibri Light" panose="020F0302020204030204" pitchFamily="34" charset="0"/>
                <a:cs typeface="Calibri Light" panose="020F0302020204030204" pitchFamily="34" charset="0"/>
              </a:rPr>
              <a:t>asiat</a:t>
            </a:r>
            <a:r>
              <a:rPr sz="3200" b="0" dirty="0">
                <a:solidFill>
                  <a:schemeClr val="tx1"/>
                </a:solidFill>
                <a:latin typeface="Calibri Light" panose="020F0302020204030204" pitchFamily="34" charset="0"/>
                <a:cs typeface="Calibri Light" panose="020F0302020204030204" pitchFamily="34" charset="0"/>
              </a:rPr>
              <a:t> </a:t>
            </a:r>
            <a:r>
              <a:rPr sz="3200" b="0" dirty="0" err="1">
                <a:solidFill>
                  <a:schemeClr val="tx1"/>
                </a:solidFill>
                <a:latin typeface="Calibri Light" panose="020F0302020204030204" pitchFamily="34" charset="0"/>
                <a:cs typeface="Calibri Light" panose="020F0302020204030204" pitchFamily="34" charset="0"/>
              </a:rPr>
              <a:t>rakenteiden</a:t>
            </a:r>
            <a:r>
              <a:rPr sz="3200" b="0" dirty="0">
                <a:solidFill>
                  <a:schemeClr val="tx1"/>
                </a:solidFill>
                <a:latin typeface="Calibri Light" panose="020F0302020204030204" pitchFamily="34" charset="0"/>
                <a:cs typeface="Calibri Light" panose="020F0302020204030204" pitchFamily="34" charset="0"/>
              </a:rPr>
              <a:t> </a:t>
            </a:r>
            <a:r>
              <a:rPr sz="3200" b="0" dirty="0" err="1">
                <a:solidFill>
                  <a:schemeClr val="tx1"/>
                </a:solidFill>
                <a:latin typeface="Calibri Light" panose="020F0302020204030204" pitchFamily="34" charset="0"/>
                <a:cs typeface="Calibri Light" panose="020F0302020204030204" pitchFamily="34" charset="0"/>
              </a:rPr>
              <a:t>lävistyksissä</a:t>
            </a:r>
            <a:endParaRPr sz="3200" b="0" dirty="0">
              <a:solidFill>
                <a:schemeClr val="tx1"/>
              </a:solidFill>
              <a:latin typeface="Calibri Light" panose="020F0302020204030204" pitchFamily="34" charset="0"/>
              <a:cs typeface="Calibri Light" panose="020F0302020204030204" pitchFamily="34" charset="0"/>
            </a:endParaRPr>
          </a:p>
        </p:txBody>
      </p:sp>
      <p:sp>
        <p:nvSpPr>
          <p:cNvPr id="1955" name="Shape 1955"/>
          <p:cNvSpPr>
            <a:spLocks noGrp="1"/>
          </p:cNvSpPr>
          <p:nvPr>
            <p:ph type="body" idx="1"/>
          </p:nvPr>
        </p:nvSpPr>
        <p:spPr>
          <a:xfrm>
            <a:off x="838200" y="1825625"/>
            <a:ext cx="6153150" cy="4351338"/>
          </a:xfrm>
          <a:prstGeom prst="rect">
            <a:avLst/>
          </a:prstGeom>
        </p:spPr>
        <p:txBody>
          <a:bodyPr lIns="0" tIns="0" rIns="0" bIns="0">
            <a:normAutofit/>
          </a:bodyPr>
          <a:lstStyle/>
          <a:p>
            <a:pPr marL="284400" lvl="0" indent="-284400">
              <a:lnSpc>
                <a:spcPct val="107000"/>
              </a:lnSpc>
              <a:spcBef>
                <a:spcPts val="800"/>
              </a:spcBef>
              <a:defRPr sz="1800">
                <a:solidFill>
                  <a:srgbClr val="000000"/>
                </a:solidFill>
              </a:defRPr>
            </a:pPr>
            <a:r>
              <a:rPr dirty="0" err="1">
                <a:solidFill>
                  <a:schemeClr val="tx1"/>
                </a:solidFill>
                <a:latin typeface="Calibri" panose="020F0502020204030204" pitchFamily="34" charset="0"/>
                <a:ea typeface="Trebuchet MS"/>
                <a:cs typeface="Calibri" panose="020F0502020204030204" pitchFamily="34" charset="0"/>
                <a:sym typeface="Trebuchet MS"/>
              </a:rPr>
              <a:t>Kustannusmielessä</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olisi</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toivottavaa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että</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päällekkäiset</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kerrokset</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olisivat</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pohjaratkaisuiltaan</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samanlaisia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Tämä</a:t>
            </a:r>
            <a:r>
              <a:rPr dirty="0">
                <a:solidFill>
                  <a:schemeClr val="tx1"/>
                </a:solidFill>
                <a:latin typeface="Calibri" panose="020F0502020204030204" pitchFamily="34" charset="0"/>
                <a:ea typeface="Trebuchet MS"/>
                <a:cs typeface="Calibri" panose="020F0502020204030204" pitchFamily="34" charset="0"/>
                <a:sym typeface="Trebuchet MS"/>
              </a:rPr>
              <a:t> on </a:t>
            </a:r>
            <a:r>
              <a:rPr dirty="0" err="1">
                <a:solidFill>
                  <a:schemeClr val="tx1"/>
                </a:solidFill>
                <a:latin typeface="Calibri" panose="020F0502020204030204" pitchFamily="34" charset="0"/>
                <a:ea typeface="Trebuchet MS"/>
                <a:cs typeface="Calibri" panose="020F0502020204030204" pitchFamily="34" charset="0"/>
                <a:sym typeface="Trebuchet MS"/>
              </a:rPr>
              <a:t>tavoiteltavaa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myös</a:t>
            </a:r>
            <a:r>
              <a:rPr dirty="0">
                <a:solidFill>
                  <a:schemeClr val="tx1"/>
                </a:solidFill>
                <a:latin typeface="Calibri" panose="020F0502020204030204" pitchFamily="34" charset="0"/>
                <a:ea typeface="Trebuchet MS"/>
                <a:cs typeface="Calibri" panose="020F0502020204030204" pitchFamily="34" charset="0"/>
                <a:sym typeface="Trebuchet MS"/>
              </a:rPr>
              <a:t> LVIS-</a:t>
            </a:r>
            <a:r>
              <a:rPr dirty="0" err="1">
                <a:solidFill>
                  <a:schemeClr val="tx1"/>
                </a:solidFill>
                <a:latin typeface="Calibri" panose="020F0502020204030204" pitchFamily="34" charset="0"/>
                <a:ea typeface="Trebuchet MS"/>
                <a:cs typeface="Calibri" panose="020F0502020204030204" pitchFamily="34" charset="0"/>
                <a:sym typeface="Trebuchet MS"/>
              </a:rPr>
              <a:t>hormivarausten</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kannalta</a:t>
            </a:r>
            <a:r>
              <a:rPr dirty="0">
                <a:solidFill>
                  <a:schemeClr val="tx1"/>
                </a:solidFill>
                <a:latin typeface="Calibri" panose="020F0502020204030204" pitchFamily="34" charset="0"/>
                <a:ea typeface="Trebuchet MS"/>
                <a:cs typeface="Calibri" panose="020F0502020204030204" pitchFamily="34" charset="0"/>
                <a:sym typeface="Trebuchet MS"/>
              </a:rPr>
              <a:t>.</a:t>
            </a:r>
            <a:endParaRPr dirty="0">
              <a:solidFill>
                <a:schemeClr val="tx1"/>
              </a:solidFill>
              <a:latin typeface="Calibri" panose="020F0502020204030204" pitchFamily="34" charset="0"/>
              <a:cs typeface="Calibri" panose="020F0502020204030204" pitchFamily="34" charset="0"/>
            </a:endParaRPr>
          </a:p>
          <a:p>
            <a:pPr marL="284400" lvl="0" indent="-284400">
              <a:lnSpc>
                <a:spcPct val="107000"/>
              </a:lnSpc>
              <a:spcBef>
                <a:spcPts val="800"/>
              </a:spcBef>
              <a:defRPr sz="1800">
                <a:solidFill>
                  <a:srgbClr val="000000"/>
                </a:solidFill>
              </a:defRPr>
            </a:pPr>
            <a:r>
              <a:rPr dirty="0" err="1">
                <a:solidFill>
                  <a:schemeClr val="tx1"/>
                </a:solidFill>
                <a:latin typeface="Calibri" panose="020F0502020204030204" pitchFamily="34" charset="0"/>
                <a:ea typeface="Trebuchet MS"/>
                <a:cs typeface="Calibri" panose="020F0502020204030204" pitchFamily="34" charset="0"/>
                <a:sym typeface="Trebuchet MS"/>
              </a:rPr>
              <a:t>Märkätilojen</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kylpyhuoneet</a:t>
            </a:r>
            <a:r>
              <a:rPr dirty="0">
                <a:solidFill>
                  <a:schemeClr val="tx1"/>
                </a:solidFill>
                <a:latin typeface="Calibri" panose="020F0502020204030204" pitchFamily="34" charset="0"/>
                <a:ea typeface="Trebuchet MS"/>
                <a:cs typeface="Calibri" panose="020F0502020204030204" pitchFamily="34" charset="0"/>
                <a:sym typeface="Trebuchet MS"/>
              </a:rPr>
              <a:t> ja </a:t>
            </a:r>
            <a:r>
              <a:rPr dirty="0" err="1">
                <a:solidFill>
                  <a:schemeClr val="tx1"/>
                </a:solidFill>
                <a:latin typeface="Calibri" panose="020F0502020204030204" pitchFamily="34" charset="0"/>
                <a:ea typeface="Trebuchet MS"/>
                <a:cs typeface="Calibri" panose="020F0502020204030204" pitchFamily="34" charset="0"/>
                <a:sym typeface="Trebuchet MS"/>
              </a:rPr>
              <a:t>keittiöt</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olisi</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tavoiteltavaa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sijoittaa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siten</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talotekniikkareititykset</a:t>
            </a:r>
            <a:r>
              <a:rPr dirty="0">
                <a:solidFill>
                  <a:schemeClr val="tx1"/>
                </a:solidFill>
                <a:latin typeface="Calibri" panose="020F0502020204030204" pitchFamily="34" charset="0"/>
                <a:ea typeface="Trebuchet MS"/>
                <a:cs typeface="Calibri" panose="020F0502020204030204" pitchFamily="34" charset="0"/>
                <a:sym typeface="Trebuchet MS"/>
              </a:rPr>
              <a:t> ja -</a:t>
            </a:r>
            <a:r>
              <a:rPr dirty="0" err="1">
                <a:solidFill>
                  <a:schemeClr val="tx1"/>
                </a:solidFill>
                <a:latin typeface="Calibri" panose="020F0502020204030204" pitchFamily="34" charset="0"/>
                <a:ea typeface="Trebuchet MS"/>
                <a:cs typeface="Calibri" panose="020F0502020204030204" pitchFamily="34" charset="0"/>
                <a:sym typeface="Trebuchet MS"/>
              </a:rPr>
              <a:t>asennukset</a:t>
            </a:r>
            <a:r>
              <a:rPr dirty="0">
                <a:solidFill>
                  <a:schemeClr val="tx1"/>
                </a:solidFill>
                <a:latin typeface="Calibri" panose="020F0502020204030204" pitchFamily="34" charset="0"/>
                <a:ea typeface="Trebuchet MS"/>
                <a:cs typeface="Calibri" panose="020F0502020204030204" pitchFamily="34" charset="0"/>
                <a:sym typeface="Trebuchet MS"/>
              </a:rPr>
              <a:t> on </a:t>
            </a:r>
            <a:r>
              <a:rPr dirty="0" err="1">
                <a:solidFill>
                  <a:schemeClr val="tx1"/>
                </a:solidFill>
                <a:latin typeface="Calibri" panose="020F0502020204030204" pitchFamily="34" charset="0"/>
                <a:ea typeface="Trebuchet MS"/>
                <a:cs typeface="Calibri" panose="020F0502020204030204" pitchFamily="34" charset="0"/>
                <a:sym typeface="Trebuchet MS"/>
              </a:rPr>
              <a:t>mietitty</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huolella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jotta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vältytään</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välipohjapalkkien</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lävistyksiltä</a:t>
            </a:r>
            <a:r>
              <a:rPr dirty="0">
                <a:solidFill>
                  <a:schemeClr val="tx1"/>
                </a:solidFill>
                <a:latin typeface="Calibri" panose="020F0502020204030204" pitchFamily="34" charset="0"/>
                <a:ea typeface="Trebuchet MS"/>
                <a:cs typeface="Calibri" panose="020F0502020204030204" pitchFamily="34" charset="0"/>
                <a:sym typeface="Trebuchet MS"/>
              </a:rPr>
              <a:t> ja </a:t>
            </a:r>
            <a:r>
              <a:rPr dirty="0" err="1">
                <a:solidFill>
                  <a:schemeClr val="tx1"/>
                </a:solidFill>
                <a:latin typeface="Calibri" panose="020F0502020204030204" pitchFamily="34" charset="0"/>
                <a:ea typeface="Trebuchet MS"/>
                <a:cs typeface="Calibri" panose="020F0502020204030204" pitchFamily="34" charset="0"/>
                <a:sym typeface="Trebuchet MS"/>
              </a:rPr>
              <a:t>vaikeilta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viemäriasennuksilta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sekä</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elementtitehtaalla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että</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työmaalla</a:t>
            </a:r>
            <a:r>
              <a:rPr dirty="0">
                <a:solidFill>
                  <a:schemeClr val="tx1"/>
                </a:solidFill>
                <a:latin typeface="Calibri" panose="020F0502020204030204" pitchFamily="34" charset="0"/>
                <a:ea typeface="Trebuchet MS"/>
                <a:cs typeface="Calibri" panose="020F0502020204030204" pitchFamily="34" charset="0"/>
                <a:sym typeface="Trebuchet MS"/>
              </a:rPr>
              <a:t>.</a:t>
            </a:r>
          </a:p>
        </p:txBody>
      </p:sp>
      <p:sp>
        <p:nvSpPr>
          <p:cNvPr id="2" name="Dian numeron paikkamerkki 1">
            <a:extLst>
              <a:ext uri="{FF2B5EF4-FFF2-40B4-BE49-F238E27FC236}">
                <a16:creationId xmlns:a16="http://schemas.microsoft.com/office/drawing/2014/main" id="{C9F446DA-405E-6D5E-D4D9-B1D7D56C5DB2}"/>
              </a:ext>
            </a:extLst>
          </p:cNvPr>
          <p:cNvSpPr>
            <a:spLocks noGrp="1"/>
          </p:cNvSpPr>
          <p:nvPr>
            <p:ph type="sldNum" idx="12"/>
          </p:nvPr>
        </p:nvSpPr>
        <p:spPr/>
        <p:txBody>
          <a:bodyPr/>
          <a:lstStyle/>
          <a:p>
            <a:pPr lvl="0"/>
            <a:fld id="{86CB4B4D-7CA3-9044-876B-883B54F8677D}" type="slidenum">
              <a:rPr lang="fi-FI" smtClean="0"/>
              <a:t>13</a:t>
            </a:fld>
            <a:endParaRPr lang="fi-FI"/>
          </a:p>
        </p:txBody>
      </p:sp>
      <p:pic>
        <p:nvPicPr>
          <p:cNvPr id="1956" name="image18.jpg" descr="Image"/>
          <p:cNvPicPr/>
          <p:nvPr/>
        </p:nvPicPr>
        <p:blipFill>
          <a:blip r:embed="rId2"/>
          <a:srcRect l="18708" r="18709"/>
          <a:stretch>
            <a:fillRect/>
          </a:stretch>
        </p:blipFill>
        <p:spPr>
          <a:xfrm>
            <a:off x="7254560" y="1825625"/>
            <a:ext cx="2731702" cy="3273217"/>
          </a:xfrm>
          <a:prstGeom prst="rect">
            <a:avLst/>
          </a:prstGeom>
          <a:ln w="12700">
            <a:miter lim="400000"/>
          </a:ln>
        </p:spPr>
      </p:pic>
      <p:sp>
        <p:nvSpPr>
          <p:cNvPr id="3" name="Alatunnisteen paikkamerkki 2">
            <a:extLst>
              <a:ext uri="{FF2B5EF4-FFF2-40B4-BE49-F238E27FC236}">
                <a16:creationId xmlns:a16="http://schemas.microsoft.com/office/drawing/2014/main" id="{DE275FFB-CC3B-BC0F-288D-074D781E380A}"/>
              </a:ext>
            </a:extLst>
          </p:cNvPr>
          <p:cNvSpPr>
            <a:spLocks noGrp="1"/>
          </p:cNvSpPr>
          <p:nvPr>
            <p:ph type="ftr" idx="11"/>
          </p:nvPr>
        </p:nvSpPr>
        <p:spPr/>
        <p:txBody>
          <a:bodyPr/>
          <a:lstStyle/>
          <a:p>
            <a:r>
              <a:rPr lang="fi-FI"/>
              <a:t>Arkkitehtisuunnittelu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 name="Shape 1959"/>
          <p:cNvSpPr>
            <a:spLocks noGrp="1"/>
          </p:cNvSpPr>
          <p:nvPr>
            <p:ph type="title"/>
          </p:nvPr>
        </p:nvSpPr>
        <p:spPr>
          <a:prstGeom prst="rect">
            <a:avLst/>
          </a:prstGeom>
        </p:spPr>
        <p:txBody>
          <a:bodyPr lIns="0" tIns="0" rIns="0" bIns="0"/>
          <a:lstStyle>
            <a:lvl1pPr>
              <a:lnSpc>
                <a:spcPct val="100000"/>
              </a:lnSpc>
              <a:defRPr sz="2400" i="1">
                <a:solidFill>
                  <a:srgbClr val="9CA65D"/>
                </a:solidFill>
                <a:latin typeface="Calibri"/>
                <a:ea typeface="Calibri"/>
                <a:cs typeface="Calibri"/>
                <a:sym typeface="Calibri"/>
              </a:defRPr>
            </a:lvl1pPr>
          </a:lstStyle>
          <a:p>
            <a:pPr lvl="0">
              <a:defRPr sz="1800" i="0">
                <a:solidFill>
                  <a:srgbClr val="000000"/>
                </a:solidFill>
              </a:defRPr>
            </a:pPr>
            <a:r>
              <a:rPr sz="2400" i="0" dirty="0" err="1">
                <a:solidFill>
                  <a:schemeClr val="bg1"/>
                </a:solidFill>
              </a:rPr>
              <a:t>Puurakentamisessa</a:t>
            </a:r>
            <a:r>
              <a:rPr sz="2400" i="0" dirty="0">
                <a:solidFill>
                  <a:schemeClr val="bg1"/>
                </a:solidFill>
              </a:rPr>
              <a:t> on </a:t>
            </a:r>
            <a:r>
              <a:rPr sz="2400" i="0" dirty="0" err="1">
                <a:solidFill>
                  <a:schemeClr val="bg1"/>
                </a:solidFill>
              </a:rPr>
              <a:t>erityiskysymyksiä</a:t>
            </a:r>
            <a:r>
              <a:rPr sz="2400" i="0" dirty="0">
                <a:solidFill>
                  <a:schemeClr val="bg1"/>
                </a:solidFill>
              </a:rPr>
              <a:t>, </a:t>
            </a:r>
            <a:r>
              <a:rPr sz="2400" i="0" dirty="0" err="1">
                <a:solidFill>
                  <a:schemeClr val="bg1"/>
                </a:solidFill>
              </a:rPr>
              <a:t>jotka</a:t>
            </a:r>
            <a:r>
              <a:rPr sz="2400" i="0" dirty="0">
                <a:solidFill>
                  <a:schemeClr val="bg1"/>
                </a:solidFill>
              </a:rPr>
              <a:t> </a:t>
            </a:r>
            <a:r>
              <a:rPr sz="2400" i="0" dirty="0" err="1">
                <a:solidFill>
                  <a:schemeClr val="bg1"/>
                </a:solidFill>
              </a:rPr>
              <a:t>tulee</a:t>
            </a:r>
            <a:r>
              <a:rPr sz="2400" i="0" dirty="0">
                <a:solidFill>
                  <a:schemeClr val="bg1"/>
                </a:solidFill>
              </a:rPr>
              <a:t> </a:t>
            </a:r>
            <a:r>
              <a:rPr sz="2400" i="0" dirty="0" err="1">
                <a:solidFill>
                  <a:schemeClr val="bg1"/>
                </a:solidFill>
              </a:rPr>
              <a:t>tietää</a:t>
            </a:r>
            <a:r>
              <a:rPr lang="fi-FI" sz="2400" i="0" dirty="0">
                <a:solidFill>
                  <a:schemeClr val="bg1"/>
                </a:solidFill>
              </a:rPr>
              <a:t>…</a:t>
            </a:r>
            <a:endParaRPr sz="2400" i="0" dirty="0">
              <a:solidFill>
                <a:schemeClr val="bg1"/>
              </a:solidFill>
            </a:endParaRPr>
          </a:p>
        </p:txBody>
      </p:sp>
      <p:sp>
        <p:nvSpPr>
          <p:cNvPr id="2" name="Dian numeron paikkamerkki 1">
            <a:extLst>
              <a:ext uri="{FF2B5EF4-FFF2-40B4-BE49-F238E27FC236}">
                <a16:creationId xmlns:a16="http://schemas.microsoft.com/office/drawing/2014/main" id="{5805B444-D1DD-6028-5745-01EEEB7BFA63}"/>
              </a:ext>
            </a:extLst>
          </p:cNvPr>
          <p:cNvSpPr>
            <a:spLocks noGrp="1"/>
          </p:cNvSpPr>
          <p:nvPr>
            <p:ph type="sldNum" sz="quarter" idx="4294967295"/>
          </p:nvPr>
        </p:nvSpPr>
        <p:spPr>
          <a:xfrm>
            <a:off x="11547475" y="182563"/>
            <a:ext cx="644525" cy="382587"/>
          </a:xfrm>
        </p:spPr>
        <p:txBody>
          <a:bodyPr/>
          <a:lstStyle/>
          <a:p>
            <a:pPr lvl="0"/>
            <a:fld id="{86CB4B4D-7CA3-9044-876B-883B54F8677D}" type="slidenum">
              <a:rPr lang="fi-FI" smtClean="0"/>
              <a:t>14</a:t>
            </a:fld>
            <a:endParaRPr lang="fi-FI"/>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 name="Shape 1963"/>
          <p:cNvSpPr>
            <a:spLocks noGrp="1"/>
          </p:cNvSpPr>
          <p:nvPr>
            <p:ph type="title"/>
          </p:nvPr>
        </p:nvSpPr>
        <p:spPr>
          <a:prstGeom prst="rect">
            <a:avLst/>
          </a:prstGeom>
        </p:spPr>
        <p:txBody>
          <a:bodyPr lIns="0" tIns="0" rIns="0" bIns="0"/>
          <a:lstStyle>
            <a:lvl1pPr>
              <a:lnSpc>
                <a:spcPct val="100000"/>
              </a:lnSpc>
              <a:defRPr b="1">
                <a:solidFill>
                  <a:srgbClr val="9CA65D"/>
                </a:solidFill>
                <a:latin typeface="Calibri"/>
                <a:ea typeface="Calibri"/>
                <a:cs typeface="Calibri"/>
                <a:sym typeface="Calibri"/>
              </a:defRPr>
            </a:lvl1pPr>
          </a:lstStyle>
          <a:p>
            <a:pPr lvl="0">
              <a:defRPr sz="1800" b="0">
                <a:solidFill>
                  <a:srgbClr val="000000"/>
                </a:solidFill>
              </a:defRPr>
            </a:pPr>
            <a:r>
              <a:rPr sz="4400" b="0" dirty="0" err="1">
                <a:solidFill>
                  <a:schemeClr val="tx1"/>
                </a:solidFill>
              </a:rPr>
              <a:t>Erityishelpotus</a:t>
            </a:r>
            <a:endParaRPr sz="4400" b="0" dirty="0">
              <a:solidFill>
                <a:schemeClr val="tx1"/>
              </a:solidFill>
            </a:endParaRPr>
          </a:p>
        </p:txBody>
      </p:sp>
      <p:sp>
        <p:nvSpPr>
          <p:cNvPr id="1962" name="Shape 1962"/>
          <p:cNvSpPr>
            <a:spLocks noGrp="1"/>
          </p:cNvSpPr>
          <p:nvPr>
            <p:ph type="body" idx="1"/>
          </p:nvPr>
        </p:nvSpPr>
        <p:spPr>
          <a:xfrm>
            <a:off x="838200" y="1825625"/>
            <a:ext cx="5139493" cy="4351338"/>
          </a:xfrm>
          <a:prstGeom prst="rect">
            <a:avLst/>
          </a:prstGeom>
        </p:spPr>
        <p:txBody>
          <a:bodyPr lIns="0" tIns="0" rIns="0" bIns="0"/>
          <a:lstStyle/>
          <a:p>
            <a:pPr marL="284400" lvl="0" indent="-284400">
              <a:spcBef>
                <a:spcPts val="400"/>
              </a:spcBef>
              <a:defRPr sz="1800">
                <a:solidFill>
                  <a:srgbClr val="000000"/>
                </a:solidFill>
              </a:defRPr>
            </a:pPr>
            <a:r>
              <a:rPr dirty="0" err="1">
                <a:solidFill>
                  <a:schemeClr val="tx1"/>
                </a:solidFill>
                <a:latin typeface="Calibri" panose="020F0502020204030204" pitchFamily="34" charset="0"/>
                <a:ea typeface="Arial Bold"/>
                <a:cs typeface="Calibri" panose="020F0502020204030204" pitchFamily="34" charset="0"/>
                <a:sym typeface="Arial Bold"/>
              </a:rPr>
              <a:t>Puurakentamisessa</a:t>
            </a:r>
            <a:r>
              <a:rPr dirty="0">
                <a:solidFill>
                  <a:schemeClr val="tx1"/>
                </a:solidFill>
                <a:latin typeface="Calibri" panose="020F0502020204030204" pitchFamily="34" charset="0"/>
                <a:ea typeface="Arial Bold"/>
                <a:cs typeface="Calibri" panose="020F0502020204030204" pitchFamily="34" charset="0"/>
                <a:sym typeface="Arial Bold"/>
              </a:rPr>
              <a:t> on </a:t>
            </a:r>
            <a:r>
              <a:rPr dirty="0" err="1">
                <a:solidFill>
                  <a:schemeClr val="tx1"/>
                </a:solidFill>
                <a:latin typeface="Calibri" panose="020F0502020204030204" pitchFamily="34" charset="0"/>
                <a:ea typeface="Arial Bold"/>
                <a:cs typeface="Calibri" panose="020F0502020204030204" pitchFamily="34" charset="0"/>
                <a:sym typeface="Arial Bold"/>
              </a:rPr>
              <a:t>hyvä</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muistaa</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seuraava</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erityishelpotus</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Maankäyttö</a:t>
            </a:r>
            <a:r>
              <a:rPr dirty="0">
                <a:solidFill>
                  <a:schemeClr val="tx1"/>
                </a:solidFill>
                <a:latin typeface="Calibri" panose="020F0502020204030204" pitchFamily="34" charset="0"/>
                <a:ea typeface="Arial Bold"/>
                <a:cs typeface="Calibri" panose="020F0502020204030204" pitchFamily="34" charset="0"/>
                <a:sym typeface="Arial Bold"/>
              </a:rPr>
              <a:t>- ja </a:t>
            </a:r>
            <a:r>
              <a:rPr dirty="0" err="1">
                <a:solidFill>
                  <a:schemeClr val="tx1"/>
                </a:solidFill>
                <a:latin typeface="Calibri" panose="020F0502020204030204" pitchFamily="34" charset="0"/>
                <a:ea typeface="Arial Bold"/>
                <a:cs typeface="Calibri" panose="020F0502020204030204" pitchFamily="34" charset="0"/>
                <a:sym typeface="Arial Bold"/>
              </a:rPr>
              <a:t>rakennuslaki</a:t>
            </a:r>
            <a:r>
              <a:rPr dirty="0">
                <a:solidFill>
                  <a:schemeClr val="tx1"/>
                </a:solidFill>
                <a:latin typeface="Calibri" panose="020F0502020204030204" pitchFamily="34" charset="0"/>
                <a:ea typeface="Arial Bold"/>
                <a:cs typeface="Calibri" panose="020F0502020204030204" pitchFamily="34" charset="0"/>
                <a:sym typeface="Arial Bold"/>
              </a:rPr>
              <a:t> 115 §: ”Jos </a:t>
            </a:r>
            <a:r>
              <a:rPr u="sng" dirty="0" err="1">
                <a:solidFill>
                  <a:schemeClr val="tx1"/>
                </a:solidFill>
                <a:latin typeface="Calibri" panose="020F0502020204030204" pitchFamily="34" charset="0"/>
                <a:ea typeface="Arial Bold"/>
                <a:cs typeface="Calibri" panose="020F0502020204030204" pitchFamily="34" charset="0"/>
                <a:sym typeface="Arial Bold"/>
              </a:rPr>
              <a:t>huoneistoa</a:t>
            </a:r>
            <a:r>
              <a:rPr u="sng" dirty="0">
                <a:solidFill>
                  <a:schemeClr val="tx1"/>
                </a:solidFill>
                <a:latin typeface="Calibri" panose="020F0502020204030204" pitchFamily="34" charset="0"/>
                <a:ea typeface="Arial Bold"/>
                <a:cs typeface="Calibri" panose="020F0502020204030204" pitchFamily="34" charset="0"/>
                <a:sym typeface="Arial Bold"/>
              </a:rPr>
              <a:t> </a:t>
            </a:r>
            <a:r>
              <a:rPr u="sng" dirty="0" err="1">
                <a:solidFill>
                  <a:schemeClr val="tx1"/>
                </a:solidFill>
                <a:latin typeface="Calibri" panose="020F0502020204030204" pitchFamily="34" charset="0"/>
                <a:ea typeface="Arial Bold"/>
                <a:cs typeface="Calibri" panose="020F0502020204030204" pitchFamily="34" charset="0"/>
                <a:sym typeface="Arial Bold"/>
              </a:rPr>
              <a:t>rajaavan</a:t>
            </a:r>
            <a:r>
              <a:rPr u="sng" dirty="0">
                <a:solidFill>
                  <a:schemeClr val="tx1"/>
                </a:solidFill>
                <a:latin typeface="Calibri" panose="020F0502020204030204" pitchFamily="34" charset="0"/>
                <a:ea typeface="Arial Bold"/>
                <a:cs typeface="Calibri" panose="020F0502020204030204" pitchFamily="34" charset="0"/>
                <a:sym typeface="Arial Bold"/>
              </a:rPr>
              <a:t> </a:t>
            </a:r>
            <a:r>
              <a:rPr u="sng" dirty="0" err="1">
                <a:solidFill>
                  <a:schemeClr val="tx1"/>
                </a:solidFill>
                <a:latin typeface="Calibri" panose="020F0502020204030204" pitchFamily="34" charset="0"/>
                <a:ea typeface="Arial Bold"/>
                <a:cs typeface="Calibri" panose="020F0502020204030204" pitchFamily="34" charset="0"/>
                <a:sym typeface="Arial Bold"/>
              </a:rPr>
              <a:t>väliseinän</a:t>
            </a:r>
            <a:r>
              <a:rPr u="sng" dirty="0">
                <a:solidFill>
                  <a:schemeClr val="tx1"/>
                </a:solidFill>
                <a:latin typeface="Calibri" panose="020F0502020204030204" pitchFamily="34" charset="0"/>
                <a:ea typeface="Arial Bold"/>
                <a:cs typeface="Calibri" panose="020F0502020204030204" pitchFamily="34" charset="0"/>
                <a:sym typeface="Arial Bold"/>
              </a:rPr>
              <a:t> </a:t>
            </a:r>
            <a:r>
              <a:rPr u="sng" dirty="0" err="1">
                <a:solidFill>
                  <a:schemeClr val="tx1"/>
                </a:solidFill>
                <a:latin typeface="Calibri" panose="020F0502020204030204" pitchFamily="34" charset="0"/>
                <a:ea typeface="Arial Bold"/>
                <a:cs typeface="Calibri" panose="020F0502020204030204" pitchFamily="34" charset="0"/>
                <a:sym typeface="Arial Bold"/>
              </a:rPr>
              <a:t>paksuus</a:t>
            </a:r>
            <a:r>
              <a:rPr u="sng" dirty="0">
                <a:solidFill>
                  <a:schemeClr val="tx1"/>
                </a:solidFill>
                <a:latin typeface="Calibri" panose="020F0502020204030204" pitchFamily="34" charset="0"/>
                <a:ea typeface="Arial Bold"/>
                <a:cs typeface="Calibri" panose="020F0502020204030204" pitchFamily="34" charset="0"/>
                <a:sym typeface="Arial Bold"/>
              </a:rPr>
              <a:t> on </a:t>
            </a:r>
            <a:r>
              <a:rPr u="sng" dirty="0" err="1">
                <a:solidFill>
                  <a:schemeClr val="tx1"/>
                </a:solidFill>
                <a:latin typeface="Calibri" panose="020F0502020204030204" pitchFamily="34" charset="0"/>
                <a:ea typeface="Arial Bold"/>
                <a:cs typeface="Calibri" panose="020F0502020204030204" pitchFamily="34" charset="0"/>
                <a:sym typeface="Arial Bold"/>
              </a:rPr>
              <a:t>enemmän</a:t>
            </a:r>
            <a:r>
              <a:rPr u="sng" dirty="0">
                <a:solidFill>
                  <a:schemeClr val="tx1"/>
                </a:solidFill>
                <a:latin typeface="Calibri" panose="020F0502020204030204" pitchFamily="34" charset="0"/>
                <a:ea typeface="Arial Bold"/>
                <a:cs typeface="Calibri" panose="020F0502020204030204" pitchFamily="34" charset="0"/>
                <a:sym typeface="Arial Bold"/>
              </a:rPr>
              <a:t> </a:t>
            </a:r>
            <a:r>
              <a:rPr u="sng" dirty="0" err="1">
                <a:solidFill>
                  <a:schemeClr val="tx1"/>
                </a:solidFill>
                <a:latin typeface="Calibri" panose="020F0502020204030204" pitchFamily="34" charset="0"/>
                <a:ea typeface="Arial Bold"/>
                <a:cs typeface="Calibri" panose="020F0502020204030204" pitchFamily="34" charset="0"/>
                <a:sym typeface="Arial Bold"/>
              </a:rPr>
              <a:t>kuin</a:t>
            </a:r>
            <a:r>
              <a:rPr u="sng" dirty="0">
                <a:solidFill>
                  <a:schemeClr val="tx1"/>
                </a:solidFill>
                <a:latin typeface="Calibri" panose="020F0502020204030204" pitchFamily="34" charset="0"/>
                <a:ea typeface="Arial Bold"/>
                <a:cs typeface="Calibri" panose="020F0502020204030204" pitchFamily="34" charset="0"/>
                <a:sym typeface="Arial Bold"/>
              </a:rPr>
              <a:t> 200 </a:t>
            </a:r>
            <a:r>
              <a:rPr u="sng" dirty="0" err="1">
                <a:solidFill>
                  <a:schemeClr val="tx1"/>
                </a:solidFill>
                <a:latin typeface="Calibri" panose="020F0502020204030204" pitchFamily="34" charset="0"/>
                <a:ea typeface="Arial Bold"/>
                <a:cs typeface="Calibri" panose="020F0502020204030204" pitchFamily="34" charset="0"/>
                <a:sym typeface="Arial Bold"/>
              </a:rPr>
              <a:t>millimetriä</a:t>
            </a:r>
            <a:r>
              <a:rPr u="sng" dirty="0">
                <a:solidFill>
                  <a:schemeClr val="tx1"/>
                </a:solidFill>
                <a:latin typeface="Calibri" panose="020F0502020204030204" pitchFamily="34" charset="0"/>
                <a:ea typeface="Arial Bold"/>
                <a:cs typeface="Calibri" panose="020F0502020204030204" pitchFamily="34" charset="0"/>
                <a:sym typeface="Arial Bold"/>
              </a:rPr>
              <a:t>,</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saa</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rakennuksen</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kerrosala</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ylittää</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muutoin</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rakennettavaksi</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sallitun</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kerrosalan</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tästä</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aiheutuvan</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pinta-alan</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verran</a:t>
            </a:r>
            <a:r>
              <a:rPr dirty="0">
                <a:solidFill>
                  <a:schemeClr val="tx1"/>
                </a:solidFill>
                <a:latin typeface="Calibri" panose="020F0502020204030204" pitchFamily="34" charset="0"/>
                <a:ea typeface="Arial Bold"/>
                <a:cs typeface="Calibri" panose="020F0502020204030204" pitchFamily="34" charset="0"/>
                <a:sym typeface="Arial Bold"/>
              </a:rPr>
              <a:t>”. </a:t>
            </a:r>
          </a:p>
          <a:p>
            <a:pPr marL="284400" lvl="0" indent="-284400">
              <a:spcBef>
                <a:spcPts val="400"/>
              </a:spcBef>
              <a:defRPr sz="1800">
                <a:solidFill>
                  <a:srgbClr val="000000"/>
                </a:solidFill>
              </a:defRPr>
            </a:pPr>
            <a:endParaRPr dirty="0">
              <a:solidFill>
                <a:schemeClr val="tx1"/>
              </a:solidFill>
              <a:latin typeface="Calibri" panose="020F0502020204030204" pitchFamily="34" charset="0"/>
              <a:ea typeface="Arial Bold"/>
              <a:cs typeface="Calibri" panose="020F0502020204030204" pitchFamily="34" charset="0"/>
              <a:sym typeface="Arial Bold"/>
            </a:endParaRPr>
          </a:p>
          <a:p>
            <a:pPr marL="284400" lvl="0" indent="-284400">
              <a:spcBef>
                <a:spcPts val="400"/>
              </a:spcBef>
              <a:defRPr sz="1800">
                <a:solidFill>
                  <a:srgbClr val="000000"/>
                </a:solidFill>
              </a:defRPr>
            </a:pPr>
            <a:r>
              <a:rPr dirty="0" err="1">
                <a:solidFill>
                  <a:schemeClr val="tx1"/>
                </a:solidFill>
                <a:latin typeface="Calibri" panose="020F0502020204030204" pitchFamily="34" charset="0"/>
                <a:ea typeface="Arial Bold"/>
                <a:cs typeface="Calibri" panose="020F0502020204030204" pitchFamily="34" charset="0"/>
                <a:sym typeface="Arial Bold"/>
              </a:rPr>
              <a:t>Paljonko</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tämä</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vaikuttaa</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puukerrostalossa</a:t>
            </a:r>
            <a:r>
              <a:rPr dirty="0">
                <a:solidFill>
                  <a:schemeClr val="tx1"/>
                </a:solidFill>
                <a:latin typeface="Calibri" panose="020F0502020204030204" pitchFamily="34" charset="0"/>
                <a:ea typeface="Arial Bold"/>
                <a:cs typeface="Calibri" panose="020F0502020204030204" pitchFamily="34" charset="0"/>
                <a:sym typeface="Arial Bold"/>
              </a:rPr>
              <a:t>?</a:t>
            </a:r>
          </a:p>
          <a:p>
            <a:pPr marL="0" lvl="0" indent="0">
              <a:spcBef>
                <a:spcPts val="400"/>
              </a:spcBef>
              <a:buSzTx/>
              <a:buNone/>
              <a:defRPr sz="1800">
                <a:solidFill>
                  <a:srgbClr val="000000"/>
                </a:solidFill>
              </a:defRPr>
            </a:pPr>
            <a:r>
              <a:rPr dirty="0">
                <a:solidFill>
                  <a:schemeClr val="tx1"/>
                </a:solidFill>
                <a:latin typeface="Calibri" panose="020F0502020204030204" pitchFamily="34" charset="0"/>
                <a:ea typeface="Arial Bold"/>
                <a:cs typeface="Calibri" panose="020F0502020204030204" pitchFamily="34" charset="0"/>
                <a:sym typeface="Arial Bold"/>
              </a:rPr>
              <a:t>     = </a:t>
            </a:r>
            <a:r>
              <a:rPr dirty="0" err="1">
                <a:solidFill>
                  <a:schemeClr val="tx1"/>
                </a:solidFill>
                <a:latin typeface="Calibri" panose="020F0502020204030204" pitchFamily="34" charset="0"/>
                <a:ea typeface="Arial Bold"/>
                <a:cs typeface="Calibri" panose="020F0502020204030204" pitchFamily="34" charset="0"/>
                <a:sym typeface="Arial Bold"/>
              </a:rPr>
              <a:t>keskimäärin</a:t>
            </a:r>
            <a:r>
              <a:rPr dirty="0">
                <a:solidFill>
                  <a:schemeClr val="tx1"/>
                </a:solidFill>
                <a:latin typeface="Calibri" panose="020F0502020204030204" pitchFamily="34" charset="0"/>
                <a:ea typeface="Arial Bold"/>
                <a:cs typeface="Calibri" panose="020F0502020204030204" pitchFamily="34" charset="0"/>
                <a:sym typeface="Arial Bold"/>
              </a:rPr>
              <a:t> 0,5 – 0,6 h-m</a:t>
            </a:r>
            <a:r>
              <a:rPr baseline="30000" dirty="0">
                <a:solidFill>
                  <a:schemeClr val="tx1"/>
                </a:solidFill>
                <a:latin typeface="Calibri" panose="020F0502020204030204" pitchFamily="34" charset="0"/>
                <a:ea typeface="Arial Bold"/>
                <a:cs typeface="Calibri" panose="020F0502020204030204" pitchFamily="34" charset="0"/>
                <a:sym typeface="Arial Bold"/>
              </a:rPr>
              <a:t>2</a:t>
            </a:r>
            <a:r>
              <a:rPr dirty="0">
                <a:solidFill>
                  <a:schemeClr val="tx1"/>
                </a:solidFill>
                <a:latin typeface="Calibri" panose="020F0502020204030204" pitchFamily="34" charset="0"/>
                <a:ea typeface="Arial Bold"/>
                <a:cs typeface="Calibri" panose="020F0502020204030204" pitchFamily="34" charset="0"/>
                <a:sym typeface="Arial Bold"/>
              </a:rPr>
              <a:t> / </a:t>
            </a:r>
            <a:r>
              <a:rPr dirty="0" err="1">
                <a:solidFill>
                  <a:schemeClr val="tx1"/>
                </a:solidFill>
                <a:latin typeface="Calibri" panose="020F0502020204030204" pitchFamily="34" charset="0"/>
                <a:ea typeface="Arial Bold"/>
                <a:cs typeface="Calibri" panose="020F0502020204030204" pitchFamily="34" charset="0"/>
                <a:sym typeface="Arial Bold"/>
              </a:rPr>
              <a:t>asunto</a:t>
            </a:r>
            <a:endParaRPr dirty="0">
              <a:solidFill>
                <a:schemeClr val="tx1"/>
              </a:solidFill>
              <a:latin typeface="Calibri" panose="020F0502020204030204" pitchFamily="34" charset="0"/>
              <a:ea typeface="Arial Bold"/>
              <a:cs typeface="Calibri" panose="020F0502020204030204" pitchFamily="34" charset="0"/>
              <a:sym typeface="Arial Bold"/>
            </a:endParaRPr>
          </a:p>
          <a:p>
            <a:pPr marL="0" lvl="0" indent="0">
              <a:spcBef>
                <a:spcPts val="400"/>
              </a:spcBef>
              <a:buSzTx/>
              <a:buNone/>
              <a:defRPr sz="1800">
                <a:solidFill>
                  <a:srgbClr val="000000"/>
                </a:solidFill>
              </a:defRPr>
            </a:pPr>
            <a:endParaRPr dirty="0">
              <a:solidFill>
                <a:schemeClr val="tx1"/>
              </a:solidFill>
              <a:latin typeface="Calibri" panose="020F0502020204030204" pitchFamily="34" charset="0"/>
              <a:ea typeface="Arial Bold"/>
              <a:cs typeface="Calibri" panose="020F0502020204030204" pitchFamily="34" charset="0"/>
              <a:sym typeface="Arial Bold"/>
            </a:endParaRPr>
          </a:p>
          <a:p>
            <a:pPr marL="0" lvl="0" indent="0">
              <a:spcBef>
                <a:spcPts val="400"/>
              </a:spcBef>
              <a:buSzTx/>
              <a:buNone/>
              <a:defRPr sz="1800">
                <a:solidFill>
                  <a:srgbClr val="000000"/>
                </a:solidFill>
              </a:defRPr>
            </a:pPr>
            <a:r>
              <a:rPr dirty="0" err="1">
                <a:solidFill>
                  <a:schemeClr val="tx1"/>
                </a:solidFill>
                <a:latin typeface="Calibri" panose="020F0502020204030204" pitchFamily="34" charset="0"/>
                <a:ea typeface="Arial Bold"/>
                <a:cs typeface="Calibri" panose="020F0502020204030204" pitchFamily="34" charset="0"/>
                <a:sym typeface="Arial Bold"/>
              </a:rPr>
              <a:t>Puukerrostalossa</a:t>
            </a:r>
            <a:r>
              <a:rPr dirty="0">
                <a:solidFill>
                  <a:schemeClr val="tx1"/>
                </a:solidFill>
                <a:latin typeface="Calibri" panose="020F0502020204030204" pitchFamily="34" charset="0"/>
                <a:ea typeface="Arial Bold"/>
                <a:cs typeface="Calibri" panose="020F0502020204030204" pitchFamily="34" charset="0"/>
                <a:sym typeface="Arial Bold"/>
              </a:rPr>
              <a:t> on </a:t>
            </a:r>
            <a:r>
              <a:rPr dirty="0" err="1">
                <a:solidFill>
                  <a:schemeClr val="tx1"/>
                </a:solidFill>
                <a:latin typeface="Calibri" panose="020F0502020204030204" pitchFamily="34" charset="0"/>
                <a:ea typeface="Arial Bold"/>
                <a:cs typeface="Calibri" panose="020F0502020204030204" pitchFamily="34" charset="0"/>
                <a:sym typeface="Arial Bold"/>
              </a:rPr>
              <a:t>keskimäärin</a:t>
            </a:r>
            <a:r>
              <a:rPr dirty="0">
                <a:solidFill>
                  <a:schemeClr val="tx1"/>
                </a:solidFill>
                <a:latin typeface="Calibri" panose="020F0502020204030204" pitchFamily="34" charset="0"/>
                <a:ea typeface="Arial Bold"/>
                <a:cs typeface="Calibri" panose="020F0502020204030204" pitchFamily="34" charset="0"/>
                <a:sym typeface="Arial Bold"/>
              </a:rPr>
              <a:t> 32 </a:t>
            </a:r>
            <a:r>
              <a:rPr dirty="0" err="1">
                <a:solidFill>
                  <a:schemeClr val="tx1"/>
                </a:solidFill>
                <a:latin typeface="Calibri" panose="020F0502020204030204" pitchFamily="34" charset="0"/>
                <a:ea typeface="Arial Bold"/>
                <a:cs typeface="Calibri" panose="020F0502020204030204" pitchFamily="34" charset="0"/>
                <a:sym typeface="Arial Bold"/>
              </a:rPr>
              <a:t>asuntoa</a:t>
            </a:r>
            <a:r>
              <a:rPr dirty="0">
                <a:solidFill>
                  <a:schemeClr val="tx1"/>
                </a:solidFill>
                <a:latin typeface="Calibri" panose="020F0502020204030204" pitchFamily="34" charset="0"/>
                <a:ea typeface="Arial Bold"/>
                <a:cs typeface="Calibri" panose="020F0502020204030204" pitchFamily="34" charset="0"/>
                <a:sym typeface="Arial Bold"/>
              </a:rPr>
              <a:t> &gt;&gt;&gt; 16 – 19 h-m</a:t>
            </a:r>
            <a:r>
              <a:rPr baseline="30000" dirty="0">
                <a:solidFill>
                  <a:schemeClr val="tx1"/>
                </a:solidFill>
                <a:latin typeface="Calibri" panose="020F0502020204030204" pitchFamily="34" charset="0"/>
                <a:ea typeface="Arial Bold"/>
                <a:cs typeface="Calibri" panose="020F0502020204030204" pitchFamily="34" charset="0"/>
                <a:sym typeface="Arial Bold"/>
              </a:rPr>
              <a:t>2</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lisää</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myytäviä</a:t>
            </a:r>
            <a:r>
              <a:rPr dirty="0">
                <a:solidFill>
                  <a:schemeClr val="tx1"/>
                </a:solidFill>
                <a:latin typeface="Calibri" panose="020F0502020204030204" pitchFamily="34" charset="0"/>
                <a:ea typeface="Arial Bold"/>
                <a:cs typeface="Calibri" panose="020F0502020204030204" pitchFamily="34" charset="0"/>
                <a:sym typeface="Arial Bold"/>
              </a:rPr>
              <a:t> tai </a:t>
            </a:r>
            <a:r>
              <a:rPr dirty="0" err="1">
                <a:solidFill>
                  <a:schemeClr val="tx1"/>
                </a:solidFill>
                <a:latin typeface="Calibri" panose="020F0502020204030204" pitchFamily="34" charset="0"/>
                <a:ea typeface="Arial Bold"/>
                <a:cs typeface="Calibri" panose="020F0502020204030204" pitchFamily="34" charset="0"/>
                <a:sym typeface="Arial Bold"/>
              </a:rPr>
              <a:t>vuokrattavia</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asuinneliöitä</a:t>
            </a:r>
            <a:r>
              <a:rPr dirty="0">
                <a:solidFill>
                  <a:schemeClr val="tx1"/>
                </a:solidFill>
                <a:latin typeface="Calibri" panose="020F0502020204030204" pitchFamily="34" charset="0"/>
                <a:ea typeface="Arial Bold"/>
                <a:cs typeface="Calibri" panose="020F0502020204030204" pitchFamily="34" charset="0"/>
                <a:sym typeface="Arial Bold"/>
              </a:rPr>
              <a:t>!</a:t>
            </a:r>
          </a:p>
        </p:txBody>
      </p:sp>
      <p:sp>
        <p:nvSpPr>
          <p:cNvPr id="2" name="Dian numeron paikkamerkki 1">
            <a:extLst>
              <a:ext uri="{FF2B5EF4-FFF2-40B4-BE49-F238E27FC236}">
                <a16:creationId xmlns:a16="http://schemas.microsoft.com/office/drawing/2014/main" id="{0430A2E2-4EC3-4BE3-8A42-8E674CB8CF71}"/>
              </a:ext>
            </a:extLst>
          </p:cNvPr>
          <p:cNvSpPr>
            <a:spLocks noGrp="1"/>
          </p:cNvSpPr>
          <p:nvPr>
            <p:ph type="sldNum" idx="12"/>
          </p:nvPr>
        </p:nvSpPr>
        <p:spPr/>
        <p:txBody>
          <a:bodyPr/>
          <a:lstStyle/>
          <a:p>
            <a:pPr lvl="0"/>
            <a:fld id="{86CB4B4D-7CA3-9044-876B-883B54F8677D}" type="slidenum">
              <a:rPr lang="fi-FI" smtClean="0"/>
              <a:t>15</a:t>
            </a:fld>
            <a:endParaRPr lang="fi-FI"/>
          </a:p>
        </p:txBody>
      </p:sp>
      <p:pic>
        <p:nvPicPr>
          <p:cNvPr id="1964" name="Das Kelo-JULK-scaled.jpg"/>
          <p:cNvPicPr/>
          <p:nvPr/>
        </p:nvPicPr>
        <p:blipFill>
          <a:blip r:embed="rId2"/>
          <a:stretch>
            <a:fillRect/>
          </a:stretch>
        </p:blipFill>
        <p:spPr>
          <a:xfrm>
            <a:off x="6214309" y="1873251"/>
            <a:ext cx="5040225" cy="3711260"/>
          </a:xfrm>
          <a:prstGeom prst="rect">
            <a:avLst/>
          </a:prstGeom>
          <a:ln w="12700">
            <a:miter lim="400000"/>
          </a:ln>
        </p:spPr>
      </p:pic>
      <p:sp>
        <p:nvSpPr>
          <p:cNvPr id="3" name="Alatunnisteen paikkamerkki 2">
            <a:extLst>
              <a:ext uri="{FF2B5EF4-FFF2-40B4-BE49-F238E27FC236}">
                <a16:creationId xmlns:a16="http://schemas.microsoft.com/office/drawing/2014/main" id="{DCACEB3E-CA34-3E56-8EC5-54A172136A09}"/>
              </a:ext>
            </a:extLst>
          </p:cNvPr>
          <p:cNvSpPr>
            <a:spLocks noGrp="1"/>
          </p:cNvSpPr>
          <p:nvPr>
            <p:ph type="ftr" idx="11"/>
          </p:nvPr>
        </p:nvSpPr>
        <p:spPr/>
        <p:txBody>
          <a:bodyPr/>
          <a:lstStyle/>
          <a:p>
            <a:r>
              <a:rPr lang="fi-FI"/>
              <a:t>Arkkitehtisuunnittelu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 name="Shape 1959"/>
          <p:cNvSpPr>
            <a:spLocks noGrp="1"/>
          </p:cNvSpPr>
          <p:nvPr>
            <p:ph type="title"/>
          </p:nvPr>
        </p:nvSpPr>
        <p:spPr>
          <a:prstGeom prst="rect">
            <a:avLst/>
          </a:prstGeom>
        </p:spPr>
        <p:txBody>
          <a:bodyPr lIns="0" tIns="0" rIns="0" bIns="0"/>
          <a:lstStyle>
            <a:lvl1pPr>
              <a:lnSpc>
                <a:spcPct val="100000"/>
              </a:lnSpc>
              <a:defRPr sz="2400" i="1">
                <a:solidFill>
                  <a:srgbClr val="9CA65D"/>
                </a:solidFill>
                <a:latin typeface="Calibri"/>
                <a:ea typeface="Calibri"/>
                <a:cs typeface="Calibri"/>
                <a:sym typeface="Calibri"/>
              </a:defRPr>
            </a:lvl1pPr>
          </a:lstStyle>
          <a:p>
            <a:pPr lvl="0">
              <a:defRPr sz="1800" i="0">
                <a:solidFill>
                  <a:srgbClr val="000000"/>
                </a:solidFill>
              </a:defRPr>
            </a:pPr>
            <a:r>
              <a:rPr lang="fi-FI" sz="2400" i="0" dirty="0">
                <a:solidFill>
                  <a:schemeClr val="bg1"/>
                </a:solidFill>
              </a:rPr>
              <a:t>Hanke-esimerkkejä</a:t>
            </a:r>
            <a:endParaRPr sz="2400" i="0" dirty="0">
              <a:solidFill>
                <a:schemeClr val="bg1"/>
              </a:solidFill>
            </a:endParaRPr>
          </a:p>
        </p:txBody>
      </p:sp>
      <p:sp>
        <p:nvSpPr>
          <p:cNvPr id="2" name="Dian numeron paikkamerkki 1">
            <a:extLst>
              <a:ext uri="{FF2B5EF4-FFF2-40B4-BE49-F238E27FC236}">
                <a16:creationId xmlns:a16="http://schemas.microsoft.com/office/drawing/2014/main" id="{5805B444-D1DD-6028-5745-01EEEB7BFA63}"/>
              </a:ext>
            </a:extLst>
          </p:cNvPr>
          <p:cNvSpPr>
            <a:spLocks noGrp="1"/>
          </p:cNvSpPr>
          <p:nvPr>
            <p:ph type="sldNum" sz="quarter" idx="4294967295"/>
          </p:nvPr>
        </p:nvSpPr>
        <p:spPr>
          <a:xfrm>
            <a:off x="11547475" y="182563"/>
            <a:ext cx="644525" cy="382587"/>
          </a:xfrm>
        </p:spPr>
        <p:txBody>
          <a:bodyPr/>
          <a:lstStyle/>
          <a:p>
            <a:pPr lvl="0"/>
            <a:fld id="{86CB4B4D-7CA3-9044-876B-883B54F8677D}" type="slidenum">
              <a:rPr lang="fi-FI" smtClean="0"/>
              <a:t>16</a:t>
            </a:fld>
            <a:endParaRPr lang="fi-FI"/>
          </a:p>
        </p:txBody>
      </p:sp>
    </p:spTree>
    <p:extLst>
      <p:ext uri="{BB962C8B-B14F-4D97-AF65-F5344CB8AC3E}">
        <p14:creationId xmlns:p14="http://schemas.microsoft.com/office/powerpoint/2010/main" val="2860328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0" name="Shape 1970"/>
          <p:cNvSpPr>
            <a:spLocks noGrp="1"/>
          </p:cNvSpPr>
          <p:nvPr>
            <p:ph type="title"/>
          </p:nvPr>
        </p:nvSpPr>
        <p:spPr>
          <a:prstGeom prst="rect">
            <a:avLst/>
          </a:prstGeom>
        </p:spPr>
        <p:txBody>
          <a:bodyPr lIns="0" tIns="0" rIns="0" bIns="0">
            <a:normAutofit/>
          </a:bodyPr>
          <a:lstStyle>
            <a:lvl1pPr>
              <a:lnSpc>
                <a:spcPct val="100000"/>
              </a:lnSpc>
              <a:defRPr b="1">
                <a:solidFill>
                  <a:srgbClr val="9CA65D"/>
                </a:solidFill>
                <a:latin typeface="Calibri"/>
                <a:ea typeface="Calibri"/>
                <a:cs typeface="Calibri"/>
                <a:sym typeface="Calibri"/>
              </a:defRPr>
            </a:lvl1pPr>
          </a:lstStyle>
          <a:p>
            <a:pPr lvl="0">
              <a:defRPr sz="1800" b="0">
                <a:solidFill>
                  <a:srgbClr val="000000"/>
                </a:solidFill>
              </a:defRPr>
            </a:pPr>
            <a:r>
              <a:rPr sz="3600" b="1" dirty="0" err="1">
                <a:solidFill>
                  <a:schemeClr val="tx1"/>
                </a:solidFill>
                <a:latin typeface="Calibri Light" panose="020F0302020204030204" pitchFamily="34" charset="0"/>
                <a:cs typeface="Calibri Light" panose="020F0302020204030204" pitchFamily="34" charset="0"/>
              </a:rPr>
              <a:t>Tampereen</a:t>
            </a:r>
            <a:r>
              <a:rPr sz="3600" b="1" dirty="0">
                <a:solidFill>
                  <a:schemeClr val="tx1"/>
                </a:solidFill>
                <a:latin typeface="Calibri Light" panose="020F0302020204030204" pitchFamily="34" charset="0"/>
                <a:cs typeface="Calibri Light" panose="020F0302020204030204" pitchFamily="34" charset="0"/>
              </a:rPr>
              <a:t> </a:t>
            </a:r>
            <a:r>
              <a:rPr sz="3600" b="1" dirty="0" err="1">
                <a:solidFill>
                  <a:schemeClr val="tx1"/>
                </a:solidFill>
                <a:latin typeface="Calibri Light" panose="020F0302020204030204" pitchFamily="34" charset="0"/>
                <a:cs typeface="Calibri Light" panose="020F0302020204030204" pitchFamily="34" charset="0"/>
              </a:rPr>
              <a:t>opiskelija-asuntosäätiö</a:t>
            </a:r>
            <a:r>
              <a:rPr sz="3600" b="1" dirty="0">
                <a:solidFill>
                  <a:schemeClr val="tx1"/>
                </a:solidFill>
                <a:latin typeface="Calibri Light" panose="020F0302020204030204" pitchFamily="34" charset="0"/>
                <a:cs typeface="Calibri Light" panose="020F0302020204030204" pitchFamily="34" charset="0"/>
              </a:rPr>
              <a:t>, TOAS; ”</a:t>
            </a:r>
            <a:r>
              <a:rPr sz="3600" b="1" dirty="0" err="1">
                <a:solidFill>
                  <a:schemeClr val="tx1"/>
                </a:solidFill>
                <a:latin typeface="Calibri Light" panose="020F0302020204030204" pitchFamily="34" charset="0"/>
                <a:cs typeface="Calibri Light" panose="020F0302020204030204" pitchFamily="34" charset="0"/>
              </a:rPr>
              <a:t>Sammon</a:t>
            </a:r>
            <a:r>
              <a:rPr sz="3600" b="1" dirty="0">
                <a:solidFill>
                  <a:schemeClr val="tx1"/>
                </a:solidFill>
                <a:latin typeface="Calibri Light" panose="020F0302020204030204" pitchFamily="34" charset="0"/>
                <a:cs typeface="Calibri Light" panose="020F0302020204030204" pitchFamily="34" charset="0"/>
              </a:rPr>
              <a:t> </a:t>
            </a:r>
            <a:r>
              <a:rPr sz="3600" b="1" dirty="0" err="1">
                <a:solidFill>
                  <a:schemeClr val="tx1"/>
                </a:solidFill>
                <a:latin typeface="Calibri Light" panose="020F0302020204030204" pitchFamily="34" charset="0"/>
                <a:cs typeface="Calibri Light" panose="020F0302020204030204" pitchFamily="34" charset="0"/>
              </a:rPr>
              <a:t>taonta</a:t>
            </a:r>
            <a:r>
              <a:rPr sz="3600" b="1" dirty="0">
                <a:solidFill>
                  <a:schemeClr val="tx1"/>
                </a:solidFill>
                <a:latin typeface="Calibri Light" panose="020F0302020204030204" pitchFamily="34" charset="0"/>
                <a:cs typeface="Calibri Light" panose="020F0302020204030204" pitchFamily="34" charset="0"/>
              </a:rPr>
              <a:t>” -</a:t>
            </a:r>
            <a:r>
              <a:rPr sz="3600" b="1" dirty="0" err="1">
                <a:solidFill>
                  <a:schemeClr val="tx1"/>
                </a:solidFill>
                <a:latin typeface="Calibri Light" panose="020F0302020204030204" pitchFamily="34" charset="0"/>
                <a:cs typeface="Calibri Light" panose="020F0302020204030204" pitchFamily="34" charset="0"/>
              </a:rPr>
              <a:t>hanke</a:t>
            </a:r>
            <a:endParaRPr sz="3600" b="1" dirty="0">
              <a:solidFill>
                <a:schemeClr val="tx1"/>
              </a:solidFill>
              <a:latin typeface="Calibri Light" panose="020F0302020204030204" pitchFamily="34" charset="0"/>
              <a:cs typeface="Calibri Light" panose="020F0302020204030204" pitchFamily="34" charset="0"/>
            </a:endParaRPr>
          </a:p>
        </p:txBody>
      </p:sp>
      <p:sp>
        <p:nvSpPr>
          <p:cNvPr id="3" name="Tekstin paikkamerkki 2">
            <a:extLst>
              <a:ext uri="{FF2B5EF4-FFF2-40B4-BE49-F238E27FC236}">
                <a16:creationId xmlns:a16="http://schemas.microsoft.com/office/drawing/2014/main" id="{DBFC25B0-E3E3-303D-C107-0D27D57AC12A}"/>
              </a:ext>
            </a:extLst>
          </p:cNvPr>
          <p:cNvSpPr>
            <a:spLocks noGrp="1"/>
          </p:cNvSpPr>
          <p:nvPr>
            <p:ph type="body" idx="1"/>
          </p:nvPr>
        </p:nvSpPr>
        <p:spPr>
          <a:xfrm>
            <a:off x="838200" y="1825625"/>
            <a:ext cx="5848350" cy="4351338"/>
          </a:xfrm>
        </p:spPr>
        <p:txBody>
          <a:bodyPr>
            <a:normAutofit fontScale="55000" lnSpcReduction="20000"/>
          </a:bodyPr>
          <a:lstStyle/>
          <a:p>
            <a:pPr marL="114300" indent="0">
              <a:buNone/>
            </a:pPr>
            <a:r>
              <a:rPr lang="fi-FI" dirty="0"/>
              <a:t>TOAS HIPPOS</a:t>
            </a:r>
          </a:p>
          <a:p>
            <a:pPr marL="114300" indent="0">
              <a:buNone/>
            </a:pPr>
            <a:endParaRPr lang="fi-FI" dirty="0"/>
          </a:p>
          <a:p>
            <a:r>
              <a:rPr lang="fi-FI" dirty="0"/>
              <a:t>Noin 670 asuntoa, palvelu- ja liiketiloja, kauppa, päiväkoti</a:t>
            </a:r>
          </a:p>
          <a:p>
            <a:r>
              <a:rPr lang="fi-FI" dirty="0"/>
              <a:t>kohtuuhintainen ARA-kohde TAMK:n vieressä, Energialuokka A, RTS</a:t>
            </a:r>
          </a:p>
          <a:p>
            <a:pPr marL="114300" indent="0">
              <a:buNone/>
            </a:pPr>
            <a:endParaRPr lang="fi-FI" dirty="0"/>
          </a:p>
          <a:p>
            <a:r>
              <a:rPr lang="fi-FI" dirty="0"/>
              <a:t>Kaava arkkitehtuuri kutsukilpailun tuloksena</a:t>
            </a:r>
          </a:p>
          <a:p>
            <a:r>
              <a:rPr lang="fi-FI" dirty="0"/>
              <a:t>Yhteistoiminnallinen toteutusmuoto -&gt; Allianssi</a:t>
            </a:r>
          </a:p>
          <a:p>
            <a:r>
              <a:rPr lang="fi-FI" dirty="0"/>
              <a:t>Massiivipuu -&gt; CLT-</a:t>
            </a:r>
            <a:r>
              <a:rPr lang="fi-FI" dirty="0" err="1"/>
              <a:t>modulirakenne</a:t>
            </a:r>
            <a:endParaRPr lang="fi-FI" dirty="0"/>
          </a:p>
          <a:p>
            <a:pPr lvl="1"/>
            <a:r>
              <a:rPr lang="fi-FI" dirty="0" err="1"/>
              <a:t>COe</a:t>
            </a:r>
            <a:r>
              <a:rPr lang="fi-FI" dirty="0"/>
              <a:t> jalan- ja kädenjäljet</a:t>
            </a:r>
          </a:p>
          <a:p>
            <a:pPr lvl="1"/>
            <a:r>
              <a:rPr lang="fi-FI" dirty="0"/>
              <a:t>Elinkaari</a:t>
            </a:r>
          </a:p>
          <a:p>
            <a:r>
              <a:rPr lang="fi-FI" dirty="0"/>
              <a:t>RTS-ympäristöluokitus</a:t>
            </a:r>
          </a:p>
          <a:p>
            <a:pPr lvl="1"/>
            <a:r>
              <a:rPr lang="fi-FI" dirty="0"/>
              <a:t>3-5 tähteä?</a:t>
            </a:r>
          </a:p>
          <a:p>
            <a:r>
              <a:rPr lang="fi-FI" dirty="0"/>
              <a:t>Tahtituotanto</a:t>
            </a:r>
          </a:p>
          <a:p>
            <a:pPr lvl="1"/>
            <a:r>
              <a:rPr lang="fi-FI" dirty="0"/>
              <a:t>koko hankkeen tahdistaminen</a:t>
            </a:r>
          </a:p>
          <a:p>
            <a:pPr lvl="1"/>
            <a:r>
              <a:rPr lang="fi-FI" dirty="0"/>
              <a:t>tuotantoaika noin 34 kk</a:t>
            </a:r>
          </a:p>
          <a:p>
            <a:endParaRPr lang="fi-FI" dirty="0"/>
          </a:p>
        </p:txBody>
      </p:sp>
      <p:sp>
        <p:nvSpPr>
          <p:cNvPr id="2" name="Dian numeron paikkamerkki 1">
            <a:extLst>
              <a:ext uri="{FF2B5EF4-FFF2-40B4-BE49-F238E27FC236}">
                <a16:creationId xmlns:a16="http://schemas.microsoft.com/office/drawing/2014/main" id="{4DDF01B6-5D3D-5CBC-C5CE-8B929E6B49D0}"/>
              </a:ext>
            </a:extLst>
          </p:cNvPr>
          <p:cNvSpPr>
            <a:spLocks noGrp="1"/>
          </p:cNvSpPr>
          <p:nvPr>
            <p:ph type="sldNum" idx="12"/>
          </p:nvPr>
        </p:nvSpPr>
        <p:spPr/>
        <p:txBody>
          <a:bodyPr/>
          <a:lstStyle/>
          <a:p>
            <a:pPr lvl="0"/>
            <a:fld id="{86CB4B4D-7CA3-9044-876B-883B54F8677D}" type="slidenum">
              <a:rPr lang="fi-FI" smtClean="0"/>
              <a:t>17</a:t>
            </a:fld>
            <a:endParaRPr lang="fi-FI"/>
          </a:p>
        </p:txBody>
      </p:sp>
      <p:pic>
        <p:nvPicPr>
          <p:cNvPr id="1971" name="image8.jpeg" descr="A high angle view of a building&#10;&#10;Description automatically generated with medium confidence"/>
          <p:cNvPicPr/>
          <p:nvPr/>
        </p:nvPicPr>
        <p:blipFill>
          <a:blip r:embed="rId2"/>
          <a:srcRect l="5854" r="9600"/>
          <a:stretch>
            <a:fillRect/>
          </a:stretch>
        </p:blipFill>
        <p:spPr>
          <a:xfrm>
            <a:off x="6845098" y="2144703"/>
            <a:ext cx="4785684" cy="3770896"/>
          </a:xfrm>
          <a:prstGeom prst="rect">
            <a:avLst/>
          </a:prstGeom>
          <a:ln w="12700">
            <a:miter lim="400000"/>
          </a:ln>
        </p:spPr>
      </p:pic>
      <p:sp>
        <p:nvSpPr>
          <p:cNvPr id="4" name="Alatunnisteen paikkamerkki 3">
            <a:extLst>
              <a:ext uri="{FF2B5EF4-FFF2-40B4-BE49-F238E27FC236}">
                <a16:creationId xmlns:a16="http://schemas.microsoft.com/office/drawing/2014/main" id="{20EF7DE7-ABC5-4843-82BE-42A926648559}"/>
              </a:ext>
            </a:extLst>
          </p:cNvPr>
          <p:cNvSpPr>
            <a:spLocks noGrp="1"/>
          </p:cNvSpPr>
          <p:nvPr>
            <p:ph type="ftr" idx="11"/>
          </p:nvPr>
        </p:nvSpPr>
        <p:spPr/>
        <p:txBody>
          <a:bodyPr/>
          <a:lstStyle/>
          <a:p>
            <a:r>
              <a:rPr lang="fi-FI"/>
              <a:t>Arkkitehtisuunnittelu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0" name="Shape 1970"/>
          <p:cNvSpPr>
            <a:spLocks noGrp="1"/>
          </p:cNvSpPr>
          <p:nvPr>
            <p:ph type="title"/>
          </p:nvPr>
        </p:nvSpPr>
        <p:spPr>
          <a:prstGeom prst="rect">
            <a:avLst/>
          </a:prstGeom>
        </p:spPr>
        <p:txBody>
          <a:bodyPr lIns="0" tIns="0" rIns="0" bIns="0">
            <a:normAutofit/>
          </a:bodyPr>
          <a:lstStyle>
            <a:lvl1pPr>
              <a:lnSpc>
                <a:spcPct val="100000"/>
              </a:lnSpc>
              <a:defRPr b="1">
                <a:solidFill>
                  <a:srgbClr val="9CA65D"/>
                </a:solidFill>
                <a:latin typeface="Calibri"/>
                <a:ea typeface="Calibri"/>
                <a:cs typeface="Calibri"/>
                <a:sym typeface="Calibri"/>
              </a:defRPr>
            </a:lvl1pPr>
          </a:lstStyle>
          <a:p>
            <a:pPr lvl="0">
              <a:defRPr sz="1800" b="0">
                <a:solidFill>
                  <a:srgbClr val="000000"/>
                </a:solidFill>
              </a:defRPr>
            </a:pPr>
            <a:r>
              <a:rPr lang="fi-FI" sz="4000" b="1" dirty="0">
                <a:solidFill>
                  <a:schemeClr val="tx1"/>
                </a:solidFill>
                <a:latin typeface="Calibri Light" panose="020F0302020204030204" pitchFamily="34" charset="0"/>
                <a:cs typeface="Calibri Light" panose="020F0302020204030204" pitchFamily="34" charset="0"/>
              </a:rPr>
              <a:t>Yrjö ja Hanna -säätiö </a:t>
            </a:r>
            <a:r>
              <a:rPr lang="fi-FI" sz="4000" b="1" dirty="0" err="1">
                <a:solidFill>
                  <a:schemeClr val="tx1"/>
                </a:solidFill>
                <a:latin typeface="Calibri Light" panose="020F0302020204030204" pitchFamily="34" charset="0"/>
                <a:cs typeface="Calibri Light" panose="020F0302020204030204" pitchFamily="34" charset="0"/>
              </a:rPr>
              <a:t>sr</a:t>
            </a:r>
            <a:r>
              <a:rPr lang="fi-FI" sz="4000" b="1" dirty="0">
                <a:solidFill>
                  <a:schemeClr val="tx1"/>
                </a:solidFill>
                <a:latin typeface="Calibri Light" panose="020F0302020204030204" pitchFamily="34" charset="0"/>
                <a:cs typeface="Calibri Light" panose="020F0302020204030204" pitchFamily="34" charset="0"/>
              </a:rPr>
              <a:t>; ”Kolmiloikka” -hanke</a:t>
            </a:r>
            <a:endParaRPr sz="4000" b="1" dirty="0">
              <a:solidFill>
                <a:schemeClr val="tx1"/>
              </a:solidFill>
              <a:latin typeface="Calibri Light" panose="020F0302020204030204" pitchFamily="34" charset="0"/>
              <a:cs typeface="Calibri Light" panose="020F0302020204030204" pitchFamily="34" charset="0"/>
            </a:endParaRPr>
          </a:p>
        </p:txBody>
      </p:sp>
      <p:sp>
        <p:nvSpPr>
          <p:cNvPr id="3" name="Tekstin paikkamerkki 2">
            <a:extLst>
              <a:ext uri="{FF2B5EF4-FFF2-40B4-BE49-F238E27FC236}">
                <a16:creationId xmlns:a16="http://schemas.microsoft.com/office/drawing/2014/main" id="{DBFC25B0-E3E3-303D-C107-0D27D57AC12A}"/>
              </a:ext>
            </a:extLst>
          </p:cNvPr>
          <p:cNvSpPr>
            <a:spLocks noGrp="1"/>
          </p:cNvSpPr>
          <p:nvPr>
            <p:ph type="body" idx="1"/>
          </p:nvPr>
        </p:nvSpPr>
        <p:spPr>
          <a:xfrm>
            <a:off x="838200" y="1825625"/>
            <a:ext cx="5848350" cy="4351338"/>
          </a:xfrm>
        </p:spPr>
        <p:txBody>
          <a:bodyPr>
            <a:normAutofit fontScale="70000" lnSpcReduction="20000"/>
          </a:bodyPr>
          <a:lstStyle/>
          <a:p>
            <a:r>
              <a:rPr lang="fi-FI" dirty="0"/>
              <a:t>Kuokkalan </a:t>
            </a:r>
            <a:r>
              <a:rPr lang="fi-FI" dirty="0" err="1"/>
              <a:t>Kalon</a:t>
            </a:r>
            <a:r>
              <a:rPr lang="fi-FI" dirty="0"/>
              <a:t> on Asuntoreformi 2018 -kilpailun voittajatyö, jonka on suunnitellut arkkitehtitoimisto </a:t>
            </a:r>
            <a:r>
              <a:rPr lang="fi-FI" dirty="0" err="1"/>
              <a:t>Collaboratorio</a:t>
            </a:r>
            <a:r>
              <a:rPr lang="fi-FI" dirty="0"/>
              <a:t>. Hankkeen toteuttajina ovat Yrjö ja Hanna -säätiö </a:t>
            </a:r>
            <a:r>
              <a:rPr lang="fi-FI" dirty="0" err="1"/>
              <a:t>sr</a:t>
            </a:r>
            <a:r>
              <a:rPr lang="fi-FI" dirty="0"/>
              <a:t> sekä JVR-Rakenne Oy </a:t>
            </a:r>
          </a:p>
          <a:p>
            <a:r>
              <a:rPr lang="fi-FI" dirty="0"/>
              <a:t>Rakentamisen aloitus 12/2021</a:t>
            </a:r>
          </a:p>
          <a:p>
            <a:r>
              <a:rPr lang="fi-FI" dirty="0"/>
              <a:t>Hankkeen teemoina </a:t>
            </a:r>
          </a:p>
          <a:p>
            <a:pPr lvl="1"/>
            <a:r>
              <a:rPr lang="fi-FI" dirty="0"/>
              <a:t>teollinen puurakentaminen, </a:t>
            </a:r>
          </a:p>
          <a:p>
            <a:pPr lvl="1"/>
            <a:r>
              <a:rPr lang="fi-FI" dirty="0"/>
              <a:t>kortteli palvelualustana,</a:t>
            </a:r>
          </a:p>
          <a:p>
            <a:pPr lvl="1"/>
            <a:r>
              <a:rPr lang="fi-FI" dirty="0"/>
              <a:t>yhteisöllinen ja </a:t>
            </a:r>
          </a:p>
          <a:p>
            <a:pPr lvl="1"/>
            <a:r>
              <a:rPr lang="fi-FI" dirty="0"/>
              <a:t>monisukupolvinen kortteli</a:t>
            </a:r>
          </a:p>
          <a:p>
            <a:r>
              <a:rPr lang="fi-FI" dirty="0"/>
              <a:t>5 rakennusta, 165 asuntoa</a:t>
            </a:r>
          </a:p>
          <a:p>
            <a:pPr lvl="1"/>
            <a:r>
              <a:rPr lang="fi-FI" dirty="0"/>
              <a:t>asumisoikeus</a:t>
            </a:r>
          </a:p>
          <a:p>
            <a:pPr lvl="1"/>
            <a:r>
              <a:rPr lang="fi-FI" dirty="0"/>
              <a:t>seniorivuokra-asuminen</a:t>
            </a:r>
          </a:p>
          <a:p>
            <a:pPr lvl="1"/>
            <a:r>
              <a:rPr lang="fi-FI" dirty="0"/>
              <a:t>muistiesteetön vuokra-asuminen</a:t>
            </a:r>
          </a:p>
          <a:p>
            <a:pPr lvl="1"/>
            <a:r>
              <a:rPr lang="fi-FI" dirty="0"/>
              <a:t>vapaarahoitteinen</a:t>
            </a:r>
          </a:p>
        </p:txBody>
      </p:sp>
      <p:sp>
        <p:nvSpPr>
          <p:cNvPr id="2" name="Dian numeron paikkamerkki 1">
            <a:extLst>
              <a:ext uri="{FF2B5EF4-FFF2-40B4-BE49-F238E27FC236}">
                <a16:creationId xmlns:a16="http://schemas.microsoft.com/office/drawing/2014/main" id="{4DDF01B6-5D3D-5CBC-C5CE-8B929E6B49D0}"/>
              </a:ext>
            </a:extLst>
          </p:cNvPr>
          <p:cNvSpPr>
            <a:spLocks noGrp="1"/>
          </p:cNvSpPr>
          <p:nvPr>
            <p:ph type="sldNum" idx="12"/>
          </p:nvPr>
        </p:nvSpPr>
        <p:spPr/>
        <p:txBody>
          <a:bodyPr/>
          <a:lstStyle/>
          <a:p>
            <a:pPr lvl="0"/>
            <a:fld id="{86CB4B4D-7CA3-9044-876B-883B54F8677D}" type="slidenum">
              <a:rPr lang="fi-FI" smtClean="0"/>
              <a:t>18</a:t>
            </a:fld>
            <a:endParaRPr lang="fi-FI"/>
          </a:p>
        </p:txBody>
      </p:sp>
      <p:sp>
        <p:nvSpPr>
          <p:cNvPr id="1972" name="Shape 1972"/>
          <p:cNvSpPr/>
          <p:nvPr/>
        </p:nvSpPr>
        <p:spPr>
          <a:xfrm>
            <a:off x="1115182" y="2036981"/>
            <a:ext cx="3426953" cy="2154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457200">
              <a:defRPr>
                <a:solidFill>
                  <a:srgbClr val="000000"/>
                </a:solidFill>
              </a:defRPr>
            </a:pPr>
            <a:endParaRPr sz="1400" dirty="0">
              <a:solidFill>
                <a:srgbClr val="9CA65D"/>
              </a:solidFill>
            </a:endParaRPr>
          </a:p>
        </p:txBody>
      </p:sp>
      <p:pic>
        <p:nvPicPr>
          <p:cNvPr id="7" name="image10.png">
            <a:extLst>
              <a:ext uri="{FF2B5EF4-FFF2-40B4-BE49-F238E27FC236}">
                <a16:creationId xmlns:a16="http://schemas.microsoft.com/office/drawing/2014/main" id="{E31C68D6-2C48-E482-5CB7-B29708E9DF81}"/>
              </a:ext>
            </a:extLst>
          </p:cNvPr>
          <p:cNvPicPr/>
          <p:nvPr/>
        </p:nvPicPr>
        <p:blipFill>
          <a:blip r:embed="rId2"/>
          <a:srcRect t="856"/>
          <a:stretch>
            <a:fillRect/>
          </a:stretch>
        </p:blipFill>
        <p:spPr>
          <a:xfrm>
            <a:off x="7248525" y="1825625"/>
            <a:ext cx="3494707" cy="4224693"/>
          </a:xfrm>
          <a:prstGeom prst="rect">
            <a:avLst/>
          </a:prstGeom>
          <a:ln w="12700">
            <a:miter lim="400000"/>
          </a:ln>
        </p:spPr>
      </p:pic>
      <p:sp>
        <p:nvSpPr>
          <p:cNvPr id="4" name="Alatunnisteen paikkamerkki 3">
            <a:extLst>
              <a:ext uri="{FF2B5EF4-FFF2-40B4-BE49-F238E27FC236}">
                <a16:creationId xmlns:a16="http://schemas.microsoft.com/office/drawing/2014/main" id="{9C9DE3B4-B8A2-24B0-9C04-B207700567BD}"/>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1485233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0" name="Shape 1980"/>
          <p:cNvSpPr>
            <a:spLocks noGrp="1"/>
          </p:cNvSpPr>
          <p:nvPr>
            <p:ph type="title"/>
          </p:nvPr>
        </p:nvSpPr>
        <p:spPr>
          <a:prstGeom prst="rect">
            <a:avLst/>
          </a:prstGeom>
        </p:spPr>
        <p:txBody>
          <a:bodyPr lIns="0" tIns="0" rIns="0" bIns="0">
            <a:normAutofit/>
          </a:bodyPr>
          <a:lstStyle/>
          <a:p>
            <a:pPr lvl="0">
              <a:lnSpc>
                <a:spcPct val="100000"/>
              </a:lnSpc>
              <a:defRPr sz="1800">
                <a:solidFill>
                  <a:srgbClr val="000000"/>
                </a:solidFill>
              </a:defRPr>
            </a:pPr>
            <a:r>
              <a:rPr sz="3200" u="sng" dirty="0" err="1">
                <a:solidFill>
                  <a:schemeClr val="tx1"/>
                </a:solidFill>
                <a:latin typeface="Calibri Light" panose="020F0302020204030204" pitchFamily="34" charset="0"/>
                <a:cs typeface="Calibri Light" panose="020F0302020204030204" pitchFamily="34" charset="0"/>
                <a:sym typeface="Calibri"/>
              </a:rPr>
              <a:t>Vastuullisuus</a:t>
            </a:r>
            <a:r>
              <a:rPr sz="3200" dirty="0">
                <a:solidFill>
                  <a:schemeClr val="tx1"/>
                </a:solidFill>
                <a:latin typeface="Calibri Light" panose="020F0302020204030204" pitchFamily="34" charset="0"/>
                <a:cs typeface="Calibri Light" panose="020F0302020204030204" pitchFamily="34" charset="0"/>
                <a:sym typeface="Calibri"/>
              </a:rPr>
              <a:t>; </a:t>
            </a:r>
            <a:r>
              <a:rPr sz="3200" dirty="0" err="1">
                <a:solidFill>
                  <a:schemeClr val="tx1"/>
                </a:solidFill>
                <a:latin typeface="Calibri Light" panose="020F0302020204030204" pitchFamily="34" charset="0"/>
                <a:cs typeface="Calibri Light" panose="020F0302020204030204" pitchFamily="34" charset="0"/>
                <a:sym typeface="Calibri"/>
              </a:rPr>
              <a:t>ympäristöstä</a:t>
            </a:r>
            <a:r>
              <a:rPr sz="3200" dirty="0">
                <a:solidFill>
                  <a:schemeClr val="tx1"/>
                </a:solidFill>
                <a:latin typeface="Calibri Light" panose="020F0302020204030204" pitchFamily="34" charset="0"/>
                <a:cs typeface="Calibri Light" panose="020F0302020204030204" pitchFamily="34" charset="0"/>
                <a:sym typeface="Calibri"/>
              </a:rPr>
              <a:t>, </a:t>
            </a:r>
            <a:r>
              <a:rPr sz="3200" dirty="0" err="1">
                <a:solidFill>
                  <a:schemeClr val="tx1"/>
                </a:solidFill>
                <a:latin typeface="Calibri Light" panose="020F0302020204030204" pitchFamily="34" charset="0"/>
                <a:cs typeface="Calibri Light" panose="020F0302020204030204" pitchFamily="34" charset="0"/>
                <a:sym typeface="Calibri"/>
              </a:rPr>
              <a:t>viihtyisyydestä</a:t>
            </a:r>
            <a:r>
              <a:rPr sz="3200" dirty="0">
                <a:solidFill>
                  <a:schemeClr val="tx1"/>
                </a:solidFill>
                <a:latin typeface="Calibri Light" panose="020F0302020204030204" pitchFamily="34" charset="0"/>
                <a:cs typeface="Calibri Light" panose="020F0302020204030204" pitchFamily="34" charset="0"/>
                <a:sym typeface="Calibri"/>
              </a:rPr>
              <a:t> ja </a:t>
            </a:r>
            <a:r>
              <a:rPr sz="3200" dirty="0" err="1">
                <a:solidFill>
                  <a:schemeClr val="tx1"/>
                </a:solidFill>
                <a:latin typeface="Calibri Light" panose="020F0302020204030204" pitchFamily="34" charset="0"/>
                <a:cs typeface="Calibri Light" panose="020F0302020204030204" pitchFamily="34" charset="0"/>
                <a:sym typeface="Calibri"/>
              </a:rPr>
              <a:t>kustannustasosta</a:t>
            </a:r>
            <a:r>
              <a:rPr sz="3200" dirty="0">
                <a:solidFill>
                  <a:schemeClr val="tx1"/>
                </a:solidFill>
                <a:latin typeface="Calibri Light" panose="020F0302020204030204" pitchFamily="34" charset="0"/>
                <a:cs typeface="Calibri Light" panose="020F0302020204030204" pitchFamily="34" charset="0"/>
                <a:sym typeface="Calibri"/>
              </a:rPr>
              <a:t> </a:t>
            </a:r>
          </a:p>
        </p:txBody>
      </p:sp>
      <p:sp>
        <p:nvSpPr>
          <p:cNvPr id="1981" name="Shape 1981"/>
          <p:cNvSpPr>
            <a:spLocks noGrp="1"/>
          </p:cNvSpPr>
          <p:nvPr>
            <p:ph type="body" idx="1"/>
          </p:nvPr>
        </p:nvSpPr>
        <p:spPr>
          <a:xfrm>
            <a:off x="838200" y="1825625"/>
            <a:ext cx="5956300" cy="4351338"/>
          </a:xfrm>
          <a:prstGeom prst="rect">
            <a:avLst/>
          </a:prstGeom>
        </p:spPr>
        <p:txBody>
          <a:bodyPr lIns="0" tIns="0" rIns="0" bIns="0"/>
          <a:lstStyle/>
          <a:p>
            <a:pPr marL="278712" lvl="0" indent="-278712" defTabSz="896111">
              <a:lnSpc>
                <a:spcPct val="100000"/>
              </a:lnSpc>
              <a:spcBef>
                <a:spcPts val="400"/>
              </a:spcBef>
              <a:defRPr sz="1800">
                <a:solidFill>
                  <a:srgbClr val="000000"/>
                </a:solidFill>
              </a:defRPr>
            </a:pP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Vastuullisuus</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kohteen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koko</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elinkaaren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ajan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on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hankekeskiössä</a:t>
            </a:r>
            <a:r>
              <a:rPr sz="1764"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0" lvl="0" indent="0" defTabSz="896111">
              <a:lnSpc>
                <a:spcPct val="100000"/>
              </a:lnSpc>
              <a:spcBef>
                <a:spcPts val="400"/>
              </a:spcBef>
              <a:buSzTx/>
              <a:buNone/>
              <a:defRPr sz="1800">
                <a:solidFill>
                  <a:srgbClr val="000000"/>
                </a:solidFill>
              </a:defRPr>
            </a:pPr>
            <a:endParaRPr sz="1764" dirty="0">
              <a:solidFill>
                <a:schemeClr val="tx1"/>
              </a:solidFill>
              <a:latin typeface="Calibri" panose="020F0502020204030204" pitchFamily="34" charset="0"/>
              <a:ea typeface="Trebuchet MS Bold"/>
              <a:cs typeface="Calibri" panose="020F0502020204030204" pitchFamily="34" charset="0"/>
              <a:sym typeface="Trebuchet MS Bold"/>
            </a:endParaRPr>
          </a:p>
          <a:p>
            <a:pPr marL="278712" lvl="0" indent="-278712" defTabSz="896111">
              <a:lnSpc>
                <a:spcPct val="100000"/>
              </a:lnSpc>
              <a:spcBef>
                <a:spcPts val="400"/>
              </a:spcBef>
              <a:defRPr sz="1800">
                <a:solidFill>
                  <a:srgbClr val="000000"/>
                </a:solidFill>
              </a:defRPr>
            </a:pP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Ekologisuuden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nimissä</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toteutustavaksi</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molemmissa</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Tuottavuusloikka</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kohteissa</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tilaajan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taholta</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on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lähtökohtaisesti</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valittu</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puurakentaminen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ja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toteutustavaksi</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teollinen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tilaelementtiratkaisu</a:t>
            </a:r>
            <a:r>
              <a:rPr sz="1764" dirty="0">
                <a:solidFill>
                  <a:schemeClr val="tx1"/>
                </a:solidFill>
                <a:latin typeface="Calibri" panose="020F0502020204030204" pitchFamily="34" charset="0"/>
                <a:ea typeface="Trebuchet MS Bold"/>
                <a:cs typeface="Calibri" panose="020F0502020204030204" pitchFamily="34" charset="0"/>
                <a:sym typeface="Trebuchet MS Bold"/>
              </a:rPr>
              <a:t>.</a:t>
            </a:r>
          </a:p>
        </p:txBody>
      </p:sp>
      <p:sp>
        <p:nvSpPr>
          <p:cNvPr id="2" name="Dian numeron paikkamerkki 1">
            <a:extLst>
              <a:ext uri="{FF2B5EF4-FFF2-40B4-BE49-F238E27FC236}">
                <a16:creationId xmlns:a16="http://schemas.microsoft.com/office/drawing/2014/main" id="{53C73328-B92B-4638-9853-164E56C42877}"/>
              </a:ext>
            </a:extLst>
          </p:cNvPr>
          <p:cNvSpPr>
            <a:spLocks noGrp="1"/>
          </p:cNvSpPr>
          <p:nvPr>
            <p:ph type="sldNum" idx="12"/>
          </p:nvPr>
        </p:nvSpPr>
        <p:spPr/>
        <p:txBody>
          <a:bodyPr/>
          <a:lstStyle/>
          <a:p>
            <a:pPr lvl="0"/>
            <a:fld id="{86CB4B4D-7CA3-9044-876B-883B54F8677D}" type="slidenum">
              <a:rPr lang="fi-FI" smtClean="0"/>
              <a:t>19</a:t>
            </a:fld>
            <a:endParaRPr lang="fi-FI"/>
          </a:p>
        </p:txBody>
      </p:sp>
      <p:pic>
        <p:nvPicPr>
          <p:cNvPr id="1982" name="image.jpg"/>
          <p:cNvPicPr/>
          <p:nvPr/>
        </p:nvPicPr>
        <p:blipFill>
          <a:blip r:embed="rId2"/>
          <a:srcRect t="10052" b="10051"/>
          <a:stretch>
            <a:fillRect/>
          </a:stretch>
        </p:blipFill>
        <p:spPr>
          <a:xfrm>
            <a:off x="7023044" y="2037555"/>
            <a:ext cx="3063876" cy="3671889"/>
          </a:xfrm>
          <a:prstGeom prst="rect">
            <a:avLst/>
          </a:prstGeom>
          <a:ln w="12700">
            <a:miter lim="400000"/>
          </a:ln>
        </p:spPr>
      </p:pic>
      <p:pic>
        <p:nvPicPr>
          <p:cNvPr id="1983" name="image13.jpg"/>
          <p:cNvPicPr/>
          <p:nvPr/>
        </p:nvPicPr>
        <p:blipFill>
          <a:blip r:embed="rId3"/>
          <a:stretch>
            <a:fillRect/>
          </a:stretch>
        </p:blipFill>
        <p:spPr>
          <a:xfrm>
            <a:off x="10238091" y="3566093"/>
            <a:ext cx="1473265" cy="2279213"/>
          </a:xfrm>
          <a:prstGeom prst="rect">
            <a:avLst/>
          </a:prstGeom>
          <a:ln w="12700">
            <a:miter lim="400000"/>
          </a:ln>
        </p:spPr>
      </p:pic>
      <p:pic>
        <p:nvPicPr>
          <p:cNvPr id="1984" name="image14.jpg" descr="C:\Documents and Settings\viljami\Local Settings\Temporary Internet Files\Content.IE5\C5IZNGO1\MPj04117680000[1].jpg"/>
          <p:cNvPicPr/>
          <p:nvPr/>
        </p:nvPicPr>
        <p:blipFill>
          <a:blip r:embed="rId4"/>
          <a:stretch>
            <a:fillRect/>
          </a:stretch>
        </p:blipFill>
        <p:spPr>
          <a:xfrm>
            <a:off x="10202668" y="2035963"/>
            <a:ext cx="1473265" cy="1605171"/>
          </a:xfrm>
          <a:prstGeom prst="rect">
            <a:avLst/>
          </a:prstGeom>
          <a:ln w="12700">
            <a:miter lim="400000"/>
          </a:ln>
        </p:spPr>
      </p:pic>
      <p:sp>
        <p:nvSpPr>
          <p:cNvPr id="3" name="Alatunnisteen paikkamerkki 2">
            <a:extLst>
              <a:ext uri="{FF2B5EF4-FFF2-40B4-BE49-F238E27FC236}">
                <a16:creationId xmlns:a16="http://schemas.microsoft.com/office/drawing/2014/main" id="{0534B6EA-BFFA-7D62-0CC6-77779B1AB166}"/>
              </a:ext>
            </a:extLst>
          </p:cNvPr>
          <p:cNvSpPr>
            <a:spLocks noGrp="1"/>
          </p:cNvSpPr>
          <p:nvPr>
            <p:ph type="ftr" idx="11"/>
          </p:nvPr>
        </p:nvSpPr>
        <p:spPr/>
        <p:txBody>
          <a:bodyPr/>
          <a:lstStyle/>
          <a:p>
            <a:r>
              <a:rPr lang="fi-FI"/>
              <a:t>Arkkitehtisuunnittelu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alkuperä</a:t>
            </a:r>
            <a:endParaRP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i-FI" sz="2000" dirty="0"/>
              <a:t>Teollisen puurakentamisen oppimateriaali on tuotettu 2021-2022 Puuinfo Oy:n johtamassa hankkeessa, jossa mukana myös: </a:t>
            </a:r>
            <a:endParaRPr sz="2000" dirty="0"/>
          </a:p>
          <a:p>
            <a:pPr marL="647700" lvl="0" indent="-355600" algn="l" rtl="0">
              <a:lnSpc>
                <a:spcPct val="115000"/>
              </a:lnSpc>
              <a:spcBef>
                <a:spcPts val="1700"/>
              </a:spcBef>
              <a:spcAft>
                <a:spcPts val="0"/>
              </a:spcAft>
              <a:buClr>
                <a:srgbClr val="272117"/>
              </a:buClr>
              <a:buSzPts val="2000"/>
              <a:buChar char="●"/>
            </a:pPr>
            <a:r>
              <a:rPr lang="fi-FI" sz="2000" dirty="0"/>
              <a:t>Ammattiopisto Lappia,</a:t>
            </a:r>
            <a:endParaRPr sz="2000" dirty="0"/>
          </a:p>
          <a:p>
            <a:pPr marL="647700" lvl="0" indent="-355600" algn="l" rtl="0">
              <a:lnSpc>
                <a:spcPct val="115000"/>
              </a:lnSpc>
              <a:spcBef>
                <a:spcPts val="0"/>
              </a:spcBef>
              <a:spcAft>
                <a:spcPts val="0"/>
              </a:spcAft>
              <a:buClr>
                <a:srgbClr val="272117"/>
              </a:buClr>
              <a:buSzPts val="2000"/>
              <a:buChar char="●"/>
            </a:pPr>
            <a:r>
              <a:rPr lang="fi-FI" sz="2000" dirty="0"/>
              <a:t>TTS-Työtehoseura,</a:t>
            </a:r>
            <a:endParaRPr sz="2000" dirty="0"/>
          </a:p>
          <a:p>
            <a:pPr marL="647700" lvl="0" indent="-355600" algn="l" rtl="0">
              <a:lnSpc>
                <a:spcPct val="115000"/>
              </a:lnSpc>
              <a:spcBef>
                <a:spcPts val="0"/>
              </a:spcBef>
              <a:spcAft>
                <a:spcPts val="0"/>
              </a:spcAft>
              <a:buClr>
                <a:srgbClr val="272117"/>
              </a:buClr>
              <a:buSzPts val="2000"/>
              <a:buChar char="●"/>
            </a:pPr>
            <a:r>
              <a:rPr lang="fi-FI" sz="2000" dirty="0"/>
              <a:t>Kaakkois-Suomen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Metropolia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Jyväskylän ammattikorkeakoulu,</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Tampereen yliopisto sekä</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Puutuoteteollisuus ry.</a:t>
            </a:r>
            <a:endParaRPr sz="2000" dirty="0"/>
          </a:p>
          <a:p>
            <a:pPr marL="0" lvl="0" indent="0" algn="l" rtl="0">
              <a:lnSpc>
                <a:spcPct val="115000"/>
              </a:lnSpc>
              <a:spcBef>
                <a:spcPts val="1700"/>
              </a:spcBef>
              <a:spcAft>
                <a:spcPts val="0"/>
              </a:spcAft>
              <a:buNone/>
            </a:pPr>
            <a:r>
              <a:rPr lang="fi-FI" sz="2000" dirty="0"/>
              <a:t>Hanketta on rahoittanut ympäristöministeriö. </a:t>
            </a:r>
            <a:endParaRPr sz="2000" dirty="0"/>
          </a:p>
          <a:p>
            <a:pPr marL="0" lvl="0" indent="0" algn="l" rtl="0">
              <a:spcBef>
                <a:spcPts val="4200"/>
              </a:spcBef>
              <a:spcAft>
                <a:spcPts val="0"/>
              </a:spcAft>
              <a:buClr>
                <a:schemeClr val="lt2"/>
              </a:buClr>
              <a:buSzPts val="2400"/>
              <a:buNone/>
            </a:pPr>
            <a:endParaRPr sz="20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Aineisto on tarkoitettu käyttöön teollisen puurakentamisen koulutuksessa ja opiskelussa mahdollisimman laajasti.</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Aineistolla on Nimeä-</a:t>
            </a:r>
            <a:r>
              <a:rPr lang="fi-FI" sz="2000" dirty="0" err="1"/>
              <a:t>JaaSamoin</a:t>
            </a:r>
            <a:r>
              <a:rPr lang="fi-FI" sz="2000" dirty="0"/>
              <a:t> (CC BY-SA) -lisenssi, joka edellyttää, että aineistoa käytettäessä tekijä mainitaan asianmukaisesti ja johdannaisteoksia saa levittää vain samalla lisenssillä kuin alkuperäistä teosta.</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Alkuperäinen aineisto sekä Puuinfon mahdolliset päivitykset siihen julkaistaan aoe.fi-portaalissa sekä puuinfo.fi-sivustolla. </a:t>
            </a:r>
            <a:endParaRPr sz="2000" dirty="0"/>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käyttö</a:t>
            </a:r>
            <a:endParaRPr/>
          </a:p>
        </p:txBody>
      </p:sp>
      <p:sp>
        <p:nvSpPr>
          <p:cNvPr id="3" name="Alatunnisteen paikkamerkki 2">
            <a:extLst>
              <a:ext uri="{FF2B5EF4-FFF2-40B4-BE49-F238E27FC236}">
                <a16:creationId xmlns:a16="http://schemas.microsoft.com/office/drawing/2014/main" id="{5CEC2F17-26AC-5A83-6272-B8755B5D9861}"/>
              </a:ext>
            </a:extLst>
          </p:cNvPr>
          <p:cNvSpPr>
            <a:spLocks noGrp="1"/>
          </p:cNvSpPr>
          <p:nvPr>
            <p:ph type="ftr" idx="11"/>
          </p:nvPr>
        </p:nvSpPr>
        <p:spPr/>
        <p:txBody>
          <a:bodyPr/>
          <a:lstStyle/>
          <a:p>
            <a:r>
              <a:rPr lang="fi-FI"/>
              <a:t>Arkkitehtisuunnittelu</a:t>
            </a:r>
          </a:p>
        </p:txBody>
      </p:sp>
      <p:sp>
        <p:nvSpPr>
          <p:cNvPr id="4" name="Dian numeron paikkamerkki 3">
            <a:extLst>
              <a:ext uri="{FF2B5EF4-FFF2-40B4-BE49-F238E27FC236}">
                <a16:creationId xmlns:a16="http://schemas.microsoft.com/office/drawing/2014/main" id="{B86FB253-56CD-AD72-F71C-D89A90254A4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a:t>
            </a:fld>
            <a:endParaRPr lang="fi-FI"/>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 name="Shape 1986"/>
          <p:cNvSpPr>
            <a:spLocks noGrp="1"/>
          </p:cNvSpPr>
          <p:nvPr>
            <p:ph type="title"/>
          </p:nvPr>
        </p:nvSpPr>
        <p:spPr>
          <a:prstGeom prst="rect">
            <a:avLst/>
          </a:prstGeom>
        </p:spPr>
        <p:txBody>
          <a:bodyPr lIns="0" tIns="0" rIns="0" bIns="0"/>
          <a:lstStyle>
            <a:lvl1pPr>
              <a:defRPr>
                <a:solidFill>
                  <a:srgbClr val="FFFFFF"/>
                </a:solidFill>
              </a:defRPr>
            </a:lvl1pPr>
          </a:lstStyle>
          <a:p>
            <a:pPr lvl="0">
              <a:defRPr sz="1800">
                <a:solidFill>
                  <a:srgbClr val="000000"/>
                </a:solidFill>
              </a:defRPr>
            </a:pPr>
            <a:r>
              <a:rPr sz="4400" dirty="0" err="1">
                <a:solidFill>
                  <a:srgbClr val="FFFFFF"/>
                </a:solidFill>
              </a:rPr>
              <a:t>Yhteistyö</a:t>
            </a:r>
            <a:r>
              <a:rPr sz="4400" dirty="0">
                <a:solidFill>
                  <a:srgbClr val="FFFFFF"/>
                </a:solidFill>
              </a:rPr>
              <a:t> </a:t>
            </a:r>
            <a:r>
              <a:rPr sz="4400" dirty="0" err="1">
                <a:solidFill>
                  <a:srgbClr val="FFFFFF"/>
                </a:solidFill>
              </a:rPr>
              <a:t>rakennesuunnittelun</a:t>
            </a:r>
            <a:r>
              <a:rPr sz="4400" dirty="0">
                <a:solidFill>
                  <a:srgbClr val="FFFFFF"/>
                </a:solidFill>
              </a:rPr>
              <a:t> ja LVISA-</a:t>
            </a:r>
            <a:r>
              <a:rPr sz="4400" dirty="0" err="1">
                <a:solidFill>
                  <a:srgbClr val="FFFFFF"/>
                </a:solidFill>
              </a:rPr>
              <a:t>suunnittelun</a:t>
            </a:r>
            <a:r>
              <a:rPr sz="4400" dirty="0">
                <a:solidFill>
                  <a:srgbClr val="FFFFFF"/>
                </a:solidFill>
              </a:rPr>
              <a:t> </a:t>
            </a:r>
            <a:r>
              <a:rPr sz="4400" dirty="0" err="1">
                <a:solidFill>
                  <a:srgbClr val="FFFFFF"/>
                </a:solidFill>
              </a:rPr>
              <a:t>kanssa</a:t>
            </a:r>
            <a:endParaRPr sz="4400" dirty="0">
              <a:solidFill>
                <a:srgbClr val="FFFFFF"/>
              </a:solidFill>
            </a:endParaRPr>
          </a:p>
        </p:txBody>
      </p:sp>
      <p:sp>
        <p:nvSpPr>
          <p:cNvPr id="2" name="Dian numeron paikkamerkki 1">
            <a:extLst>
              <a:ext uri="{FF2B5EF4-FFF2-40B4-BE49-F238E27FC236}">
                <a16:creationId xmlns:a16="http://schemas.microsoft.com/office/drawing/2014/main" id="{B779B258-3BD5-71F2-7DD9-BFB43167F8D7}"/>
              </a:ext>
            </a:extLst>
          </p:cNvPr>
          <p:cNvSpPr>
            <a:spLocks noGrp="1"/>
          </p:cNvSpPr>
          <p:nvPr>
            <p:ph type="sldNum" sz="quarter" idx="4294967295"/>
          </p:nvPr>
        </p:nvSpPr>
        <p:spPr>
          <a:xfrm>
            <a:off x="11547475" y="182563"/>
            <a:ext cx="644525" cy="382587"/>
          </a:xfrm>
        </p:spPr>
        <p:txBody>
          <a:bodyPr/>
          <a:lstStyle/>
          <a:p>
            <a:pPr lvl="0"/>
            <a:fld id="{86CB4B4D-7CA3-9044-876B-883B54F8677D}" type="slidenum">
              <a:rPr lang="fi-FI" smtClean="0"/>
              <a:t>20</a:t>
            </a:fld>
            <a:endParaRPr lang="fi-FI"/>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3FFBA12E-21A6-58FF-27B2-601CADFC18B2}"/>
              </a:ext>
            </a:extLst>
          </p:cNvPr>
          <p:cNvSpPr>
            <a:spLocks noGrp="1"/>
          </p:cNvSpPr>
          <p:nvPr>
            <p:ph type="body" idx="1"/>
          </p:nvPr>
        </p:nvSpPr>
        <p:spPr/>
        <p:txBody>
          <a:bodyPr/>
          <a:lstStyle/>
          <a:p>
            <a:r>
              <a:rPr lang="fi-FI" dirty="0"/>
              <a:t>Puukerrostalon tekninen tila suositellaan sijoitettavaksi kellariin, johon sijoitetaan myös ilmanvaihtokone. LVIS-pystyhormit suositellaan sijoitettavaksi porrashuoneeseen hormivyöhykkeeseen. Jäteilma johdetaan ulos seinän läpi tai vaihtoehtoisesti katolle.</a:t>
            </a:r>
          </a:p>
          <a:p>
            <a:endParaRPr lang="fi-FI" dirty="0"/>
          </a:p>
        </p:txBody>
      </p:sp>
      <p:sp>
        <p:nvSpPr>
          <p:cNvPr id="1990" name="Shape 1990"/>
          <p:cNvSpPr/>
          <p:nvPr/>
        </p:nvSpPr>
        <p:spPr>
          <a:xfrm>
            <a:off x="1329749" y="2760979"/>
            <a:ext cx="9532502" cy="30777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endParaRPr dirty="0">
              <a:solidFill>
                <a:srgbClr val="9CA65D"/>
              </a:solidFill>
            </a:endParaRPr>
          </a:p>
        </p:txBody>
      </p:sp>
      <p:sp>
        <p:nvSpPr>
          <p:cNvPr id="3" name="Otsikko 2">
            <a:extLst>
              <a:ext uri="{FF2B5EF4-FFF2-40B4-BE49-F238E27FC236}">
                <a16:creationId xmlns:a16="http://schemas.microsoft.com/office/drawing/2014/main" id="{E524C89F-C5FF-FB02-CF35-5ACD61995579}"/>
              </a:ext>
            </a:extLst>
          </p:cNvPr>
          <p:cNvSpPr>
            <a:spLocks noGrp="1"/>
          </p:cNvSpPr>
          <p:nvPr>
            <p:ph type="title"/>
          </p:nvPr>
        </p:nvSpPr>
        <p:spPr/>
        <p:txBody>
          <a:bodyPr/>
          <a:lstStyle/>
          <a:p>
            <a:r>
              <a:rPr lang="fi-FI" dirty="0"/>
              <a:t>Ilmanvaihto</a:t>
            </a:r>
          </a:p>
        </p:txBody>
      </p:sp>
      <p:sp>
        <p:nvSpPr>
          <p:cNvPr id="2" name="Dian numeron paikkamerkki 1">
            <a:extLst>
              <a:ext uri="{FF2B5EF4-FFF2-40B4-BE49-F238E27FC236}">
                <a16:creationId xmlns:a16="http://schemas.microsoft.com/office/drawing/2014/main" id="{EC51ABE5-DE60-7145-5D80-55CF39F0DA91}"/>
              </a:ext>
            </a:extLst>
          </p:cNvPr>
          <p:cNvSpPr>
            <a:spLocks noGrp="1"/>
          </p:cNvSpPr>
          <p:nvPr>
            <p:ph type="sldNum" idx="12"/>
          </p:nvPr>
        </p:nvSpPr>
        <p:spPr/>
        <p:txBody>
          <a:bodyPr/>
          <a:lstStyle/>
          <a:p>
            <a:pPr lvl="0"/>
            <a:fld id="{86CB4B4D-7CA3-9044-876B-883B54F8677D}" type="slidenum">
              <a:rPr lang="fi-FI" smtClean="0"/>
              <a:t>21</a:t>
            </a:fld>
            <a:endParaRPr lang="fi-FI"/>
          </a:p>
        </p:txBody>
      </p:sp>
      <p:sp>
        <p:nvSpPr>
          <p:cNvPr id="5" name="Alatunnisteen paikkamerkki 4">
            <a:extLst>
              <a:ext uri="{FF2B5EF4-FFF2-40B4-BE49-F238E27FC236}">
                <a16:creationId xmlns:a16="http://schemas.microsoft.com/office/drawing/2014/main" id="{0A35DBB9-F8AD-5E23-41C8-968806C414FE}"/>
              </a:ext>
            </a:extLst>
          </p:cNvPr>
          <p:cNvSpPr>
            <a:spLocks noGrp="1"/>
          </p:cNvSpPr>
          <p:nvPr>
            <p:ph type="ftr" idx="11"/>
          </p:nvPr>
        </p:nvSpPr>
        <p:spPr/>
        <p:txBody>
          <a:bodyPr/>
          <a:lstStyle/>
          <a:p>
            <a:r>
              <a:rPr lang="fi-FI"/>
              <a:t>Arkkitehtisuunnittelu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sted-image.png">
            <a:extLst>
              <a:ext uri="{FF2B5EF4-FFF2-40B4-BE49-F238E27FC236}">
                <a16:creationId xmlns:a16="http://schemas.microsoft.com/office/drawing/2014/main" id="{544D59DD-C8DD-0560-F7AA-1B37B5DB854E}"/>
              </a:ext>
            </a:extLst>
          </p:cNvPr>
          <p:cNvPicPr/>
          <p:nvPr/>
        </p:nvPicPr>
        <p:blipFill>
          <a:blip r:embed="rId2"/>
          <a:srcRect t="4100" b="8641"/>
          <a:stretch>
            <a:fillRect/>
          </a:stretch>
        </p:blipFill>
        <p:spPr>
          <a:xfrm>
            <a:off x="3247892" y="104976"/>
            <a:ext cx="5386779" cy="6648048"/>
          </a:xfrm>
          <a:prstGeom prst="rect">
            <a:avLst/>
          </a:prstGeom>
          <a:ln w="12700">
            <a:miter lim="400000"/>
          </a:ln>
        </p:spPr>
      </p:pic>
      <p:sp>
        <p:nvSpPr>
          <p:cNvPr id="1990" name="Shape 1990"/>
          <p:cNvSpPr/>
          <p:nvPr/>
        </p:nvSpPr>
        <p:spPr>
          <a:xfrm>
            <a:off x="1329749" y="2760979"/>
            <a:ext cx="9532502"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defRPr>
                <a:solidFill>
                  <a:srgbClr val="000000"/>
                </a:solidFill>
              </a:defRPr>
            </a:pPr>
            <a:endParaRPr dirty="0">
              <a:solidFill>
                <a:srgbClr val="9CA65D"/>
              </a:solidFill>
            </a:endParaRPr>
          </a:p>
        </p:txBody>
      </p:sp>
      <p:sp>
        <p:nvSpPr>
          <p:cNvPr id="3" name="Otsikko 2">
            <a:extLst>
              <a:ext uri="{FF2B5EF4-FFF2-40B4-BE49-F238E27FC236}">
                <a16:creationId xmlns:a16="http://schemas.microsoft.com/office/drawing/2014/main" id="{E524C89F-C5FF-FB02-CF35-5ACD61995579}"/>
              </a:ext>
            </a:extLst>
          </p:cNvPr>
          <p:cNvSpPr>
            <a:spLocks noGrp="1"/>
          </p:cNvSpPr>
          <p:nvPr>
            <p:ph type="title"/>
          </p:nvPr>
        </p:nvSpPr>
        <p:spPr/>
        <p:txBody>
          <a:bodyPr/>
          <a:lstStyle/>
          <a:p>
            <a:r>
              <a:rPr lang="fi-FI" dirty="0"/>
              <a:t>Ilmanvaihto</a:t>
            </a:r>
          </a:p>
        </p:txBody>
      </p:sp>
      <p:sp>
        <p:nvSpPr>
          <p:cNvPr id="2" name="Dian numeron paikkamerkki 1">
            <a:extLst>
              <a:ext uri="{FF2B5EF4-FFF2-40B4-BE49-F238E27FC236}">
                <a16:creationId xmlns:a16="http://schemas.microsoft.com/office/drawing/2014/main" id="{EC51ABE5-DE60-7145-5D80-55CF39F0DA91}"/>
              </a:ext>
            </a:extLst>
          </p:cNvPr>
          <p:cNvSpPr>
            <a:spLocks noGrp="1"/>
          </p:cNvSpPr>
          <p:nvPr>
            <p:ph type="sldNum" idx="12"/>
          </p:nvPr>
        </p:nvSpPr>
        <p:spPr/>
        <p:txBody>
          <a:bodyPr/>
          <a:lstStyle/>
          <a:p>
            <a:pPr lvl="0"/>
            <a:fld id="{86CB4B4D-7CA3-9044-876B-883B54F8677D}" type="slidenum">
              <a:rPr lang="fi-FI" smtClean="0"/>
              <a:t>22</a:t>
            </a:fld>
            <a:endParaRPr lang="fi-FI"/>
          </a:p>
        </p:txBody>
      </p:sp>
      <p:sp>
        <p:nvSpPr>
          <p:cNvPr id="7" name="Alatunnisteen paikkamerkki 6">
            <a:extLst>
              <a:ext uri="{FF2B5EF4-FFF2-40B4-BE49-F238E27FC236}">
                <a16:creationId xmlns:a16="http://schemas.microsoft.com/office/drawing/2014/main" id="{CBCE1163-DD19-A2D3-7DB6-F227EC1633D2}"/>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4143490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0136305-8CA9-CBA5-E0A5-91771FF457FF}"/>
              </a:ext>
            </a:extLst>
          </p:cNvPr>
          <p:cNvSpPr>
            <a:spLocks noGrp="1"/>
          </p:cNvSpPr>
          <p:nvPr>
            <p:ph type="body" idx="1"/>
          </p:nvPr>
        </p:nvSpPr>
        <p:spPr/>
        <p:txBody>
          <a:bodyPr/>
          <a:lstStyle/>
          <a:p>
            <a:r>
              <a:rPr lang="fi-FI" dirty="0"/>
              <a:t>Vesijohtojen nousulinjat asennetaan porrashuoneeseen. Porrashuoneen alakatosta vesijohdot kytketään asuntojen märkätilaelementtien putkiliitoksiin. Tällöin mahdolliset nousulinjan vesivuodot ovat helposti havaittavissa ja putkijohdot korjattavissa. Putkiläpivientejä ei tehdä asuntojen välipohjarakenteeseen. Asuntojen kaikki kytkentäjohdot ovat suojaputken sisään asennettuja muoviputkia.</a:t>
            </a:r>
          </a:p>
          <a:p>
            <a:pPr marL="114300" indent="0">
              <a:buNone/>
            </a:pPr>
            <a:endParaRPr lang="fi-FI" dirty="0"/>
          </a:p>
        </p:txBody>
      </p:sp>
      <p:sp>
        <p:nvSpPr>
          <p:cNvPr id="1998" name="Shape 1998"/>
          <p:cNvSpPr/>
          <p:nvPr/>
        </p:nvSpPr>
        <p:spPr>
          <a:xfrm>
            <a:off x="1329749" y="2760979"/>
            <a:ext cx="9532502" cy="4616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endParaRPr sz="3000" b="1" dirty="0">
              <a:solidFill>
                <a:srgbClr val="9CA65D"/>
              </a:solidFill>
            </a:endParaRPr>
          </a:p>
        </p:txBody>
      </p:sp>
      <p:sp>
        <p:nvSpPr>
          <p:cNvPr id="1999" name="Shape 1999"/>
          <p:cNvSpPr/>
          <p:nvPr/>
        </p:nvSpPr>
        <p:spPr>
          <a:xfrm>
            <a:off x="345373" y="282363"/>
            <a:ext cx="65" cy="46166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3000" b="1">
                <a:solidFill>
                  <a:srgbClr val="9CA65D"/>
                </a:solidFill>
              </a:defRPr>
            </a:lvl1pPr>
          </a:lstStyle>
          <a:p>
            <a:pPr lvl="0">
              <a:defRPr sz="1800" b="0">
                <a:solidFill>
                  <a:srgbClr val="000000"/>
                </a:solidFill>
              </a:defRPr>
            </a:pPr>
            <a:endParaRPr sz="3000" b="1" dirty="0">
              <a:solidFill>
                <a:srgbClr val="9CA65D"/>
              </a:solidFill>
            </a:endParaRPr>
          </a:p>
        </p:txBody>
      </p:sp>
      <p:sp>
        <p:nvSpPr>
          <p:cNvPr id="3" name="Otsikko 2">
            <a:extLst>
              <a:ext uri="{FF2B5EF4-FFF2-40B4-BE49-F238E27FC236}">
                <a16:creationId xmlns:a16="http://schemas.microsoft.com/office/drawing/2014/main" id="{CC758443-5E14-37B1-EA96-7ADADFEB47CF}"/>
              </a:ext>
            </a:extLst>
          </p:cNvPr>
          <p:cNvSpPr>
            <a:spLocks noGrp="1"/>
          </p:cNvSpPr>
          <p:nvPr>
            <p:ph type="title"/>
          </p:nvPr>
        </p:nvSpPr>
        <p:spPr/>
        <p:txBody>
          <a:bodyPr/>
          <a:lstStyle/>
          <a:p>
            <a:r>
              <a:rPr lang="fi-FI" dirty="0"/>
              <a:t>Vesijohdot</a:t>
            </a:r>
          </a:p>
        </p:txBody>
      </p:sp>
      <p:sp>
        <p:nvSpPr>
          <p:cNvPr id="2" name="Dian numeron paikkamerkki 1">
            <a:extLst>
              <a:ext uri="{FF2B5EF4-FFF2-40B4-BE49-F238E27FC236}">
                <a16:creationId xmlns:a16="http://schemas.microsoft.com/office/drawing/2014/main" id="{67FB400A-9FA5-24A7-41ED-CB6F4246AE56}"/>
              </a:ext>
            </a:extLst>
          </p:cNvPr>
          <p:cNvSpPr>
            <a:spLocks noGrp="1"/>
          </p:cNvSpPr>
          <p:nvPr>
            <p:ph type="sldNum" idx="12"/>
          </p:nvPr>
        </p:nvSpPr>
        <p:spPr/>
        <p:txBody>
          <a:bodyPr/>
          <a:lstStyle/>
          <a:p>
            <a:pPr lvl="0"/>
            <a:fld id="{86CB4B4D-7CA3-9044-876B-883B54F8677D}" type="slidenum">
              <a:rPr lang="fi-FI" smtClean="0"/>
              <a:t>23</a:t>
            </a:fld>
            <a:endParaRPr lang="fi-FI"/>
          </a:p>
        </p:txBody>
      </p:sp>
      <p:sp>
        <p:nvSpPr>
          <p:cNvPr id="5" name="Alatunnisteen paikkamerkki 4">
            <a:extLst>
              <a:ext uri="{FF2B5EF4-FFF2-40B4-BE49-F238E27FC236}">
                <a16:creationId xmlns:a16="http://schemas.microsoft.com/office/drawing/2014/main" id="{9D7CD4D4-9C38-3096-545C-5DE809D9D29F}"/>
              </a:ext>
            </a:extLst>
          </p:cNvPr>
          <p:cNvSpPr>
            <a:spLocks noGrp="1"/>
          </p:cNvSpPr>
          <p:nvPr>
            <p:ph type="ftr" idx="11"/>
          </p:nvPr>
        </p:nvSpPr>
        <p:spPr/>
        <p:txBody>
          <a:bodyPr/>
          <a:lstStyle/>
          <a:p>
            <a:r>
              <a:rPr lang="fi-FI"/>
              <a:t>Arkkitehtisuunnittelu</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asted-image.png">
            <a:extLst>
              <a:ext uri="{FF2B5EF4-FFF2-40B4-BE49-F238E27FC236}">
                <a16:creationId xmlns:a16="http://schemas.microsoft.com/office/drawing/2014/main" id="{0F1C6A8D-E50D-0870-0C56-F94334DB03B0}"/>
              </a:ext>
            </a:extLst>
          </p:cNvPr>
          <p:cNvPicPr/>
          <p:nvPr/>
        </p:nvPicPr>
        <p:blipFill>
          <a:blip r:embed="rId2"/>
          <a:srcRect b="10714"/>
          <a:stretch>
            <a:fillRect/>
          </a:stretch>
        </p:blipFill>
        <p:spPr>
          <a:xfrm>
            <a:off x="2884189" y="425450"/>
            <a:ext cx="4848822" cy="6123186"/>
          </a:xfrm>
          <a:prstGeom prst="rect">
            <a:avLst/>
          </a:prstGeom>
          <a:ln w="12700">
            <a:miter lim="400000"/>
          </a:ln>
        </p:spPr>
      </p:pic>
      <p:sp>
        <p:nvSpPr>
          <p:cNvPr id="1998" name="Shape 1998"/>
          <p:cNvSpPr/>
          <p:nvPr/>
        </p:nvSpPr>
        <p:spPr>
          <a:xfrm>
            <a:off x="1329749" y="2760979"/>
            <a:ext cx="9532502" cy="4616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a:solidFill>
                  <a:srgbClr val="000000"/>
                </a:solidFill>
              </a:defRPr>
            </a:pPr>
            <a:endParaRPr sz="3000" b="1" dirty="0">
              <a:solidFill>
                <a:srgbClr val="9CA65D"/>
              </a:solidFill>
            </a:endParaRPr>
          </a:p>
        </p:txBody>
      </p:sp>
      <p:sp>
        <p:nvSpPr>
          <p:cNvPr id="1999" name="Shape 1999"/>
          <p:cNvSpPr/>
          <p:nvPr/>
        </p:nvSpPr>
        <p:spPr>
          <a:xfrm>
            <a:off x="345373" y="282363"/>
            <a:ext cx="65" cy="4616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3000" b="1">
                <a:solidFill>
                  <a:srgbClr val="9CA65D"/>
                </a:solidFill>
              </a:defRPr>
            </a:lvl1pPr>
          </a:lstStyle>
          <a:p>
            <a:pPr lvl="0">
              <a:defRPr sz="1800" b="0">
                <a:solidFill>
                  <a:srgbClr val="000000"/>
                </a:solidFill>
              </a:defRPr>
            </a:pPr>
            <a:endParaRPr sz="3000" b="1" dirty="0">
              <a:solidFill>
                <a:srgbClr val="9CA65D"/>
              </a:solidFill>
            </a:endParaRPr>
          </a:p>
        </p:txBody>
      </p:sp>
      <p:sp>
        <p:nvSpPr>
          <p:cNvPr id="3" name="Otsikko 2">
            <a:extLst>
              <a:ext uri="{FF2B5EF4-FFF2-40B4-BE49-F238E27FC236}">
                <a16:creationId xmlns:a16="http://schemas.microsoft.com/office/drawing/2014/main" id="{CC758443-5E14-37B1-EA96-7ADADFEB47CF}"/>
              </a:ext>
            </a:extLst>
          </p:cNvPr>
          <p:cNvSpPr>
            <a:spLocks noGrp="1"/>
          </p:cNvSpPr>
          <p:nvPr>
            <p:ph type="title"/>
          </p:nvPr>
        </p:nvSpPr>
        <p:spPr/>
        <p:txBody>
          <a:bodyPr/>
          <a:lstStyle/>
          <a:p>
            <a:r>
              <a:rPr lang="fi-FI" dirty="0"/>
              <a:t>Vesijohdot</a:t>
            </a:r>
          </a:p>
        </p:txBody>
      </p:sp>
      <p:sp>
        <p:nvSpPr>
          <p:cNvPr id="2" name="Dian numeron paikkamerkki 1">
            <a:extLst>
              <a:ext uri="{FF2B5EF4-FFF2-40B4-BE49-F238E27FC236}">
                <a16:creationId xmlns:a16="http://schemas.microsoft.com/office/drawing/2014/main" id="{67FB400A-9FA5-24A7-41ED-CB6F4246AE56}"/>
              </a:ext>
            </a:extLst>
          </p:cNvPr>
          <p:cNvSpPr>
            <a:spLocks noGrp="1"/>
          </p:cNvSpPr>
          <p:nvPr>
            <p:ph type="sldNum" idx="12"/>
          </p:nvPr>
        </p:nvSpPr>
        <p:spPr/>
        <p:txBody>
          <a:bodyPr/>
          <a:lstStyle/>
          <a:p>
            <a:pPr lvl="0"/>
            <a:fld id="{86CB4B4D-7CA3-9044-876B-883B54F8677D}" type="slidenum">
              <a:rPr lang="fi-FI" smtClean="0"/>
              <a:t>24</a:t>
            </a:fld>
            <a:endParaRPr lang="fi-FI"/>
          </a:p>
        </p:txBody>
      </p:sp>
      <p:sp>
        <p:nvSpPr>
          <p:cNvPr id="7" name="Alatunnisteen paikkamerkki 6">
            <a:extLst>
              <a:ext uri="{FF2B5EF4-FFF2-40B4-BE49-F238E27FC236}">
                <a16:creationId xmlns:a16="http://schemas.microsoft.com/office/drawing/2014/main" id="{100B1164-C1D2-8D8D-3642-826C27537854}"/>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3312854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0136305-8CA9-CBA5-E0A5-91771FF457FF}"/>
              </a:ext>
            </a:extLst>
          </p:cNvPr>
          <p:cNvSpPr>
            <a:spLocks noGrp="1"/>
          </p:cNvSpPr>
          <p:nvPr>
            <p:ph type="body" idx="1"/>
          </p:nvPr>
        </p:nvSpPr>
        <p:spPr/>
        <p:txBody>
          <a:bodyPr/>
          <a:lstStyle/>
          <a:p>
            <a:r>
              <a:rPr lang="fi-FI" dirty="0"/>
              <a:t>Märkätilat suositellaan sijoitettavaksi porrashuoneen vastaiselle seinälle. Putket on mahdollista kytkeä seinän läpi suoraan pystyhormiin, mikä vähentää viemärimelun haittoja. WC-istuimen viemärin poistaminen lattiarakenteesta vähentää viemärimelun haittoja ja lattian viemärilävistys vältetään kokonaan.</a:t>
            </a:r>
          </a:p>
          <a:p>
            <a:pPr marL="114300" indent="0">
              <a:buNone/>
            </a:pPr>
            <a:endParaRPr lang="fi-FI" dirty="0"/>
          </a:p>
        </p:txBody>
      </p:sp>
      <p:sp>
        <p:nvSpPr>
          <p:cNvPr id="1998" name="Shape 1998"/>
          <p:cNvSpPr/>
          <p:nvPr/>
        </p:nvSpPr>
        <p:spPr>
          <a:xfrm>
            <a:off x="1329749" y="2760979"/>
            <a:ext cx="9532502" cy="4616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a:solidFill>
                  <a:srgbClr val="000000"/>
                </a:solidFill>
              </a:defRPr>
            </a:pPr>
            <a:endParaRPr sz="3000" b="1" dirty="0">
              <a:solidFill>
                <a:srgbClr val="9CA65D"/>
              </a:solidFill>
            </a:endParaRPr>
          </a:p>
        </p:txBody>
      </p:sp>
      <p:sp>
        <p:nvSpPr>
          <p:cNvPr id="1999" name="Shape 1999"/>
          <p:cNvSpPr/>
          <p:nvPr/>
        </p:nvSpPr>
        <p:spPr>
          <a:xfrm>
            <a:off x="345373" y="282363"/>
            <a:ext cx="65" cy="4616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3000" b="1">
                <a:solidFill>
                  <a:srgbClr val="9CA65D"/>
                </a:solidFill>
              </a:defRPr>
            </a:lvl1pPr>
          </a:lstStyle>
          <a:p>
            <a:pPr lvl="0">
              <a:defRPr sz="1800" b="0">
                <a:solidFill>
                  <a:srgbClr val="000000"/>
                </a:solidFill>
              </a:defRPr>
            </a:pPr>
            <a:endParaRPr sz="3000" b="1" dirty="0">
              <a:solidFill>
                <a:srgbClr val="9CA65D"/>
              </a:solidFill>
            </a:endParaRPr>
          </a:p>
        </p:txBody>
      </p:sp>
      <p:sp>
        <p:nvSpPr>
          <p:cNvPr id="3" name="Otsikko 2">
            <a:extLst>
              <a:ext uri="{FF2B5EF4-FFF2-40B4-BE49-F238E27FC236}">
                <a16:creationId xmlns:a16="http://schemas.microsoft.com/office/drawing/2014/main" id="{CC758443-5E14-37B1-EA96-7ADADFEB47CF}"/>
              </a:ext>
            </a:extLst>
          </p:cNvPr>
          <p:cNvSpPr>
            <a:spLocks noGrp="1"/>
          </p:cNvSpPr>
          <p:nvPr>
            <p:ph type="title"/>
          </p:nvPr>
        </p:nvSpPr>
        <p:spPr/>
        <p:txBody>
          <a:bodyPr/>
          <a:lstStyle/>
          <a:p>
            <a:r>
              <a:rPr lang="fi-FI" dirty="0"/>
              <a:t>Viemärit</a:t>
            </a:r>
          </a:p>
        </p:txBody>
      </p:sp>
      <p:sp>
        <p:nvSpPr>
          <p:cNvPr id="2" name="Dian numeron paikkamerkki 1">
            <a:extLst>
              <a:ext uri="{FF2B5EF4-FFF2-40B4-BE49-F238E27FC236}">
                <a16:creationId xmlns:a16="http://schemas.microsoft.com/office/drawing/2014/main" id="{67FB400A-9FA5-24A7-41ED-CB6F4246AE56}"/>
              </a:ext>
            </a:extLst>
          </p:cNvPr>
          <p:cNvSpPr>
            <a:spLocks noGrp="1"/>
          </p:cNvSpPr>
          <p:nvPr>
            <p:ph type="sldNum" idx="12"/>
          </p:nvPr>
        </p:nvSpPr>
        <p:spPr/>
        <p:txBody>
          <a:bodyPr/>
          <a:lstStyle/>
          <a:p>
            <a:pPr lvl="0"/>
            <a:fld id="{86CB4B4D-7CA3-9044-876B-883B54F8677D}" type="slidenum">
              <a:rPr lang="fi-FI" smtClean="0"/>
              <a:t>25</a:t>
            </a:fld>
            <a:endParaRPr lang="fi-FI"/>
          </a:p>
        </p:txBody>
      </p:sp>
      <p:sp>
        <p:nvSpPr>
          <p:cNvPr id="5" name="Alatunnisteen paikkamerkki 4">
            <a:extLst>
              <a:ext uri="{FF2B5EF4-FFF2-40B4-BE49-F238E27FC236}">
                <a16:creationId xmlns:a16="http://schemas.microsoft.com/office/drawing/2014/main" id="{0B965F70-5582-DE0A-6669-64A03439A4D7}"/>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4034500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asted-image.png">
            <a:extLst>
              <a:ext uri="{FF2B5EF4-FFF2-40B4-BE49-F238E27FC236}">
                <a16:creationId xmlns:a16="http://schemas.microsoft.com/office/drawing/2014/main" id="{E29ED710-7ED2-7346-C2BF-1185E42F2146}"/>
              </a:ext>
            </a:extLst>
          </p:cNvPr>
          <p:cNvPicPr/>
          <p:nvPr/>
        </p:nvPicPr>
        <p:blipFill>
          <a:blip r:embed="rId2"/>
          <a:srcRect b="11399"/>
          <a:stretch>
            <a:fillRect/>
          </a:stretch>
        </p:blipFill>
        <p:spPr>
          <a:xfrm>
            <a:off x="2376189" y="513195"/>
            <a:ext cx="4848822" cy="6076223"/>
          </a:xfrm>
          <a:prstGeom prst="rect">
            <a:avLst/>
          </a:prstGeom>
          <a:ln w="12700">
            <a:miter lim="400000"/>
          </a:ln>
        </p:spPr>
      </p:pic>
      <p:sp>
        <p:nvSpPr>
          <p:cNvPr id="1998" name="Shape 1998"/>
          <p:cNvSpPr/>
          <p:nvPr/>
        </p:nvSpPr>
        <p:spPr>
          <a:xfrm>
            <a:off x="1329749" y="2760979"/>
            <a:ext cx="9532502" cy="4616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endParaRPr sz="3000" b="1" dirty="0">
              <a:solidFill>
                <a:srgbClr val="9CA65D"/>
              </a:solidFill>
            </a:endParaRPr>
          </a:p>
        </p:txBody>
      </p:sp>
      <p:sp>
        <p:nvSpPr>
          <p:cNvPr id="1999" name="Shape 1999"/>
          <p:cNvSpPr/>
          <p:nvPr/>
        </p:nvSpPr>
        <p:spPr>
          <a:xfrm>
            <a:off x="345373" y="282363"/>
            <a:ext cx="65" cy="46166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3000" b="1">
                <a:solidFill>
                  <a:srgbClr val="9CA65D"/>
                </a:solidFill>
              </a:defRPr>
            </a:lvl1pPr>
          </a:lstStyle>
          <a:p>
            <a:pPr lvl="0">
              <a:defRPr sz="1800" b="0">
                <a:solidFill>
                  <a:srgbClr val="000000"/>
                </a:solidFill>
              </a:defRPr>
            </a:pPr>
            <a:endParaRPr sz="3000" b="1" dirty="0">
              <a:solidFill>
                <a:srgbClr val="9CA65D"/>
              </a:solidFill>
            </a:endParaRPr>
          </a:p>
        </p:txBody>
      </p:sp>
      <p:sp>
        <p:nvSpPr>
          <p:cNvPr id="3" name="Otsikko 2">
            <a:extLst>
              <a:ext uri="{FF2B5EF4-FFF2-40B4-BE49-F238E27FC236}">
                <a16:creationId xmlns:a16="http://schemas.microsoft.com/office/drawing/2014/main" id="{CC758443-5E14-37B1-EA96-7ADADFEB47CF}"/>
              </a:ext>
            </a:extLst>
          </p:cNvPr>
          <p:cNvSpPr>
            <a:spLocks noGrp="1"/>
          </p:cNvSpPr>
          <p:nvPr>
            <p:ph type="title"/>
          </p:nvPr>
        </p:nvSpPr>
        <p:spPr/>
        <p:txBody>
          <a:bodyPr/>
          <a:lstStyle/>
          <a:p>
            <a:r>
              <a:rPr lang="fi-FI" dirty="0"/>
              <a:t>Viemärit</a:t>
            </a:r>
          </a:p>
        </p:txBody>
      </p:sp>
      <p:sp>
        <p:nvSpPr>
          <p:cNvPr id="2" name="Dian numeron paikkamerkki 1">
            <a:extLst>
              <a:ext uri="{FF2B5EF4-FFF2-40B4-BE49-F238E27FC236}">
                <a16:creationId xmlns:a16="http://schemas.microsoft.com/office/drawing/2014/main" id="{67FB400A-9FA5-24A7-41ED-CB6F4246AE56}"/>
              </a:ext>
            </a:extLst>
          </p:cNvPr>
          <p:cNvSpPr>
            <a:spLocks noGrp="1"/>
          </p:cNvSpPr>
          <p:nvPr>
            <p:ph type="sldNum" idx="12"/>
          </p:nvPr>
        </p:nvSpPr>
        <p:spPr/>
        <p:txBody>
          <a:bodyPr/>
          <a:lstStyle/>
          <a:p>
            <a:pPr lvl="0"/>
            <a:fld id="{86CB4B4D-7CA3-9044-876B-883B54F8677D}" type="slidenum">
              <a:rPr lang="fi-FI" smtClean="0"/>
              <a:t>26</a:t>
            </a:fld>
            <a:endParaRPr lang="fi-FI"/>
          </a:p>
        </p:txBody>
      </p:sp>
      <p:sp>
        <p:nvSpPr>
          <p:cNvPr id="7" name="Alatunnisteen paikkamerkki 6">
            <a:extLst>
              <a:ext uri="{FF2B5EF4-FFF2-40B4-BE49-F238E27FC236}">
                <a16:creationId xmlns:a16="http://schemas.microsoft.com/office/drawing/2014/main" id="{2FC79CAB-E616-B599-EA4B-74E234C1A772}"/>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3055135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 name="Shape 2021"/>
          <p:cNvSpPr>
            <a:spLocks noGrp="1"/>
          </p:cNvSpPr>
          <p:nvPr>
            <p:ph type="title"/>
          </p:nvPr>
        </p:nvSpPr>
        <p:spPr>
          <a:prstGeom prst="rect">
            <a:avLst/>
          </a:prstGeom>
        </p:spPr>
        <p:txBody>
          <a:bodyPr lIns="0" tIns="0" rIns="0" bIns="0"/>
          <a:lstStyle>
            <a:lvl1pPr>
              <a:defRPr>
                <a:solidFill>
                  <a:srgbClr val="FFFFFF"/>
                </a:solidFill>
              </a:defRPr>
            </a:lvl1pPr>
          </a:lstStyle>
          <a:p>
            <a:pPr lvl="0">
              <a:defRPr sz="1800">
                <a:solidFill>
                  <a:srgbClr val="000000"/>
                </a:solidFill>
              </a:defRPr>
            </a:pPr>
            <a:r>
              <a:rPr sz="4400">
                <a:solidFill>
                  <a:srgbClr val="FFFFFF"/>
                </a:solidFill>
              </a:rPr>
              <a:t>Kirjallisuutta</a:t>
            </a:r>
          </a:p>
        </p:txBody>
      </p:sp>
      <p:sp>
        <p:nvSpPr>
          <p:cNvPr id="2" name="Dian numeron paikkamerkki 1">
            <a:extLst>
              <a:ext uri="{FF2B5EF4-FFF2-40B4-BE49-F238E27FC236}">
                <a16:creationId xmlns:a16="http://schemas.microsoft.com/office/drawing/2014/main" id="{A7CF388D-2F22-F1EA-6703-FCBD94C9A8B6}"/>
              </a:ext>
            </a:extLst>
          </p:cNvPr>
          <p:cNvSpPr>
            <a:spLocks noGrp="1"/>
          </p:cNvSpPr>
          <p:nvPr>
            <p:ph type="sldNum" sz="quarter" idx="4294967295"/>
          </p:nvPr>
        </p:nvSpPr>
        <p:spPr>
          <a:xfrm>
            <a:off x="11547475" y="182563"/>
            <a:ext cx="644525" cy="382587"/>
          </a:xfrm>
        </p:spPr>
        <p:txBody>
          <a:bodyPr/>
          <a:lstStyle/>
          <a:p>
            <a:pPr lvl="0"/>
            <a:fld id="{86CB4B4D-7CA3-9044-876B-883B54F8677D}" type="slidenum">
              <a:rPr lang="fi-FI" smtClean="0"/>
              <a:t>27</a:t>
            </a:fld>
            <a:endParaRPr lang="fi-FI"/>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4" name="image.jpg"/>
          <p:cNvPicPr/>
          <p:nvPr/>
        </p:nvPicPr>
        <p:blipFill>
          <a:blip r:embed="rId2"/>
          <a:stretch>
            <a:fillRect/>
          </a:stretch>
        </p:blipFill>
        <p:spPr>
          <a:xfrm>
            <a:off x="6261750" y="1356687"/>
            <a:ext cx="3463964" cy="4919326"/>
          </a:xfrm>
          <a:prstGeom prst="rect">
            <a:avLst/>
          </a:prstGeom>
          <a:ln w="12700">
            <a:miter lim="400000"/>
          </a:ln>
        </p:spPr>
      </p:pic>
      <p:sp>
        <p:nvSpPr>
          <p:cNvPr id="2025" name="Shape 2025"/>
          <p:cNvSpPr/>
          <p:nvPr/>
        </p:nvSpPr>
        <p:spPr>
          <a:xfrm>
            <a:off x="297744" y="283351"/>
            <a:ext cx="1247520" cy="34676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defTabSz="457200">
              <a:defRPr b="1">
                <a:solidFill>
                  <a:srgbClr val="9CA65D"/>
                </a:solidFill>
              </a:defRPr>
            </a:lvl1pPr>
          </a:lstStyle>
          <a:p>
            <a:pPr lvl="0">
              <a:defRPr b="0">
                <a:solidFill>
                  <a:srgbClr val="000000"/>
                </a:solidFill>
              </a:defRPr>
            </a:pPr>
            <a:endParaRPr b="1" dirty="0">
              <a:solidFill>
                <a:srgbClr val="9CA65D"/>
              </a:solidFill>
            </a:endParaRPr>
          </a:p>
        </p:txBody>
      </p:sp>
      <p:pic>
        <p:nvPicPr>
          <p:cNvPr id="2026" name="IMG_8701_koivula.jpg"/>
          <p:cNvPicPr/>
          <p:nvPr/>
        </p:nvPicPr>
        <p:blipFill>
          <a:blip r:embed="rId3"/>
          <a:stretch>
            <a:fillRect/>
          </a:stretch>
        </p:blipFill>
        <p:spPr>
          <a:xfrm>
            <a:off x="2289041" y="1356687"/>
            <a:ext cx="3638092" cy="4786516"/>
          </a:xfrm>
          <a:prstGeom prst="rect">
            <a:avLst/>
          </a:prstGeom>
          <a:ln w="12700">
            <a:miter lim="400000"/>
          </a:ln>
        </p:spPr>
      </p:pic>
      <p:sp>
        <p:nvSpPr>
          <p:cNvPr id="3" name="Otsikko 2">
            <a:extLst>
              <a:ext uri="{FF2B5EF4-FFF2-40B4-BE49-F238E27FC236}">
                <a16:creationId xmlns:a16="http://schemas.microsoft.com/office/drawing/2014/main" id="{1D3C50A9-FD47-3756-FA82-24EBFA0ACE94}"/>
              </a:ext>
            </a:extLst>
          </p:cNvPr>
          <p:cNvSpPr>
            <a:spLocks noGrp="1"/>
          </p:cNvSpPr>
          <p:nvPr>
            <p:ph type="title"/>
          </p:nvPr>
        </p:nvSpPr>
        <p:spPr/>
        <p:txBody>
          <a:bodyPr/>
          <a:lstStyle/>
          <a:p>
            <a:r>
              <a:rPr lang="fi-FI" dirty="0"/>
              <a:t>Julkaisuja</a:t>
            </a:r>
          </a:p>
        </p:txBody>
      </p:sp>
      <p:sp>
        <p:nvSpPr>
          <p:cNvPr id="2" name="Dian numeron paikkamerkki 1">
            <a:extLst>
              <a:ext uri="{FF2B5EF4-FFF2-40B4-BE49-F238E27FC236}">
                <a16:creationId xmlns:a16="http://schemas.microsoft.com/office/drawing/2014/main" id="{732A2642-EFD8-D937-886F-5614F4BCF415}"/>
              </a:ext>
            </a:extLst>
          </p:cNvPr>
          <p:cNvSpPr>
            <a:spLocks noGrp="1"/>
          </p:cNvSpPr>
          <p:nvPr>
            <p:ph type="sldNum" idx="12"/>
          </p:nvPr>
        </p:nvSpPr>
        <p:spPr/>
        <p:txBody>
          <a:bodyPr/>
          <a:lstStyle/>
          <a:p>
            <a:pPr lvl="0"/>
            <a:fld id="{86CB4B4D-7CA3-9044-876B-883B54F8677D}" type="slidenum">
              <a:rPr lang="fi-FI" smtClean="0"/>
              <a:t>28</a:t>
            </a:fld>
            <a:endParaRPr lang="fi-FI"/>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5" name="Shape 2025"/>
          <p:cNvSpPr/>
          <p:nvPr/>
        </p:nvSpPr>
        <p:spPr>
          <a:xfrm>
            <a:off x="297744" y="283351"/>
            <a:ext cx="1247520" cy="346760"/>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457200">
              <a:defRPr b="1">
                <a:solidFill>
                  <a:srgbClr val="9CA65D"/>
                </a:solidFill>
              </a:defRPr>
            </a:lvl1pPr>
          </a:lstStyle>
          <a:p>
            <a:pPr lvl="0">
              <a:defRPr b="0">
                <a:solidFill>
                  <a:srgbClr val="000000"/>
                </a:solidFill>
              </a:defRPr>
            </a:pPr>
            <a:endParaRPr b="1" dirty="0">
              <a:solidFill>
                <a:srgbClr val="9CA65D"/>
              </a:solidFill>
            </a:endParaRPr>
          </a:p>
        </p:txBody>
      </p:sp>
      <p:sp>
        <p:nvSpPr>
          <p:cNvPr id="3" name="Otsikko 2">
            <a:extLst>
              <a:ext uri="{FF2B5EF4-FFF2-40B4-BE49-F238E27FC236}">
                <a16:creationId xmlns:a16="http://schemas.microsoft.com/office/drawing/2014/main" id="{1D3C50A9-FD47-3756-FA82-24EBFA0ACE94}"/>
              </a:ext>
            </a:extLst>
          </p:cNvPr>
          <p:cNvSpPr>
            <a:spLocks noGrp="1"/>
          </p:cNvSpPr>
          <p:nvPr>
            <p:ph type="title"/>
          </p:nvPr>
        </p:nvSpPr>
        <p:spPr/>
        <p:txBody>
          <a:bodyPr/>
          <a:lstStyle/>
          <a:p>
            <a:r>
              <a:rPr lang="fi-FI" dirty="0"/>
              <a:t>Julkaisuja</a:t>
            </a:r>
          </a:p>
        </p:txBody>
      </p:sp>
      <p:sp>
        <p:nvSpPr>
          <p:cNvPr id="2" name="Dian numeron paikkamerkki 1">
            <a:extLst>
              <a:ext uri="{FF2B5EF4-FFF2-40B4-BE49-F238E27FC236}">
                <a16:creationId xmlns:a16="http://schemas.microsoft.com/office/drawing/2014/main" id="{732A2642-EFD8-D937-886F-5614F4BCF415}"/>
              </a:ext>
            </a:extLst>
          </p:cNvPr>
          <p:cNvSpPr>
            <a:spLocks noGrp="1"/>
          </p:cNvSpPr>
          <p:nvPr>
            <p:ph type="sldNum" idx="12"/>
          </p:nvPr>
        </p:nvSpPr>
        <p:spPr/>
        <p:txBody>
          <a:bodyPr/>
          <a:lstStyle/>
          <a:p>
            <a:pPr lvl="0"/>
            <a:fld id="{86CB4B4D-7CA3-9044-876B-883B54F8677D}" type="slidenum">
              <a:rPr lang="fi-FI" smtClean="0"/>
              <a:t>29</a:t>
            </a:fld>
            <a:endParaRPr lang="fi-FI"/>
          </a:p>
        </p:txBody>
      </p:sp>
      <p:pic>
        <p:nvPicPr>
          <p:cNvPr id="7" name="image.jpeg">
            <a:extLst>
              <a:ext uri="{FF2B5EF4-FFF2-40B4-BE49-F238E27FC236}">
                <a16:creationId xmlns:a16="http://schemas.microsoft.com/office/drawing/2014/main" id="{E8BBD8E5-C09F-BF2B-A152-341F91E17A3F}"/>
              </a:ext>
            </a:extLst>
          </p:cNvPr>
          <p:cNvPicPr/>
          <p:nvPr/>
        </p:nvPicPr>
        <p:blipFill>
          <a:blip r:embed="rId2"/>
          <a:stretch>
            <a:fillRect/>
          </a:stretch>
        </p:blipFill>
        <p:spPr>
          <a:xfrm>
            <a:off x="2411471" y="1422247"/>
            <a:ext cx="7369058" cy="4559606"/>
          </a:xfrm>
          <a:prstGeom prst="rect">
            <a:avLst/>
          </a:prstGeom>
          <a:ln w="12700">
            <a:miter lim="400000"/>
          </a:ln>
        </p:spPr>
      </p:pic>
    </p:spTree>
    <p:extLst>
      <p:ext uri="{BB962C8B-B14F-4D97-AF65-F5344CB8AC3E}">
        <p14:creationId xmlns:p14="http://schemas.microsoft.com/office/powerpoint/2010/main" val="267540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023,2 metsärannikko P3162378.jpeg">
            <a:extLst>
              <a:ext uri="{FF2B5EF4-FFF2-40B4-BE49-F238E27FC236}">
                <a16:creationId xmlns:a16="http://schemas.microsoft.com/office/drawing/2014/main" id="{C3DE713C-A362-137A-8A69-58160287F028}"/>
              </a:ext>
            </a:extLst>
          </p:cNvPr>
          <p:cNvPicPr/>
          <p:nvPr/>
        </p:nvPicPr>
        <p:blipFill>
          <a:blip r:embed="rId3">
            <a:alphaModFix/>
          </a:blip>
          <a:srcRect t="36" b="32684"/>
          <a:stretch>
            <a:fillRect/>
          </a:stretch>
        </p:blipFill>
        <p:spPr>
          <a:xfrm>
            <a:off x="325111" y="327216"/>
            <a:ext cx="11541600" cy="5716800"/>
          </a:xfrm>
          <a:prstGeom prst="rect">
            <a:avLst/>
          </a:prstGeom>
          <a:ln w="12700">
            <a:miter lim="400000"/>
          </a:ln>
        </p:spPr>
      </p:pic>
      <p:sp>
        <p:nvSpPr>
          <p:cNvPr id="91" name="Google Shape;91;p1"/>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dirty="0"/>
              <a:t>Arkkitehtisuunnittelu</a:t>
            </a:r>
            <a:endParaRPr dirty="0"/>
          </a:p>
        </p:txBody>
      </p:sp>
      <p:sp>
        <p:nvSpPr>
          <p:cNvPr id="92" name="Google Shape;92;p1"/>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dirty="0"/>
              <a:t>Tekijät</a:t>
            </a:r>
            <a:endParaRPr dirty="0"/>
          </a:p>
        </p:txBody>
      </p:sp>
      <p:sp>
        <p:nvSpPr>
          <p:cNvPr id="104" name="Google Shape;104;p3"/>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p>
            <a:pPr marL="114300" lvl="0" indent="0" defTabSz="584200">
              <a:buNone/>
              <a:defRPr>
                <a:solidFill>
                  <a:srgbClr val="000000"/>
                </a:solidFill>
              </a:defRPr>
            </a:pPr>
            <a:r>
              <a:rPr lang="fi-FI" sz="2000" dirty="0">
                <a:solidFill>
                  <a:schemeClr val="tx1"/>
                </a:solidFill>
              </a:rPr>
              <a:t>Markku Karjalainen, arkkitehti </a:t>
            </a:r>
            <a:r>
              <a:rPr lang="fi-FI" sz="2000" dirty="0" err="1">
                <a:solidFill>
                  <a:schemeClr val="tx1"/>
                </a:solidFill>
              </a:rPr>
              <a:t>TkT</a:t>
            </a:r>
            <a:r>
              <a:rPr lang="fi-FI" sz="2000" dirty="0">
                <a:solidFill>
                  <a:schemeClr val="tx1"/>
                </a:solidFill>
              </a:rPr>
              <a:t>, professori</a:t>
            </a:r>
          </a:p>
          <a:p>
            <a:pPr marL="114300" lvl="0" indent="0" defTabSz="584200">
              <a:buNone/>
              <a:defRPr>
                <a:solidFill>
                  <a:srgbClr val="000000"/>
                </a:solidFill>
              </a:defRPr>
            </a:pPr>
            <a:r>
              <a:rPr lang="fi-FI" sz="2000" dirty="0">
                <a:solidFill>
                  <a:schemeClr val="tx1"/>
                </a:solidFill>
              </a:rPr>
              <a:t>Henri Käpynen, arkkitehti, tutkija</a:t>
            </a:r>
          </a:p>
          <a:p>
            <a:pPr marL="114300" lvl="0" indent="0" defTabSz="584200">
              <a:buNone/>
              <a:defRPr>
                <a:solidFill>
                  <a:srgbClr val="000000"/>
                </a:solidFill>
              </a:defRPr>
            </a:pPr>
            <a:endParaRPr lang="fi-FI" sz="2000" dirty="0">
              <a:solidFill>
                <a:schemeClr val="tx1"/>
              </a:solidFill>
            </a:endParaRPr>
          </a:p>
          <a:p>
            <a:pPr marL="114300" lvl="0" indent="0" defTabSz="584200">
              <a:buNone/>
              <a:defRPr>
                <a:solidFill>
                  <a:srgbClr val="000000"/>
                </a:solidFill>
              </a:defRPr>
            </a:pPr>
            <a:r>
              <a:rPr lang="fi-FI" sz="2000" dirty="0">
                <a:solidFill>
                  <a:schemeClr val="tx1"/>
                </a:solidFill>
              </a:rPr>
              <a:t>Tampereen yliopisto</a:t>
            </a:r>
          </a:p>
        </p:txBody>
      </p:sp>
      <p:sp>
        <p:nvSpPr>
          <p:cNvPr id="105" name="Google Shape;105;p3"/>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Julkaisupäivä: 12.5.2022 </a:t>
            </a:r>
            <a:endParaRPr sz="2000" dirty="0"/>
          </a:p>
        </p:txBody>
      </p:sp>
      <p:sp>
        <p:nvSpPr>
          <p:cNvPr id="106" name="Google Shape;106;p3"/>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3" name="Dian numeron paikkamerkki 2">
            <a:extLst>
              <a:ext uri="{FF2B5EF4-FFF2-40B4-BE49-F238E27FC236}">
                <a16:creationId xmlns:a16="http://schemas.microsoft.com/office/drawing/2014/main" id="{7C4DDFD5-8C5B-706D-AF2F-650AD551FB3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a:t>
            </a:fld>
            <a:endParaRPr lang="fi-FI"/>
          </a:p>
        </p:txBody>
      </p:sp>
      <p:sp>
        <p:nvSpPr>
          <p:cNvPr id="4" name="Alatunnisteen paikkamerkki 3">
            <a:extLst>
              <a:ext uri="{FF2B5EF4-FFF2-40B4-BE49-F238E27FC236}">
                <a16:creationId xmlns:a16="http://schemas.microsoft.com/office/drawing/2014/main" id="{712FE869-EA9A-71B9-A2B9-CD6711A1C711}"/>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2373512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prstGeom prst="rect">
            <a:avLst/>
          </a:prstGeom>
          <a:effectLst>
            <a:outerShdw blurRad="101600" dist="25400" dir="5400000" rotWithShape="0">
              <a:srgbClr val="000000">
                <a:alpha val="4859"/>
              </a:srgbClr>
            </a:outerShdw>
          </a:effectLst>
        </p:spPr>
        <p:txBody>
          <a:bodyPr lIns="0" tIns="0" rIns="0" bIns="0" anchor="ctr">
            <a:normAutofit/>
          </a:bodyPr>
          <a:lstStyle>
            <a:lvl1pPr algn="l">
              <a:defRPr sz="5000" b="1">
                <a:latin typeface="Calibri"/>
                <a:ea typeface="Calibri"/>
                <a:cs typeface="Calibri"/>
                <a:sym typeface="Calibri"/>
              </a:defRPr>
            </a:lvl1pPr>
          </a:lstStyle>
          <a:p>
            <a:pPr lvl="0">
              <a:defRPr sz="1800" b="0">
                <a:solidFill>
                  <a:srgbClr val="000000"/>
                </a:solidFill>
              </a:defRPr>
            </a:pPr>
            <a:r>
              <a:rPr lang="fi-FI" sz="4400" b="0" dirty="0">
                <a:solidFill>
                  <a:schemeClr val="tx1"/>
                </a:solidFill>
                <a:latin typeface="Calibri Light" panose="020F0302020204030204" pitchFamily="34" charset="0"/>
                <a:cs typeface="Calibri Light" panose="020F0302020204030204" pitchFamily="34" charset="0"/>
              </a:rPr>
              <a:t>Arkkitehtisuunnittelu </a:t>
            </a:r>
            <a:r>
              <a:rPr lang="fi-FI" sz="4400" b="0">
                <a:solidFill>
                  <a:schemeClr val="tx1"/>
                </a:solidFill>
                <a:latin typeface="Calibri Light" panose="020F0302020204030204" pitchFamily="34" charset="0"/>
                <a:cs typeface="Calibri Light" panose="020F0302020204030204" pitchFamily="34" charset="0"/>
              </a:rPr>
              <a:t>- sisältö</a:t>
            </a:r>
            <a:endParaRPr sz="4400" b="0" dirty="0">
              <a:solidFill>
                <a:schemeClr val="tx1"/>
              </a:solidFill>
              <a:latin typeface="Calibri Light" panose="020F0302020204030204" pitchFamily="34" charset="0"/>
              <a:cs typeface="Calibri Light" panose="020F0302020204030204" pitchFamily="34" charset="0"/>
            </a:endParaRPr>
          </a:p>
        </p:txBody>
      </p:sp>
      <p:sp>
        <p:nvSpPr>
          <p:cNvPr id="97" name="Shape 97"/>
          <p:cNvSpPr>
            <a:spLocks noGrp="1"/>
          </p:cNvSpPr>
          <p:nvPr>
            <p:ph type="body" idx="1"/>
          </p:nvPr>
        </p:nvSpPr>
        <p:spPr>
          <a:prstGeom prst="rect">
            <a:avLst/>
          </a:prstGeom>
        </p:spPr>
        <p:txBody>
          <a:bodyPr>
            <a:normAutofit/>
          </a:bodyPr>
          <a:lstStyle/>
          <a:p>
            <a:pPr marL="342900" lvl="0" defTabSz="584200">
              <a:lnSpc>
                <a:spcPct val="100000"/>
              </a:lnSpc>
              <a:spcBef>
                <a:spcPts val="0"/>
              </a:spcBef>
              <a:buSzTx/>
              <a:buFont typeface="+mj-lt"/>
              <a:buAutoNum type="arabicPeriod"/>
              <a:defRPr sz="1800">
                <a:solidFill>
                  <a:srgbClr val="000000"/>
                </a:solidFill>
              </a:defRPr>
            </a:pPr>
            <a:r>
              <a:rPr lang="fi-FI" b="1" dirty="0">
                <a:solidFill>
                  <a:schemeClr val="tx1"/>
                </a:solidFill>
              </a:rPr>
              <a:t>Intro – Puurakentaminen ja arkkitehtuuri</a:t>
            </a:r>
            <a:br>
              <a:rPr lang="fi-FI" b="1" dirty="0">
                <a:solidFill>
                  <a:schemeClr val="tx1"/>
                </a:solidFill>
              </a:rPr>
            </a:br>
            <a:r>
              <a:rPr lang="fi-FI" b="1" dirty="0">
                <a:solidFill>
                  <a:schemeClr val="tx1"/>
                </a:solidFill>
              </a:rPr>
              <a:t>	</a:t>
            </a:r>
          </a:p>
          <a:p>
            <a:pPr marL="342900" lvl="0" defTabSz="584200">
              <a:lnSpc>
                <a:spcPct val="100000"/>
              </a:lnSpc>
              <a:spcBef>
                <a:spcPts val="0"/>
              </a:spcBef>
              <a:buSzTx/>
              <a:buFont typeface="+mj-lt"/>
              <a:buAutoNum type="arabicPeriod"/>
              <a:defRPr sz="1800">
                <a:solidFill>
                  <a:srgbClr val="000000"/>
                </a:solidFill>
              </a:defRPr>
            </a:pPr>
            <a:r>
              <a:rPr b="1" dirty="0" err="1">
                <a:solidFill>
                  <a:schemeClr val="tx1"/>
                </a:solidFill>
              </a:rPr>
              <a:t>Kaavoitus</a:t>
            </a:r>
            <a:r>
              <a:rPr b="1" dirty="0">
                <a:solidFill>
                  <a:schemeClr val="tx1"/>
                </a:solidFill>
              </a:rPr>
              <a:t> ja </a:t>
            </a:r>
            <a:r>
              <a:rPr b="1" dirty="0" err="1">
                <a:solidFill>
                  <a:schemeClr val="tx1"/>
                </a:solidFill>
              </a:rPr>
              <a:t>rakennustyypit</a:t>
            </a:r>
            <a:r>
              <a:rPr b="1" dirty="0">
                <a:solidFill>
                  <a:schemeClr val="tx1"/>
                </a:solidFill>
              </a:rPr>
              <a:t> </a:t>
            </a:r>
            <a:r>
              <a:rPr b="1" dirty="0" err="1">
                <a:solidFill>
                  <a:schemeClr val="tx1"/>
                </a:solidFill>
              </a:rPr>
              <a:t>puuarkkitehtuurin</a:t>
            </a:r>
            <a:r>
              <a:rPr b="1" dirty="0">
                <a:solidFill>
                  <a:schemeClr val="tx1"/>
                </a:solidFill>
              </a:rPr>
              <a:t> </a:t>
            </a:r>
            <a:r>
              <a:rPr b="1" dirty="0" err="1">
                <a:solidFill>
                  <a:schemeClr val="tx1"/>
                </a:solidFill>
              </a:rPr>
              <a:t>kannalta</a:t>
            </a:r>
            <a:endParaRPr b="1" dirty="0">
              <a:solidFill>
                <a:schemeClr val="tx1"/>
              </a:solidFill>
            </a:endParaRPr>
          </a:p>
          <a:p>
            <a:pPr marL="0" lvl="0" indent="0" defTabSz="584200">
              <a:lnSpc>
                <a:spcPct val="100000"/>
              </a:lnSpc>
              <a:spcBef>
                <a:spcPts val="0"/>
              </a:spcBef>
              <a:buSzTx/>
              <a:buFontTx/>
              <a:buNone/>
              <a:defRPr sz="1800">
                <a:solidFill>
                  <a:srgbClr val="000000"/>
                </a:solidFill>
              </a:defRPr>
            </a:pPr>
            <a:r>
              <a:rPr lang="fi-FI" sz="1500" dirty="0">
                <a:solidFill>
                  <a:schemeClr val="tx1"/>
                </a:solidFill>
              </a:rPr>
              <a:t>	</a:t>
            </a:r>
            <a:r>
              <a:rPr lang="fi-FI" sz="1600" dirty="0"/>
              <a:t>kaavoituksen prosessit, tontin luovutus, rakennustapaohjeet, puuarkkitehtuuri ja rakennustyypit</a:t>
            </a:r>
          </a:p>
          <a:p>
            <a:pPr marL="0" lvl="0" indent="0" defTabSz="584200">
              <a:lnSpc>
                <a:spcPct val="100000"/>
              </a:lnSpc>
              <a:spcBef>
                <a:spcPts val="0"/>
              </a:spcBef>
              <a:buSzTx/>
              <a:buFontTx/>
              <a:buNone/>
              <a:defRPr sz="1800">
                <a:solidFill>
                  <a:srgbClr val="000000"/>
                </a:solidFill>
              </a:defRPr>
            </a:pPr>
            <a:r>
              <a:rPr sz="1500" dirty="0">
                <a:solidFill>
                  <a:schemeClr val="tx1"/>
                </a:solidFill>
              </a:rPr>
              <a:t>  </a:t>
            </a:r>
          </a:p>
          <a:p>
            <a:pPr marL="342900" lvl="0" defTabSz="584200">
              <a:lnSpc>
                <a:spcPct val="100000"/>
              </a:lnSpc>
              <a:spcBef>
                <a:spcPts val="0"/>
              </a:spcBef>
              <a:buSzTx/>
              <a:buFont typeface="+mj-lt"/>
              <a:buAutoNum type="arabicPeriod" startAt="3"/>
              <a:defRPr sz="1800">
                <a:solidFill>
                  <a:srgbClr val="000000"/>
                </a:solidFill>
              </a:defRPr>
            </a:pPr>
            <a:r>
              <a:rPr b="1" dirty="0" err="1">
                <a:solidFill>
                  <a:schemeClr val="tx1"/>
                </a:solidFill>
              </a:rPr>
              <a:t>Rakentamismääräykset</a:t>
            </a:r>
            <a:r>
              <a:rPr b="1" dirty="0">
                <a:solidFill>
                  <a:schemeClr val="tx1"/>
                </a:solidFill>
              </a:rPr>
              <a:t> </a:t>
            </a:r>
            <a:r>
              <a:rPr b="1" dirty="0" err="1">
                <a:solidFill>
                  <a:schemeClr val="tx1"/>
                </a:solidFill>
              </a:rPr>
              <a:t>puun</a:t>
            </a:r>
            <a:r>
              <a:rPr b="1" dirty="0">
                <a:solidFill>
                  <a:schemeClr val="tx1"/>
                </a:solidFill>
              </a:rPr>
              <a:t> </a:t>
            </a:r>
            <a:r>
              <a:rPr b="1" dirty="0" err="1">
                <a:solidFill>
                  <a:schemeClr val="tx1"/>
                </a:solidFill>
              </a:rPr>
              <a:t>käytön</a:t>
            </a:r>
            <a:r>
              <a:rPr b="1" dirty="0">
                <a:solidFill>
                  <a:schemeClr val="tx1"/>
                </a:solidFill>
              </a:rPr>
              <a:t> </a:t>
            </a:r>
            <a:r>
              <a:rPr b="1" dirty="0" err="1">
                <a:solidFill>
                  <a:schemeClr val="tx1"/>
                </a:solidFill>
              </a:rPr>
              <a:t>näkökulmasta</a:t>
            </a:r>
            <a:r>
              <a:rPr b="1" dirty="0">
                <a:solidFill>
                  <a:schemeClr val="tx1"/>
                </a:solidFill>
              </a:rPr>
              <a:t> </a:t>
            </a:r>
            <a:r>
              <a:rPr b="1" dirty="0" err="1">
                <a:solidFill>
                  <a:schemeClr val="tx1"/>
                </a:solidFill>
              </a:rPr>
              <a:t>rakentamisessa</a:t>
            </a:r>
            <a:endParaRPr b="1" dirty="0">
              <a:solidFill>
                <a:schemeClr val="tx1"/>
              </a:solidFill>
            </a:endParaRPr>
          </a:p>
          <a:p>
            <a:pPr marL="0" lvl="0" indent="0" defTabSz="584200">
              <a:lnSpc>
                <a:spcPct val="100000"/>
              </a:lnSpc>
              <a:spcBef>
                <a:spcPts val="0"/>
              </a:spcBef>
              <a:buSzTx/>
              <a:buFontTx/>
              <a:buNone/>
              <a:defRPr sz="1800">
                <a:solidFill>
                  <a:srgbClr val="000000"/>
                </a:solidFill>
              </a:defRPr>
            </a:pPr>
            <a:r>
              <a:rPr lang="fi-FI" sz="1600" dirty="0">
                <a:solidFill>
                  <a:schemeClr val="tx1"/>
                </a:solidFill>
              </a:rPr>
              <a:t>	asuntosuunnittelu, energiatehokkuus ja lämmöneristys, paloturvallisuus ja ääneneristys</a:t>
            </a:r>
          </a:p>
          <a:p>
            <a:pPr marL="0" lvl="0" indent="0" defTabSz="584200">
              <a:lnSpc>
                <a:spcPct val="100000"/>
              </a:lnSpc>
              <a:spcBef>
                <a:spcPts val="0"/>
              </a:spcBef>
              <a:buSzTx/>
              <a:buFontTx/>
              <a:buNone/>
              <a:defRPr sz="1800">
                <a:solidFill>
                  <a:srgbClr val="000000"/>
                </a:solidFill>
              </a:defRPr>
            </a:pPr>
            <a:endParaRPr sz="1500" b="1" dirty="0">
              <a:solidFill>
                <a:schemeClr val="tx1"/>
              </a:solidFill>
            </a:endParaRPr>
          </a:p>
          <a:p>
            <a:pPr marL="342900" lvl="0" defTabSz="584200">
              <a:lnSpc>
                <a:spcPct val="100000"/>
              </a:lnSpc>
              <a:spcBef>
                <a:spcPts val="0"/>
              </a:spcBef>
              <a:buSzTx/>
              <a:buFont typeface="+mj-lt"/>
              <a:buAutoNum type="arabicPeriod" startAt="4"/>
              <a:defRPr sz="1800">
                <a:solidFill>
                  <a:srgbClr val="000000"/>
                </a:solidFill>
              </a:defRPr>
            </a:pPr>
            <a:r>
              <a:rPr b="1" dirty="0" err="1">
                <a:solidFill>
                  <a:schemeClr val="tx1"/>
                </a:solidFill>
              </a:rPr>
              <a:t>Rakentamisen</a:t>
            </a:r>
            <a:r>
              <a:rPr b="1" dirty="0">
                <a:solidFill>
                  <a:schemeClr val="tx1"/>
                </a:solidFill>
              </a:rPr>
              <a:t> </a:t>
            </a:r>
            <a:r>
              <a:rPr b="1" dirty="0" err="1">
                <a:solidFill>
                  <a:schemeClr val="tx1"/>
                </a:solidFill>
              </a:rPr>
              <a:t>prosessit</a:t>
            </a:r>
            <a:r>
              <a:rPr b="1" dirty="0">
                <a:solidFill>
                  <a:schemeClr val="tx1"/>
                </a:solidFill>
              </a:rPr>
              <a:t> ja </a:t>
            </a:r>
            <a:r>
              <a:rPr b="1" dirty="0" err="1">
                <a:solidFill>
                  <a:schemeClr val="tx1"/>
                </a:solidFill>
              </a:rPr>
              <a:t>puun</a:t>
            </a:r>
            <a:r>
              <a:rPr b="1" dirty="0">
                <a:solidFill>
                  <a:schemeClr val="tx1"/>
                </a:solidFill>
              </a:rPr>
              <a:t> </a:t>
            </a:r>
            <a:r>
              <a:rPr b="1" dirty="0" err="1">
                <a:solidFill>
                  <a:schemeClr val="tx1"/>
                </a:solidFill>
              </a:rPr>
              <a:t>mahdollisuudet</a:t>
            </a:r>
            <a:r>
              <a:rPr b="1" dirty="0">
                <a:solidFill>
                  <a:schemeClr val="tx1"/>
                </a:solidFill>
              </a:rPr>
              <a:t> </a:t>
            </a:r>
            <a:r>
              <a:rPr b="1" dirty="0" err="1">
                <a:solidFill>
                  <a:schemeClr val="tx1"/>
                </a:solidFill>
              </a:rPr>
              <a:t>rakentamisprosessin</a:t>
            </a:r>
            <a:r>
              <a:rPr b="1" dirty="0">
                <a:solidFill>
                  <a:schemeClr val="tx1"/>
                </a:solidFill>
              </a:rPr>
              <a:t> </a:t>
            </a:r>
            <a:r>
              <a:rPr b="1" dirty="0" err="1">
                <a:solidFill>
                  <a:schemeClr val="tx1"/>
                </a:solidFill>
              </a:rPr>
              <a:t>eri</a:t>
            </a:r>
            <a:r>
              <a:rPr b="1" dirty="0">
                <a:solidFill>
                  <a:schemeClr val="tx1"/>
                </a:solidFill>
              </a:rPr>
              <a:t> </a:t>
            </a:r>
            <a:r>
              <a:rPr b="1" dirty="0" err="1">
                <a:solidFill>
                  <a:schemeClr val="tx1"/>
                </a:solidFill>
              </a:rPr>
              <a:t>vaiheissa</a:t>
            </a:r>
            <a:endParaRPr b="1" dirty="0">
              <a:solidFill>
                <a:schemeClr val="tx1"/>
              </a:solidFill>
            </a:endParaRPr>
          </a:p>
          <a:p>
            <a:pPr marL="0" lvl="0" indent="0" defTabSz="584200">
              <a:lnSpc>
                <a:spcPct val="100000"/>
              </a:lnSpc>
              <a:spcBef>
                <a:spcPts val="0"/>
              </a:spcBef>
              <a:buSzTx/>
              <a:buFontTx/>
              <a:buNone/>
              <a:defRPr sz="1800">
                <a:solidFill>
                  <a:srgbClr val="000000"/>
                </a:solidFill>
              </a:defRPr>
            </a:pPr>
            <a:r>
              <a:rPr lang="fi-FI" sz="1600" dirty="0">
                <a:solidFill>
                  <a:schemeClr val="tx1"/>
                </a:solidFill>
              </a:rPr>
              <a:t>	hankesuunnittelu, arkkitehtisuunnittelu, yhteistyö rakennesuunnittelun ja LVISA-suunnittelun kanssa</a:t>
            </a:r>
            <a:endParaRPr sz="1600" dirty="0">
              <a:solidFill>
                <a:schemeClr val="tx1"/>
              </a:solidFill>
            </a:endParaRPr>
          </a:p>
          <a:p>
            <a:pPr marL="0" lvl="0" indent="0" defTabSz="584200">
              <a:lnSpc>
                <a:spcPct val="100000"/>
              </a:lnSpc>
              <a:spcBef>
                <a:spcPts val="0"/>
              </a:spcBef>
              <a:buSzTx/>
              <a:buFontTx/>
              <a:buNone/>
              <a:defRPr sz="1800">
                <a:solidFill>
                  <a:srgbClr val="000000"/>
                </a:solidFill>
              </a:defRPr>
            </a:pPr>
            <a:r>
              <a:rPr dirty="0">
                <a:solidFill>
                  <a:srgbClr val="FFFFFF"/>
                </a:solidFill>
              </a:rPr>
              <a:t> </a:t>
            </a:r>
          </a:p>
        </p:txBody>
      </p:sp>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5</a:t>
            </a:fld>
            <a:endParaRPr lang="fi-FI" dirty="0">
              <a:solidFill>
                <a:srgbClr val="FFFFFF"/>
              </a:solidFill>
              <a:latin typeface="Calibri"/>
              <a:cs typeface="Calibri"/>
              <a:sym typeface="Calibri"/>
            </a:endParaRPr>
          </a:p>
        </p:txBody>
      </p:sp>
      <p:sp>
        <p:nvSpPr>
          <p:cNvPr id="3" name="Dian numeron paikkamerkki 2">
            <a:extLst>
              <a:ext uri="{FF2B5EF4-FFF2-40B4-BE49-F238E27FC236}">
                <a16:creationId xmlns:a16="http://schemas.microsoft.com/office/drawing/2014/main" id="{43F84CF1-98FF-2F51-3354-CB0FD31D70B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a:t>
            </a:fld>
            <a:endParaRPr lang="fi-FI"/>
          </a:p>
        </p:txBody>
      </p:sp>
    </p:spTree>
    <p:extLst>
      <p:ext uri="{BB962C8B-B14F-4D97-AF65-F5344CB8AC3E}">
        <p14:creationId xmlns:p14="http://schemas.microsoft.com/office/powerpoint/2010/main" val="3447278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D5DAB8-1EA2-E50F-EADC-D532306CA30E}"/>
              </a:ext>
            </a:extLst>
          </p:cNvPr>
          <p:cNvSpPr>
            <a:spLocks noGrp="1"/>
          </p:cNvSpPr>
          <p:nvPr>
            <p:ph type="title"/>
          </p:nvPr>
        </p:nvSpPr>
        <p:spPr/>
        <p:txBody>
          <a:bodyPr>
            <a:normAutofit fontScale="90000"/>
          </a:bodyPr>
          <a:lstStyle/>
          <a:p>
            <a:r>
              <a:rPr lang="fi-FI" dirty="0"/>
              <a:t>Rakentamisen prosessit ja puun mahdollisuudet rakentamisprosessin eri vaiheissa </a:t>
            </a:r>
          </a:p>
        </p:txBody>
      </p:sp>
    </p:spTree>
    <p:extLst>
      <p:ext uri="{BB962C8B-B14F-4D97-AF65-F5344CB8AC3E}">
        <p14:creationId xmlns:p14="http://schemas.microsoft.com/office/powerpoint/2010/main" val="2309599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577BBA75-A909-D6D1-FDE7-61CF73D36047}"/>
              </a:ext>
            </a:extLst>
          </p:cNvPr>
          <p:cNvSpPr>
            <a:spLocks noGrp="1"/>
          </p:cNvSpPr>
          <p:nvPr>
            <p:ph type="title"/>
          </p:nvPr>
        </p:nvSpPr>
        <p:spPr/>
        <p:txBody>
          <a:bodyPr/>
          <a:lstStyle/>
          <a:p>
            <a:r>
              <a:rPr lang="fi-FI" dirty="0"/>
              <a:t>Sisältö</a:t>
            </a:r>
          </a:p>
        </p:txBody>
      </p:sp>
      <p:sp>
        <p:nvSpPr>
          <p:cNvPr id="4" name="Tekstin paikkamerkki 3">
            <a:extLst>
              <a:ext uri="{FF2B5EF4-FFF2-40B4-BE49-F238E27FC236}">
                <a16:creationId xmlns:a16="http://schemas.microsoft.com/office/drawing/2014/main" id="{A9FAE0F3-20F5-24E6-D9DF-B85C69FBAE7E}"/>
              </a:ext>
            </a:extLst>
          </p:cNvPr>
          <p:cNvSpPr>
            <a:spLocks noGrp="1"/>
          </p:cNvSpPr>
          <p:nvPr>
            <p:ph type="body" idx="1"/>
          </p:nvPr>
        </p:nvSpPr>
        <p:spPr/>
        <p:txBody>
          <a:bodyPr/>
          <a:lstStyle/>
          <a:p>
            <a:pPr marL="114300" indent="0">
              <a:buNone/>
            </a:pPr>
            <a:r>
              <a:rPr lang="fi-FI" dirty="0"/>
              <a:t>Rakentamisen prosessit ja puun mahdollisuudet rakentamisprosessin eri vaiheissa </a:t>
            </a:r>
          </a:p>
          <a:p>
            <a:r>
              <a:rPr lang="fi-FI" dirty="0"/>
              <a:t>hankesuunnittelu</a:t>
            </a:r>
          </a:p>
          <a:p>
            <a:r>
              <a:rPr lang="fi-FI" dirty="0"/>
              <a:t>arkkitehtisuunnittelu</a:t>
            </a:r>
          </a:p>
          <a:p>
            <a:r>
              <a:rPr lang="fi-FI" dirty="0"/>
              <a:t>yhteistyö rakennesuunnittelun ja LVISA-suunnittelun kanssa</a:t>
            </a:r>
          </a:p>
          <a:p>
            <a:endParaRPr lang="fi-FI" dirty="0"/>
          </a:p>
        </p:txBody>
      </p:sp>
      <p:sp>
        <p:nvSpPr>
          <p:cNvPr id="5" name="Alatunnisteen paikkamerkki 4">
            <a:extLst>
              <a:ext uri="{FF2B5EF4-FFF2-40B4-BE49-F238E27FC236}">
                <a16:creationId xmlns:a16="http://schemas.microsoft.com/office/drawing/2014/main" id="{0D8218DA-4F82-2CE7-3BB4-6C2448D7AA74}"/>
              </a:ext>
            </a:extLst>
          </p:cNvPr>
          <p:cNvSpPr>
            <a:spLocks noGrp="1"/>
          </p:cNvSpPr>
          <p:nvPr>
            <p:ph type="ftr" idx="11"/>
          </p:nvPr>
        </p:nvSpPr>
        <p:spPr/>
        <p:txBody>
          <a:bodyPr/>
          <a:lstStyle/>
          <a:p>
            <a:r>
              <a:rPr lang="fi-FI"/>
              <a:t>Arkkitehtisuunnittelu</a:t>
            </a:r>
          </a:p>
        </p:txBody>
      </p:sp>
      <p:sp>
        <p:nvSpPr>
          <p:cNvPr id="6" name="Dian numeron paikkamerkki 5">
            <a:extLst>
              <a:ext uri="{FF2B5EF4-FFF2-40B4-BE49-F238E27FC236}">
                <a16:creationId xmlns:a16="http://schemas.microsoft.com/office/drawing/2014/main" id="{C1A876C6-5A0B-353D-5C70-74DC95219B7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7</a:t>
            </a:fld>
            <a:endParaRPr lang="fi-FI"/>
          </a:p>
        </p:txBody>
      </p:sp>
    </p:spTree>
    <p:extLst>
      <p:ext uri="{BB962C8B-B14F-4D97-AF65-F5344CB8AC3E}">
        <p14:creationId xmlns:p14="http://schemas.microsoft.com/office/powerpoint/2010/main" val="252805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 name="Shape 1935"/>
          <p:cNvSpPr>
            <a:spLocks noGrp="1"/>
          </p:cNvSpPr>
          <p:nvPr>
            <p:ph type="title"/>
          </p:nvPr>
        </p:nvSpPr>
        <p:spPr>
          <a:prstGeom prst="rect">
            <a:avLst/>
          </a:prstGeom>
        </p:spPr>
        <p:txBody>
          <a:bodyPr lIns="0" tIns="0" rIns="0" bIns="0"/>
          <a:lstStyle>
            <a:lvl1pPr>
              <a:defRPr>
                <a:solidFill>
                  <a:srgbClr val="FFFFFF"/>
                </a:solidFill>
              </a:defRPr>
            </a:lvl1pPr>
          </a:lstStyle>
          <a:p>
            <a:pPr lvl="0">
              <a:defRPr sz="1800">
                <a:solidFill>
                  <a:srgbClr val="000000"/>
                </a:solidFill>
              </a:defRPr>
            </a:pPr>
            <a:r>
              <a:rPr sz="4400">
                <a:solidFill>
                  <a:srgbClr val="FFFFFF"/>
                </a:solidFill>
              </a:rPr>
              <a:t>Hankesuunnittelu</a:t>
            </a:r>
          </a:p>
        </p:txBody>
      </p:sp>
      <p:sp>
        <p:nvSpPr>
          <p:cNvPr id="2" name="Dian numeron paikkamerkki 1">
            <a:extLst>
              <a:ext uri="{FF2B5EF4-FFF2-40B4-BE49-F238E27FC236}">
                <a16:creationId xmlns:a16="http://schemas.microsoft.com/office/drawing/2014/main" id="{A7790B8F-4761-FD3A-D2B3-5DF2B34518D7}"/>
              </a:ext>
            </a:extLst>
          </p:cNvPr>
          <p:cNvSpPr>
            <a:spLocks noGrp="1"/>
          </p:cNvSpPr>
          <p:nvPr>
            <p:ph type="sldNum" sz="quarter" idx="4294967295"/>
          </p:nvPr>
        </p:nvSpPr>
        <p:spPr>
          <a:xfrm>
            <a:off x="11547475" y="182563"/>
            <a:ext cx="644525" cy="382587"/>
          </a:xfrm>
        </p:spPr>
        <p:txBody>
          <a:bodyPr/>
          <a:lstStyle/>
          <a:p>
            <a:pPr lvl="0"/>
            <a:fld id="{86CB4B4D-7CA3-9044-876B-883B54F8677D}" type="slidenum">
              <a:rPr lang="fi-FI" smtClean="0"/>
              <a:t>8</a:t>
            </a:fld>
            <a:endParaRPr lang="fi-FI"/>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68D3562B-7B28-A732-2948-EC2F2DF1C2C1}"/>
              </a:ext>
            </a:extLst>
          </p:cNvPr>
          <p:cNvSpPr>
            <a:spLocks noGrp="1"/>
          </p:cNvSpPr>
          <p:nvPr>
            <p:ph type="body" idx="1"/>
          </p:nvPr>
        </p:nvSpPr>
        <p:spPr/>
        <p:txBody>
          <a:bodyPr/>
          <a:lstStyle/>
          <a:p>
            <a:r>
              <a:rPr lang="fi-FI" dirty="0"/>
              <a:t>Miten rakennuttaja näkee teollisen puurakentamisen hankkeen nykytilan ja kehityspotentiaalin?</a:t>
            </a:r>
          </a:p>
          <a:p>
            <a:r>
              <a:rPr lang="fi-FI" dirty="0"/>
              <a:t>Miten rakennuttaja vaikuttaa hankkeen kustannuksiin ja mistä koostuu rakennuttajan muistilista?</a:t>
            </a:r>
          </a:p>
          <a:p>
            <a:endParaRPr lang="fi-FI" dirty="0"/>
          </a:p>
          <a:p>
            <a:pPr>
              <a:buFont typeface="Wingdings" panose="05000000000000000000" pitchFamily="2" charset="2"/>
              <a:buChar char="Ø"/>
            </a:pPr>
            <a:r>
              <a:rPr lang="fi-FI" sz="2800" dirty="0">
                <a:solidFill>
                  <a:schemeClr val="tx1"/>
                </a:solidFill>
                <a:latin typeface="Calibri" panose="020F0502020204030204" pitchFamily="34" charset="0"/>
                <a:ea typeface="Trebuchet MS Bold"/>
                <a:cs typeface="Calibri" panose="020F0502020204030204" pitchFamily="34" charset="0"/>
                <a:sym typeface="Trebuchet MS Bold"/>
              </a:rPr>
              <a:t>Huomio tulee kiinnittää hankkeen toteutusmuodon sekä yhteistyökumppaneiden valintaan!</a:t>
            </a:r>
            <a:endParaRPr lang="fi-FI" dirty="0">
              <a:solidFill>
                <a:schemeClr val="tx1"/>
              </a:solidFill>
              <a:latin typeface="Calibri" panose="020F0502020204030204" pitchFamily="34" charset="0"/>
              <a:cs typeface="Calibri" panose="020F0502020204030204" pitchFamily="34" charset="0"/>
            </a:endParaRPr>
          </a:p>
          <a:p>
            <a:endParaRPr lang="fi-FI" dirty="0"/>
          </a:p>
        </p:txBody>
      </p:sp>
      <p:sp>
        <p:nvSpPr>
          <p:cNvPr id="1939" name="Shape 1939"/>
          <p:cNvSpPr/>
          <p:nvPr/>
        </p:nvSpPr>
        <p:spPr>
          <a:xfrm>
            <a:off x="2304727" y="2775601"/>
            <a:ext cx="8352930" cy="2137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107000"/>
              </a:lnSpc>
              <a:spcBef>
                <a:spcPts val="800"/>
              </a:spcBef>
              <a:defRPr>
                <a:solidFill>
                  <a:srgbClr val="000000"/>
                </a:solidFill>
              </a:defRPr>
            </a:pPr>
            <a:endParaRPr i="1" dirty="0">
              <a:solidFill>
                <a:srgbClr val="9CA65D"/>
              </a:solidFill>
              <a:latin typeface="Arial"/>
              <a:ea typeface="Arial"/>
              <a:cs typeface="Arial"/>
              <a:sym typeface="Arial"/>
            </a:endParaRPr>
          </a:p>
        </p:txBody>
      </p:sp>
      <p:sp>
        <p:nvSpPr>
          <p:cNvPr id="3" name="Otsikko 2">
            <a:extLst>
              <a:ext uri="{FF2B5EF4-FFF2-40B4-BE49-F238E27FC236}">
                <a16:creationId xmlns:a16="http://schemas.microsoft.com/office/drawing/2014/main" id="{ABD6C98A-45F0-A6CD-AE36-4D2A2E85FE1B}"/>
              </a:ext>
            </a:extLst>
          </p:cNvPr>
          <p:cNvSpPr>
            <a:spLocks noGrp="1"/>
          </p:cNvSpPr>
          <p:nvPr>
            <p:ph type="title"/>
          </p:nvPr>
        </p:nvSpPr>
        <p:spPr/>
        <p:txBody>
          <a:bodyPr/>
          <a:lstStyle/>
          <a:p>
            <a:r>
              <a:rPr lang="fi-FI" dirty="0"/>
              <a:t>Hankesuunnittelu</a:t>
            </a:r>
          </a:p>
        </p:txBody>
      </p:sp>
      <p:sp>
        <p:nvSpPr>
          <p:cNvPr id="2" name="Dian numeron paikkamerkki 1">
            <a:extLst>
              <a:ext uri="{FF2B5EF4-FFF2-40B4-BE49-F238E27FC236}">
                <a16:creationId xmlns:a16="http://schemas.microsoft.com/office/drawing/2014/main" id="{D40E8758-4174-5A35-FF30-B54B689B00CB}"/>
              </a:ext>
            </a:extLst>
          </p:cNvPr>
          <p:cNvSpPr>
            <a:spLocks noGrp="1"/>
          </p:cNvSpPr>
          <p:nvPr>
            <p:ph type="sldNum" idx="12"/>
          </p:nvPr>
        </p:nvSpPr>
        <p:spPr/>
        <p:txBody>
          <a:bodyPr/>
          <a:lstStyle/>
          <a:p>
            <a:pPr lvl="0"/>
            <a:fld id="{86CB4B4D-7CA3-9044-876B-883B54F8677D}" type="slidenum">
              <a:rPr lang="fi-FI" smtClean="0"/>
              <a:t>9</a:t>
            </a:fld>
            <a:endParaRPr lang="fi-FI"/>
          </a:p>
        </p:txBody>
      </p:sp>
      <p:sp>
        <p:nvSpPr>
          <p:cNvPr id="5" name="Alatunnisteen paikkamerkki 4">
            <a:extLst>
              <a:ext uri="{FF2B5EF4-FFF2-40B4-BE49-F238E27FC236}">
                <a16:creationId xmlns:a16="http://schemas.microsoft.com/office/drawing/2014/main" id="{6933DD46-A42C-AEF0-6C61-883972684A60}"/>
              </a:ext>
            </a:extLst>
          </p:cNvPr>
          <p:cNvSpPr>
            <a:spLocks noGrp="1"/>
          </p:cNvSpPr>
          <p:nvPr>
            <p:ph type="ftr" idx="11"/>
          </p:nvPr>
        </p:nvSpPr>
        <p:spPr/>
        <p:txBody>
          <a:bodyPr/>
          <a:lstStyle/>
          <a:p>
            <a:r>
              <a:rPr lang="fi-FI"/>
              <a:t>Arkkitehtisuunnittelu</a:t>
            </a:r>
          </a:p>
        </p:txBody>
      </p:sp>
    </p:spTree>
  </p:cSld>
  <p:clrMapOvr>
    <a:masterClrMapping/>
  </p:clrMapOvr>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905</Words>
  <Application>Microsoft Office PowerPoint</Application>
  <PresentationFormat>Laajakuva</PresentationFormat>
  <Paragraphs>167</Paragraphs>
  <Slides>29</Slides>
  <Notes>4</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29</vt:i4>
      </vt:variant>
    </vt:vector>
  </HeadingPairs>
  <TitlesOfParts>
    <vt:vector size="34" baseType="lpstr">
      <vt:lpstr>Arial</vt:lpstr>
      <vt:lpstr>Calibri</vt:lpstr>
      <vt:lpstr>Calibri Light</vt:lpstr>
      <vt:lpstr>Wingdings</vt:lpstr>
      <vt:lpstr>Office-teema</vt:lpstr>
      <vt:lpstr>Teollinen puurakentaminen</vt:lpstr>
      <vt:lpstr>PowerPoint-esitys</vt:lpstr>
      <vt:lpstr>Arkkitehtisuunnittelu</vt:lpstr>
      <vt:lpstr>PowerPoint-esitys</vt:lpstr>
      <vt:lpstr>Arkkitehtisuunnittelu - sisältö</vt:lpstr>
      <vt:lpstr>Rakentamisen prosessit ja puun mahdollisuudet rakentamisprosessin eri vaiheissa </vt:lpstr>
      <vt:lpstr>Sisältö</vt:lpstr>
      <vt:lpstr>Hankesuunnittelu</vt:lpstr>
      <vt:lpstr>Hankesuunnittelu</vt:lpstr>
      <vt:lpstr>Hankesuunnittelu</vt:lpstr>
      <vt:lpstr>Tilaaja esittää oman tilajako- ja huonekokotoiveensa</vt:lpstr>
      <vt:lpstr>Tilaaja esittää oman tilajako- ja huonekokotoiveensa</vt:lpstr>
      <vt:lpstr>Huomioi talotekniikkareititykset ja asennusjärjestys + palo- ja äänitekniset asiat rakenteiden lävistyksissä</vt:lpstr>
      <vt:lpstr>Puurakentamisessa on erityiskysymyksiä, jotka tulee tietää…</vt:lpstr>
      <vt:lpstr>Erityishelpotus</vt:lpstr>
      <vt:lpstr>Hanke-esimerkkejä</vt:lpstr>
      <vt:lpstr>Tampereen opiskelija-asuntosäätiö, TOAS; ”Sammon taonta” -hanke</vt:lpstr>
      <vt:lpstr>Yrjö ja Hanna -säätiö sr; ”Kolmiloikka” -hanke</vt:lpstr>
      <vt:lpstr>Vastuullisuus; ympäristöstä, viihtyisyydestä ja kustannustasosta </vt:lpstr>
      <vt:lpstr>Yhteistyö rakennesuunnittelun ja LVISA-suunnittelun kanssa</vt:lpstr>
      <vt:lpstr>Ilmanvaihto</vt:lpstr>
      <vt:lpstr>Ilmanvaihto</vt:lpstr>
      <vt:lpstr>Vesijohdot</vt:lpstr>
      <vt:lpstr>Vesijohdot</vt:lpstr>
      <vt:lpstr>Viemärit</vt:lpstr>
      <vt:lpstr>Viemärit</vt:lpstr>
      <vt:lpstr>Kirjallisuutta</vt:lpstr>
      <vt:lpstr>Julkaisuja</vt:lpstr>
      <vt:lpstr>Julkaisuja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Teollinen puurakentaminen</dc:title>
  <dc:creator>atte Kalke</dc:creator>
  <cp:lastModifiedBy>Hilppa Iittiläinen</cp:lastModifiedBy>
  <cp:revision>2</cp:revision>
  <dcterms:created xsi:type="dcterms:W3CDTF">2021-05-03T10:20:21Z</dcterms:created>
  <dcterms:modified xsi:type="dcterms:W3CDTF">2022-06-20T11:51:14Z</dcterms:modified>
</cp:coreProperties>
</file>