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02" r:id="rId5"/>
    <p:sldId id="303" r:id="rId6"/>
    <p:sldId id="448" r:id="rId7"/>
    <p:sldId id="304" r:id="rId8"/>
    <p:sldId id="447" r:id="rId9"/>
    <p:sldId id="404" r:id="rId10"/>
    <p:sldId id="406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28" r:id="rId19"/>
    <p:sldId id="423" r:id="rId20"/>
    <p:sldId id="424" r:id="rId21"/>
    <p:sldId id="425" r:id="rId22"/>
    <p:sldId id="426" r:id="rId23"/>
    <p:sldId id="415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49" r:id="rId32"/>
    <p:sldId id="450" r:id="rId33"/>
    <p:sldId id="451" r:id="rId34"/>
    <p:sldId id="437" r:id="rId35"/>
    <p:sldId id="438" r:id="rId36"/>
    <p:sldId id="439" r:id="rId37"/>
    <p:sldId id="441" r:id="rId38"/>
    <p:sldId id="442" r:id="rId39"/>
    <p:sldId id="443" r:id="rId40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F9DAE-5E15-4416-B27E-81EA697476EA}" v="1" dt="2022-06-18T16:50:15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2E9B888-FADD-4F12-A4D0-463B91571AC1}"/>
    <pc:docChg chg="undo custSel addSld delSld modSld">
      <pc:chgData name="Hilppa Iittiläinen" userId="f7572432-e0f1-4abb-81ed-7836843e2f2b" providerId="ADAL" clId="{22E9B888-FADD-4F12-A4D0-463B91571AC1}" dt="2022-05-27T08:18:16.764" v="69" actId="6549"/>
      <pc:docMkLst>
        <pc:docMk/>
      </pc:docMkLst>
      <pc:sldChg chg="modSp del mod">
        <pc:chgData name="Hilppa Iittiläinen" userId="f7572432-e0f1-4abb-81ed-7836843e2f2b" providerId="ADAL" clId="{22E9B888-FADD-4F12-A4D0-463B91571AC1}" dt="2022-05-27T08:02:17.696" v="5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22E9B888-FADD-4F12-A4D0-463B91571AC1}" dt="2022-05-27T08:02:09.228" v="1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22E9B888-FADD-4F12-A4D0-463B91571AC1}" dt="2022-05-27T08:02:09.228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22E9B888-FADD-4F12-A4D0-463B91571AC1}" dt="2022-05-27T08:02:09.041" v="0"/>
        <pc:sldMkLst>
          <pc:docMk/>
          <pc:sldMk cId="0" sldId="302"/>
        </pc:sldMkLst>
      </pc:sldChg>
      <pc:sldChg chg="add">
        <pc:chgData name="Hilppa Iittiläinen" userId="f7572432-e0f1-4abb-81ed-7836843e2f2b" providerId="ADAL" clId="{22E9B888-FADD-4F12-A4D0-463B91571AC1}" dt="2022-05-27T08:02:09.041" v="0"/>
        <pc:sldMkLst>
          <pc:docMk/>
          <pc:sldMk cId="0" sldId="303"/>
        </pc:sldMkLst>
      </pc:sldChg>
      <pc:sldChg chg="add del">
        <pc:chgData name="Hilppa Iittiläinen" userId="f7572432-e0f1-4abb-81ed-7836843e2f2b" providerId="ADAL" clId="{22E9B888-FADD-4F12-A4D0-463B91571AC1}" dt="2022-05-27T08:02:12.324" v="3" actId="2696"/>
        <pc:sldMkLst>
          <pc:docMk/>
          <pc:sldMk cId="2373512839" sldId="304"/>
        </pc:sldMkLst>
      </pc:sldChg>
      <pc:sldChg chg="modSp add mod">
        <pc:chgData name="Hilppa Iittiläinen" userId="f7572432-e0f1-4abb-81ed-7836843e2f2b" providerId="ADAL" clId="{22E9B888-FADD-4F12-A4D0-463B91571AC1}" dt="2022-05-27T08:02:34.468" v="10" actId="20577"/>
        <pc:sldMkLst>
          <pc:docMk/>
          <pc:sldMk cId="2667013120" sldId="304"/>
        </pc:sldMkLst>
        <pc:spChg chg="mod">
          <ac:chgData name="Hilppa Iittiläinen" userId="f7572432-e0f1-4abb-81ed-7836843e2f2b" providerId="ADAL" clId="{22E9B888-FADD-4F12-A4D0-463B91571AC1}" dt="2022-05-27T08:02:34.468" v="10" actId="20577"/>
          <ac:spMkLst>
            <pc:docMk/>
            <pc:sldMk cId="2667013120" sldId="304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06.965" v="12" actId="6549"/>
        <pc:sldMkLst>
          <pc:docMk/>
          <pc:sldMk cId="201490736" sldId="408"/>
        </pc:sldMkLst>
        <pc:spChg chg="mod">
          <ac:chgData name="Hilppa Iittiläinen" userId="f7572432-e0f1-4abb-81ed-7836843e2f2b" providerId="ADAL" clId="{22E9B888-FADD-4F12-A4D0-463B91571AC1}" dt="2022-05-27T08:14:06.965" v="12" actId="6549"/>
          <ac:spMkLst>
            <pc:docMk/>
            <pc:sldMk cId="201490736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29.677" v="20" actId="1036"/>
        <pc:sldMkLst>
          <pc:docMk/>
          <pc:sldMk cId="3794893381" sldId="409"/>
        </pc:sldMkLst>
        <pc:spChg chg="mod">
          <ac:chgData name="Hilppa Iittiläinen" userId="f7572432-e0f1-4abb-81ed-7836843e2f2b" providerId="ADAL" clId="{22E9B888-FADD-4F12-A4D0-463B91571AC1}" dt="2022-05-27T08:14:29.088" v="19" actId="1036"/>
          <ac:spMkLst>
            <pc:docMk/>
            <pc:sldMk cId="3794893381" sldId="409"/>
            <ac:spMk id="7" creationId="{C1F58099-9B24-4C58-826E-511BF2433727}"/>
          </ac:spMkLst>
        </pc:spChg>
        <pc:picChg chg="mod">
          <ac:chgData name="Hilppa Iittiläinen" userId="f7572432-e0f1-4abb-81ed-7836843e2f2b" providerId="ADAL" clId="{22E9B888-FADD-4F12-A4D0-463B91571AC1}" dt="2022-05-27T08:14:29.677" v="20" actId="1036"/>
          <ac:picMkLst>
            <pc:docMk/>
            <pc:sldMk cId="3794893381" sldId="409"/>
            <ac:picMk id="12" creationId="{00000000-0000-0000-0000-000000000000}"/>
          </ac:picMkLst>
        </pc:picChg>
      </pc:sldChg>
      <pc:sldChg chg="modSp mod">
        <pc:chgData name="Hilppa Iittiläinen" userId="f7572432-e0f1-4abb-81ed-7836843e2f2b" providerId="ADAL" clId="{22E9B888-FADD-4F12-A4D0-463B91571AC1}" dt="2022-05-27T08:14:34.949" v="21" actId="6549"/>
        <pc:sldMkLst>
          <pc:docMk/>
          <pc:sldMk cId="1604652403" sldId="410"/>
        </pc:sldMkLst>
        <pc:spChg chg="mod">
          <ac:chgData name="Hilppa Iittiläinen" userId="f7572432-e0f1-4abb-81ed-7836843e2f2b" providerId="ADAL" clId="{22E9B888-FADD-4F12-A4D0-463B91571AC1}" dt="2022-05-27T08:14:34.949" v="21" actId="6549"/>
          <ac:spMkLst>
            <pc:docMk/>
            <pc:sldMk cId="1604652403" sldId="4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44.472" v="22" actId="6549"/>
        <pc:sldMkLst>
          <pc:docMk/>
          <pc:sldMk cId="371463057" sldId="411"/>
        </pc:sldMkLst>
        <pc:spChg chg="mod">
          <ac:chgData name="Hilppa Iittiläinen" userId="f7572432-e0f1-4abb-81ed-7836843e2f2b" providerId="ADAL" clId="{22E9B888-FADD-4F12-A4D0-463B91571AC1}" dt="2022-05-27T08:14:44.472" v="22" actId="6549"/>
          <ac:spMkLst>
            <pc:docMk/>
            <pc:sldMk cId="371463057" sldId="41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4:54.046" v="24" actId="6549"/>
        <pc:sldMkLst>
          <pc:docMk/>
          <pc:sldMk cId="2093206272" sldId="412"/>
        </pc:sldMkLst>
        <pc:spChg chg="mod">
          <ac:chgData name="Hilppa Iittiläinen" userId="f7572432-e0f1-4abb-81ed-7836843e2f2b" providerId="ADAL" clId="{22E9B888-FADD-4F12-A4D0-463B91571AC1}" dt="2022-05-27T08:14:54.046" v="24" actId="6549"/>
          <ac:spMkLst>
            <pc:docMk/>
            <pc:sldMk cId="2093206272" sldId="41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03.233" v="25" actId="6549"/>
        <pc:sldMkLst>
          <pc:docMk/>
          <pc:sldMk cId="1376986" sldId="413"/>
        </pc:sldMkLst>
        <pc:spChg chg="mod">
          <ac:chgData name="Hilppa Iittiläinen" userId="f7572432-e0f1-4abb-81ed-7836843e2f2b" providerId="ADAL" clId="{22E9B888-FADD-4F12-A4D0-463B91571AC1}" dt="2022-05-27T08:15:03.233" v="25" actId="6549"/>
          <ac:spMkLst>
            <pc:docMk/>
            <pc:sldMk cId="1376986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16.371" v="28" actId="6549"/>
        <pc:sldMkLst>
          <pc:docMk/>
          <pc:sldMk cId="640013460" sldId="414"/>
        </pc:sldMkLst>
        <pc:spChg chg="mod">
          <ac:chgData name="Hilppa Iittiläinen" userId="f7572432-e0f1-4abb-81ed-7836843e2f2b" providerId="ADAL" clId="{22E9B888-FADD-4F12-A4D0-463B91571AC1}" dt="2022-05-27T08:15:16.371" v="28" actId="6549"/>
          <ac:spMkLst>
            <pc:docMk/>
            <pc:sldMk cId="640013460" sldId="41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57.210" v="39" actId="6549"/>
        <pc:sldMkLst>
          <pc:docMk/>
          <pc:sldMk cId="3715768878" sldId="415"/>
        </pc:sldMkLst>
        <pc:spChg chg="mod">
          <ac:chgData name="Hilppa Iittiläinen" userId="f7572432-e0f1-4abb-81ed-7836843e2f2b" providerId="ADAL" clId="{22E9B888-FADD-4F12-A4D0-463B91571AC1}" dt="2022-05-27T08:15:57.210" v="39" actId="6549"/>
          <ac:spMkLst>
            <pc:docMk/>
            <pc:sldMk cId="3715768878" sldId="41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29.646" v="32" actId="6549"/>
        <pc:sldMkLst>
          <pc:docMk/>
          <pc:sldMk cId="846226967" sldId="423"/>
        </pc:sldMkLst>
        <pc:spChg chg="mod">
          <ac:chgData name="Hilppa Iittiläinen" userId="f7572432-e0f1-4abb-81ed-7836843e2f2b" providerId="ADAL" clId="{22E9B888-FADD-4F12-A4D0-463B91571AC1}" dt="2022-05-27T08:15:29.646" v="32" actId="6549"/>
          <ac:spMkLst>
            <pc:docMk/>
            <pc:sldMk cId="846226967" sldId="42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39.165" v="35" actId="6549"/>
        <pc:sldMkLst>
          <pc:docMk/>
          <pc:sldMk cId="1240188083" sldId="424"/>
        </pc:sldMkLst>
        <pc:spChg chg="mod">
          <ac:chgData name="Hilppa Iittiläinen" userId="f7572432-e0f1-4abb-81ed-7836843e2f2b" providerId="ADAL" clId="{22E9B888-FADD-4F12-A4D0-463B91571AC1}" dt="2022-05-27T08:15:39.165" v="35" actId="6549"/>
          <ac:spMkLst>
            <pc:docMk/>
            <pc:sldMk cId="1240188083" sldId="42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45.982" v="37" actId="6549"/>
        <pc:sldMkLst>
          <pc:docMk/>
          <pc:sldMk cId="1488840926" sldId="425"/>
        </pc:sldMkLst>
        <pc:spChg chg="mod">
          <ac:chgData name="Hilppa Iittiläinen" userId="f7572432-e0f1-4abb-81ed-7836843e2f2b" providerId="ADAL" clId="{22E9B888-FADD-4F12-A4D0-463B91571AC1}" dt="2022-05-27T08:15:45.982" v="37" actId="6549"/>
          <ac:spMkLst>
            <pc:docMk/>
            <pc:sldMk cId="1488840926" sldId="42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5:51.097" v="38" actId="6549"/>
        <pc:sldMkLst>
          <pc:docMk/>
          <pc:sldMk cId="1794519597" sldId="426"/>
        </pc:sldMkLst>
        <pc:spChg chg="mod">
          <ac:chgData name="Hilppa Iittiläinen" userId="f7572432-e0f1-4abb-81ed-7836843e2f2b" providerId="ADAL" clId="{22E9B888-FADD-4F12-A4D0-463B91571AC1}" dt="2022-05-27T08:15:51.097" v="38" actId="6549"/>
          <ac:spMkLst>
            <pc:docMk/>
            <pc:sldMk cId="1794519597" sldId="42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03.649" v="40" actId="6549"/>
        <pc:sldMkLst>
          <pc:docMk/>
          <pc:sldMk cId="1332115093" sldId="430"/>
        </pc:sldMkLst>
        <pc:spChg chg="mod">
          <ac:chgData name="Hilppa Iittiläinen" userId="f7572432-e0f1-4abb-81ed-7836843e2f2b" providerId="ADAL" clId="{22E9B888-FADD-4F12-A4D0-463B91571AC1}" dt="2022-05-27T08:16:03.649" v="40" actId="6549"/>
          <ac:spMkLst>
            <pc:docMk/>
            <pc:sldMk cId="1332115093" sldId="430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22.752" v="45" actId="14100"/>
        <pc:sldMkLst>
          <pc:docMk/>
          <pc:sldMk cId="3414781771" sldId="431"/>
        </pc:sldMkLst>
        <pc:spChg chg="mod">
          <ac:chgData name="Hilppa Iittiläinen" userId="f7572432-e0f1-4abb-81ed-7836843e2f2b" providerId="ADAL" clId="{22E9B888-FADD-4F12-A4D0-463B91571AC1}" dt="2022-05-27T08:16:22.752" v="45" actId="14100"/>
          <ac:spMkLst>
            <pc:docMk/>
            <pc:sldMk cId="3414781771" sldId="43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32.464" v="48" actId="6549"/>
        <pc:sldMkLst>
          <pc:docMk/>
          <pc:sldMk cId="2133046934" sldId="432"/>
        </pc:sldMkLst>
        <pc:spChg chg="mod">
          <ac:chgData name="Hilppa Iittiläinen" userId="f7572432-e0f1-4abb-81ed-7836843e2f2b" providerId="ADAL" clId="{22E9B888-FADD-4F12-A4D0-463B91571AC1}" dt="2022-05-27T08:16:32.464" v="48" actId="6549"/>
          <ac:spMkLst>
            <pc:docMk/>
            <pc:sldMk cId="2133046934" sldId="43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41.768" v="50" actId="6549"/>
        <pc:sldMkLst>
          <pc:docMk/>
          <pc:sldMk cId="3699265345" sldId="433"/>
        </pc:sldMkLst>
        <pc:spChg chg="mod">
          <ac:chgData name="Hilppa Iittiläinen" userId="f7572432-e0f1-4abb-81ed-7836843e2f2b" providerId="ADAL" clId="{22E9B888-FADD-4F12-A4D0-463B91571AC1}" dt="2022-05-27T08:16:41.768" v="50" actId="6549"/>
          <ac:spMkLst>
            <pc:docMk/>
            <pc:sldMk cId="3699265345" sldId="43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6:46.713" v="51" actId="6549"/>
        <pc:sldMkLst>
          <pc:docMk/>
          <pc:sldMk cId="3443120223" sldId="434"/>
        </pc:sldMkLst>
        <pc:spChg chg="mod">
          <ac:chgData name="Hilppa Iittiläinen" userId="f7572432-e0f1-4abb-81ed-7836843e2f2b" providerId="ADAL" clId="{22E9B888-FADD-4F12-A4D0-463B91571AC1}" dt="2022-05-27T08:16:46.713" v="51" actId="6549"/>
          <ac:spMkLst>
            <pc:docMk/>
            <pc:sldMk cId="3443120223" sldId="43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03.433" v="56" actId="6549"/>
        <pc:sldMkLst>
          <pc:docMk/>
          <pc:sldMk cId="1389959989" sldId="436"/>
        </pc:sldMkLst>
        <pc:spChg chg="mod">
          <ac:chgData name="Hilppa Iittiläinen" userId="f7572432-e0f1-4abb-81ed-7836843e2f2b" providerId="ADAL" clId="{22E9B888-FADD-4F12-A4D0-463B91571AC1}" dt="2022-05-27T08:17:03.433" v="56" actId="6549"/>
          <ac:spMkLst>
            <pc:docMk/>
            <pc:sldMk cId="1389959989" sldId="43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32.123" v="61" actId="27636"/>
        <pc:sldMkLst>
          <pc:docMk/>
          <pc:sldMk cId="1489733882" sldId="437"/>
        </pc:sldMkLst>
        <pc:spChg chg="mod">
          <ac:chgData name="Hilppa Iittiläinen" userId="f7572432-e0f1-4abb-81ed-7836843e2f2b" providerId="ADAL" clId="{22E9B888-FADD-4F12-A4D0-463B91571AC1}" dt="2022-05-27T08:17:32.123" v="61" actId="27636"/>
          <ac:spMkLst>
            <pc:docMk/>
            <pc:sldMk cId="1489733882" sldId="4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41.381" v="62" actId="6549"/>
        <pc:sldMkLst>
          <pc:docMk/>
          <pc:sldMk cId="1346209271" sldId="438"/>
        </pc:sldMkLst>
        <pc:spChg chg="mod">
          <ac:chgData name="Hilppa Iittiläinen" userId="f7572432-e0f1-4abb-81ed-7836843e2f2b" providerId="ADAL" clId="{22E9B888-FADD-4F12-A4D0-463B91571AC1}" dt="2022-05-27T08:17:41.381" v="62" actId="6549"/>
          <ac:spMkLst>
            <pc:docMk/>
            <pc:sldMk cId="1346209271" sldId="43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56.605" v="65" actId="14100"/>
        <pc:sldMkLst>
          <pc:docMk/>
          <pc:sldMk cId="2104872152" sldId="439"/>
        </pc:sldMkLst>
        <pc:spChg chg="mod">
          <ac:chgData name="Hilppa Iittiläinen" userId="f7572432-e0f1-4abb-81ed-7836843e2f2b" providerId="ADAL" clId="{22E9B888-FADD-4F12-A4D0-463B91571AC1}" dt="2022-05-27T08:17:56.605" v="65" actId="14100"/>
          <ac:spMkLst>
            <pc:docMk/>
            <pc:sldMk cId="2104872152" sldId="43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02.068" v="66" actId="6549"/>
        <pc:sldMkLst>
          <pc:docMk/>
          <pc:sldMk cId="2841291517" sldId="441"/>
        </pc:sldMkLst>
        <pc:spChg chg="mod">
          <ac:chgData name="Hilppa Iittiläinen" userId="f7572432-e0f1-4abb-81ed-7836843e2f2b" providerId="ADAL" clId="{22E9B888-FADD-4F12-A4D0-463B91571AC1}" dt="2022-05-27T08:18:02.068" v="66" actId="6549"/>
          <ac:spMkLst>
            <pc:docMk/>
            <pc:sldMk cId="2841291517" sldId="44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07.979" v="67" actId="6549"/>
        <pc:sldMkLst>
          <pc:docMk/>
          <pc:sldMk cId="2259150368" sldId="442"/>
        </pc:sldMkLst>
        <pc:spChg chg="mod">
          <ac:chgData name="Hilppa Iittiläinen" userId="f7572432-e0f1-4abb-81ed-7836843e2f2b" providerId="ADAL" clId="{22E9B888-FADD-4F12-A4D0-463B91571AC1}" dt="2022-05-27T08:18:07.979" v="67" actId="6549"/>
          <ac:spMkLst>
            <pc:docMk/>
            <pc:sldMk cId="2259150368" sldId="44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8:16.764" v="69" actId="6549"/>
        <pc:sldMkLst>
          <pc:docMk/>
          <pc:sldMk cId="1961728959" sldId="443"/>
        </pc:sldMkLst>
        <pc:spChg chg="mod">
          <ac:chgData name="Hilppa Iittiläinen" userId="f7572432-e0f1-4abb-81ed-7836843e2f2b" providerId="ADAL" clId="{22E9B888-FADD-4F12-A4D0-463B91571AC1}" dt="2022-05-27T08:18:16.764" v="69" actId="6549"/>
          <ac:spMkLst>
            <pc:docMk/>
            <pc:sldMk cId="1961728959" sldId="44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12.188" v="57" actId="6549"/>
        <pc:sldMkLst>
          <pc:docMk/>
          <pc:sldMk cId="2949118493" sldId="450"/>
        </pc:sldMkLst>
        <pc:spChg chg="mod">
          <ac:chgData name="Hilppa Iittiläinen" userId="f7572432-e0f1-4abb-81ed-7836843e2f2b" providerId="ADAL" clId="{22E9B888-FADD-4F12-A4D0-463B91571AC1}" dt="2022-05-27T08:17:12.188" v="57" actId="6549"/>
          <ac:spMkLst>
            <pc:docMk/>
            <pc:sldMk cId="2949118493" sldId="4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22E9B888-FADD-4F12-A4D0-463B91571AC1}" dt="2022-05-27T08:17:23.404" v="58" actId="20577"/>
        <pc:sldMkLst>
          <pc:docMk/>
          <pc:sldMk cId="4043109986" sldId="451"/>
        </pc:sldMkLst>
        <pc:spChg chg="mod">
          <ac:chgData name="Hilppa Iittiläinen" userId="f7572432-e0f1-4abb-81ed-7836843e2f2b" providerId="ADAL" clId="{22E9B888-FADD-4F12-A4D0-463B91571AC1}" dt="2022-05-27T08:17:23.404" v="58" actId="20577"/>
          <ac:spMkLst>
            <pc:docMk/>
            <pc:sldMk cId="4043109986" sldId="451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1D5F9DAE-5E15-4416-B27E-81EA697476EA}"/>
    <pc:docChg chg="custSel modSld sldOrd">
      <pc:chgData name="Hilppa Iittiläinen" userId="f7572432-e0f1-4abb-81ed-7836843e2f2b" providerId="ADAL" clId="{1D5F9DAE-5E15-4416-B27E-81EA697476EA}" dt="2022-06-18T16:51:06.191" v="15" actId="404"/>
      <pc:docMkLst>
        <pc:docMk/>
      </pc:docMkLst>
      <pc:sldChg chg="delSp mod">
        <pc:chgData name="Hilppa Iittiläinen" userId="f7572432-e0f1-4abb-81ed-7836843e2f2b" providerId="ADAL" clId="{1D5F9DAE-5E15-4416-B27E-81EA697476EA}" dt="2022-06-18T16:50:21.555" v="9" actId="478"/>
        <pc:sldMkLst>
          <pc:docMk/>
          <pc:sldMk cId="0" sldId="303"/>
        </pc:sldMkLst>
        <pc:spChg chg="del">
          <ac:chgData name="Hilppa Iittiläinen" userId="f7572432-e0f1-4abb-81ed-7836843e2f2b" providerId="ADAL" clId="{1D5F9DAE-5E15-4416-B27E-81EA697476EA}" dt="2022-06-18T16:50:21.555" v="9" actId="478"/>
          <ac:spMkLst>
            <pc:docMk/>
            <pc:sldMk cId="0" sldId="303"/>
            <ac:spMk id="2" creationId="{65C2EC5A-1B94-2BBD-7C22-866BE864B544}"/>
          </ac:spMkLst>
        </pc:spChg>
      </pc:sldChg>
      <pc:sldChg chg="modSp mod ord">
        <pc:chgData name="Hilppa Iittiläinen" userId="f7572432-e0f1-4abb-81ed-7836843e2f2b" providerId="ADAL" clId="{1D5F9DAE-5E15-4416-B27E-81EA697476EA}" dt="2022-06-16T09:38:42.918" v="8" actId="20577"/>
        <pc:sldMkLst>
          <pc:docMk/>
          <pc:sldMk cId="2667013120" sldId="304"/>
        </pc:sldMkLst>
        <pc:spChg chg="mod">
          <ac:chgData name="Hilppa Iittiläinen" userId="f7572432-e0f1-4abb-81ed-7836843e2f2b" providerId="ADAL" clId="{1D5F9DAE-5E15-4416-B27E-81EA697476EA}" dt="2022-06-16T09:38:42.918" v="8" actId="20577"/>
          <ac:spMkLst>
            <pc:docMk/>
            <pc:sldMk cId="2667013120" sldId="304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33.230" v="10" actId="404"/>
        <pc:sldMkLst>
          <pc:docMk/>
          <pc:sldMk cId="1604652403" sldId="410"/>
        </pc:sldMkLst>
        <pc:spChg chg="mod">
          <ac:chgData name="Hilppa Iittiläinen" userId="f7572432-e0f1-4abb-81ed-7836843e2f2b" providerId="ADAL" clId="{1D5F9DAE-5E15-4416-B27E-81EA697476EA}" dt="2022-06-18T16:50:33.230" v="10" actId="404"/>
          <ac:spMkLst>
            <pc:docMk/>
            <pc:sldMk cId="1604652403" sldId="4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48.428" v="11" actId="404"/>
        <pc:sldMkLst>
          <pc:docMk/>
          <pc:sldMk cId="3350468690" sldId="435"/>
        </pc:sldMkLst>
        <pc:spChg chg="mod">
          <ac:chgData name="Hilppa Iittiläinen" userId="f7572432-e0f1-4abb-81ed-7836843e2f2b" providerId="ADAL" clId="{1D5F9DAE-5E15-4416-B27E-81EA697476EA}" dt="2022-06-18T16:50:48.428" v="11" actId="404"/>
          <ac:spMkLst>
            <pc:docMk/>
            <pc:sldMk cId="3350468690" sldId="43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1:01.052" v="14" actId="27636"/>
        <pc:sldMkLst>
          <pc:docMk/>
          <pc:sldMk cId="1489733882" sldId="437"/>
        </pc:sldMkLst>
        <pc:spChg chg="mod">
          <ac:chgData name="Hilppa Iittiläinen" userId="f7572432-e0f1-4abb-81ed-7836843e2f2b" providerId="ADAL" clId="{1D5F9DAE-5E15-4416-B27E-81EA697476EA}" dt="2022-06-18T16:51:01.052" v="14" actId="27636"/>
          <ac:spMkLst>
            <pc:docMk/>
            <pc:sldMk cId="1489733882" sldId="43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1:06.191" v="15" actId="404"/>
        <pc:sldMkLst>
          <pc:docMk/>
          <pc:sldMk cId="1346209271" sldId="438"/>
        </pc:sldMkLst>
        <pc:spChg chg="mod">
          <ac:chgData name="Hilppa Iittiläinen" userId="f7572432-e0f1-4abb-81ed-7836843e2f2b" providerId="ADAL" clId="{1D5F9DAE-5E15-4416-B27E-81EA697476EA}" dt="2022-06-18T16:51:06.191" v="15" actId="404"/>
          <ac:spMkLst>
            <pc:docMk/>
            <pc:sldMk cId="1346209271" sldId="43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1D5F9DAE-5E15-4416-B27E-81EA697476EA}" dt="2022-06-18T16:50:53.997" v="12" actId="404"/>
        <pc:sldMkLst>
          <pc:docMk/>
          <pc:sldMk cId="1869086506" sldId="449"/>
        </pc:sldMkLst>
        <pc:spChg chg="mod">
          <ac:chgData name="Hilppa Iittiläinen" userId="f7572432-e0f1-4abb-81ed-7836843e2f2b" providerId="ADAL" clId="{1D5F9DAE-5E15-4416-B27E-81EA697476EA}" dt="2022-06-18T16:50:53.997" v="12" actId="404"/>
          <ac:spMkLst>
            <pc:docMk/>
            <pc:sldMk cId="1869086506" sldId="449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814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569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066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772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8290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8819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634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204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8571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93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5884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963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4488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792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228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287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37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2617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0732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010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44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1201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3391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9400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941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09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5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0918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65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46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509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Tasoelementit + NR-ristikot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00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272216" cy="4964412"/>
          </a:xfrm>
        </p:spPr>
        <p:txBody>
          <a:bodyPr>
            <a:normAutofit/>
          </a:bodyPr>
          <a:lstStyle/>
          <a:p>
            <a:r>
              <a:rPr lang="fi-FI" sz="2400" dirty="0"/>
              <a:t>Rakennuksen poikittainen jäykistys toteutetaan päätyseinien levyjäykisteillä</a:t>
            </a:r>
          </a:p>
          <a:p>
            <a:pPr lvl="1"/>
            <a:r>
              <a:rPr lang="fi-FI" sz="2000" dirty="0"/>
              <a:t>Pitkässä hallissa päätyseinien vaakakuorma kasvaa suureksi ja yläpohjan jäykistyskapasiteetin   tulee olla suuri, jotta se voi siirtää vaakakuormat päätyseinille</a:t>
            </a:r>
          </a:p>
          <a:p>
            <a:pPr lvl="1"/>
            <a:r>
              <a:rPr lang="fi-FI" sz="2000" dirty="0"/>
              <a:t>Päätyseiniin ei voida tehdä suuria ovia</a:t>
            </a:r>
          </a:p>
          <a:p>
            <a:r>
              <a:rPr lang="fi-FI" sz="2400" dirty="0"/>
              <a:t>Levyjäykiste voidaan korvata vinojäykisteillä (soiro tai lauta)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3513" r="9544" b="2701"/>
          <a:stretch/>
        </p:blipFill>
        <p:spPr>
          <a:xfrm>
            <a:off x="6050567" y="1690688"/>
            <a:ext cx="5892238" cy="413651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9077CE-FA48-4040-5319-1B654DFFC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465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165681" cy="4964412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sivuseinien levyjäykisteillä</a:t>
            </a:r>
          </a:p>
          <a:p>
            <a:r>
              <a:rPr lang="fi-FI" dirty="0"/>
              <a:t>Oviaukkojen välille tulee jäädä riittävästi jäykistävää seinää</a:t>
            </a:r>
          </a:p>
          <a:p>
            <a:r>
              <a:rPr lang="fi-FI" dirty="0"/>
              <a:t>Rankarakenteiset aukolliset seinäelementit eivät toimi levyjäykisteinä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5860" r="10152" b="4867"/>
          <a:stretch/>
        </p:blipFill>
        <p:spPr>
          <a:xfrm>
            <a:off x="6003880" y="1828800"/>
            <a:ext cx="5926568" cy="402567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F7DA159-6BB5-4C79-08A9-1040A2BD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46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23935" cy="4402180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4506" r="16993" b="3874"/>
          <a:stretch/>
        </p:blipFill>
        <p:spPr>
          <a:xfrm>
            <a:off x="5938922" y="1285103"/>
            <a:ext cx="6033271" cy="500717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C07F62-2F7B-586D-8741-E3001308E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320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5679" r="12889" b="6131"/>
          <a:stretch/>
        </p:blipFill>
        <p:spPr>
          <a:xfrm>
            <a:off x="5910099" y="1612557"/>
            <a:ext cx="6075956" cy="440698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7282ECD-F3B4-DC78-FC89-18C9039C3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1514" cy="4351338"/>
          </a:xfrm>
        </p:spPr>
        <p:txBody>
          <a:bodyPr>
            <a:normAutofit/>
          </a:bodyPr>
          <a:lstStyle/>
          <a:p>
            <a:r>
              <a:rPr lang="fi-FI" dirty="0"/>
              <a:t>Kantaseinäisessä järjestelmässä monilaivainen halli voidaan toteuttaa mastopilarilinjojen avulla</a:t>
            </a:r>
          </a:p>
          <a:p>
            <a:r>
              <a:rPr lang="fi-FI" dirty="0"/>
              <a:t>Mastopilareita käyttämällä hallin jäykistäminen on yksinkertaisempaa kuin pelkkien levyjäykisteiden avulla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6582" r="17095" b="6763"/>
          <a:stretch/>
        </p:blipFill>
        <p:spPr>
          <a:xfrm>
            <a:off x="5910099" y="1507960"/>
            <a:ext cx="6045063" cy="45408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D7A8BC-9885-6D15-4713-5B21A4806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013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70" y="2032686"/>
            <a:ext cx="10025068" cy="307402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2DF2D1-8E7B-9169-E5FE-97F488787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47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1514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poikittainen jäykistys toteutetaan mastopilareilla ja päätyseinien levyjäykisteillä</a:t>
            </a:r>
          </a:p>
          <a:p>
            <a:r>
              <a:rPr lang="fi-FI" dirty="0"/>
              <a:t>NR-ristikoiden jäykistys toteutetaan kuten yksilaivaisessa hallissa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4776" r="14966" b="4597"/>
          <a:stretch/>
        </p:blipFill>
        <p:spPr>
          <a:xfrm>
            <a:off x="5894172" y="1690688"/>
            <a:ext cx="6091882" cy="43687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F93F54-FEBA-11DC-5E65-E335DC83F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22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4686" r="14814" b="4415"/>
          <a:stretch/>
        </p:blipFill>
        <p:spPr>
          <a:xfrm>
            <a:off x="5897587" y="1683640"/>
            <a:ext cx="6100823" cy="438197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mastopilareilla ja sivuseinien levyjäykisteillä</a:t>
            </a:r>
          </a:p>
          <a:p>
            <a:r>
              <a:rPr lang="fi-FI" dirty="0"/>
              <a:t>NR-ristikoiden jäykistys toteutetaan kuten yksilaivaisessa hallissa</a:t>
            </a:r>
          </a:p>
          <a:p>
            <a:r>
              <a:rPr lang="fi-FI" dirty="0"/>
              <a:t>Levyjäykiste voidaan korvata vinojäykisteillä (soiro tai lauta)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6B93C1-26D8-5C5F-A6ED-F5960253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018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5138" r="16334" b="3694"/>
          <a:stretch/>
        </p:blipFill>
        <p:spPr>
          <a:xfrm>
            <a:off x="5844746" y="1340708"/>
            <a:ext cx="6114751" cy="483625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3FCD11-0D57-72D1-1993-2D9C05BDC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84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t="6764" r="14409" b="6221"/>
          <a:stretch/>
        </p:blipFill>
        <p:spPr>
          <a:xfrm>
            <a:off x="6018053" y="1624912"/>
            <a:ext cx="5968001" cy="428380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78A12-9C28-5B7E-08DE-F83ABFED7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451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11908" r="22618" b="10373"/>
          <a:stretch/>
        </p:blipFill>
        <p:spPr>
          <a:xfrm>
            <a:off x="6096000" y="1327100"/>
            <a:ext cx="5795318" cy="497484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17757" cy="4871737"/>
          </a:xfrm>
        </p:spPr>
        <p:txBody>
          <a:bodyPr>
            <a:normAutofit/>
          </a:bodyPr>
          <a:lstStyle/>
          <a:p>
            <a:r>
              <a:rPr lang="fi-FI" dirty="0"/>
              <a:t>NR-ristikkoyläpohjalla varustetun hallin runko voidaan toteuttaa mastopilarien avulla</a:t>
            </a:r>
          </a:p>
          <a:p>
            <a:r>
              <a:rPr lang="fi-FI" dirty="0"/>
              <a:t>Mastopilarirungon etuna on </a:t>
            </a:r>
          </a:p>
          <a:p>
            <a:pPr lvl="1"/>
            <a:r>
              <a:rPr lang="fi-FI" dirty="0"/>
              <a:t>Yksinkertainen rakennuksen jäykistys</a:t>
            </a:r>
          </a:p>
          <a:p>
            <a:pPr lvl="1"/>
            <a:r>
              <a:rPr lang="fi-FI" dirty="0"/>
              <a:t>Hallin pituus ei ole rajoitettu</a:t>
            </a:r>
          </a:p>
          <a:p>
            <a:pPr lvl="1"/>
            <a:r>
              <a:rPr lang="fi-FI" dirty="0"/>
              <a:t>Suuri sisäkorkeus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C86963-E8B5-D4E6-0D0B-3850DB154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576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84" y="2066215"/>
            <a:ext cx="5632744" cy="325528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36292" cy="4871737"/>
          </a:xfrm>
        </p:spPr>
        <p:txBody>
          <a:bodyPr>
            <a:normAutofit/>
          </a:bodyPr>
          <a:lstStyle/>
          <a:p>
            <a:r>
              <a:rPr lang="fi-FI" dirty="0"/>
              <a:t>Kantavat seinät voidaan korvata mastopilareilla</a:t>
            </a:r>
          </a:p>
          <a:p>
            <a:r>
              <a:rPr lang="fi-FI" dirty="0"/>
              <a:t>Ulkoseinät toteutetaan tällöin ei-kantavana rakenteena puu-elementeistä tai metallirakenteisista sandwich-elementeistä</a:t>
            </a:r>
          </a:p>
          <a:p>
            <a:r>
              <a:rPr lang="fi-FI" dirty="0"/>
              <a:t>Mastopilarien avulla voidaan toteuttaa yksi- tai monilaivainen halli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D97F52-B67C-F9D2-171A-9F59F45A2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211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8025" r="20794" b="7936"/>
          <a:stretch/>
        </p:blipFill>
        <p:spPr>
          <a:xfrm>
            <a:off x="5894172" y="1285987"/>
            <a:ext cx="6159843" cy="504825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poikittainen jäykistys toteutetaan mastopilareilla </a:t>
            </a:r>
          </a:p>
          <a:p>
            <a:r>
              <a:rPr lang="fi-FI" dirty="0"/>
              <a:t>NR-ristikoiden jäykistys toteutetaan kuten kantavaseinäisessä järjestelmässä</a:t>
            </a:r>
          </a:p>
          <a:p>
            <a:r>
              <a:rPr lang="fi-FI" dirty="0"/>
              <a:t>Päätyseinän ei tarvitse olla jäykistävä, joten seinään saadaan suuri ovi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95CC33-E283-6C13-0E2D-3E9C52686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478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7936" r="20288" b="8388"/>
          <a:stretch/>
        </p:blipFill>
        <p:spPr>
          <a:xfrm>
            <a:off x="5857102" y="1278924"/>
            <a:ext cx="6247621" cy="50230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/>
              <a:t>Rakennuksen pituussuuntainen jäykistys toteutetaan pilarilinjoilla olevilla vinojäykisteillä</a:t>
            </a:r>
          </a:p>
          <a:p>
            <a:r>
              <a:rPr lang="fi-FI" dirty="0"/>
              <a:t>NR-ristikoiden jäykistys toteutetaan kuten kantavaseinäisessä järjestelmässä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E54E8A-8444-AD0D-A12A-11D1BD73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304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7304" r="19578" b="6492"/>
          <a:stretch/>
        </p:blipFill>
        <p:spPr>
          <a:xfrm>
            <a:off x="5850924" y="1340708"/>
            <a:ext cx="6172200" cy="48835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fi-FI" dirty="0" err="1"/>
              <a:t>Alapaarteen</a:t>
            </a:r>
            <a:r>
              <a:rPr lang="fi-FI" dirty="0"/>
              <a:t> tasossa olevaa levyjäykistettä käytetään</a:t>
            </a:r>
          </a:p>
          <a:p>
            <a:pPr lvl="1"/>
            <a:r>
              <a:rPr lang="fi-FI" dirty="0"/>
              <a:t>Rakennuksen jäykistykseen</a:t>
            </a:r>
          </a:p>
          <a:p>
            <a:pPr lvl="1"/>
            <a:r>
              <a:rPr lang="fi-FI" dirty="0"/>
              <a:t>NR-ristikoiden jäykistykseen</a:t>
            </a:r>
          </a:p>
          <a:p>
            <a:r>
              <a:rPr lang="fi-FI" dirty="0" err="1"/>
              <a:t>Alapaarteen</a:t>
            </a:r>
            <a:r>
              <a:rPr lang="fi-FI" dirty="0"/>
              <a:t> tasossa oleva levyjäykiste voidaan korvata vinojäykisteillä (soiro tai lauta tms.)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687809-BE69-C755-86FD-07E0FD50A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26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988011" cy="4402180"/>
          </a:xfrm>
        </p:spPr>
        <p:txBody>
          <a:bodyPr>
            <a:normAutofit/>
          </a:bodyPr>
          <a:lstStyle/>
          <a:p>
            <a:r>
              <a:rPr lang="fi-FI" dirty="0"/>
              <a:t>Rakennuksen jäykistyksessä tarvittava yläpohjan jäykiste ja NR-ristikoiden jäykistys voidaan toteuttaa </a:t>
            </a:r>
            <a:r>
              <a:rPr lang="fi-FI" dirty="0" err="1"/>
              <a:t>yläpaarteen</a:t>
            </a:r>
            <a:r>
              <a:rPr lang="fi-FI" dirty="0"/>
              <a:t> päällä olevalla levyjäykisteellä</a:t>
            </a:r>
          </a:p>
          <a:p>
            <a:r>
              <a:rPr lang="fi-FI" dirty="0"/>
              <a:t>Jäykiste toteutetaan tähän tarkoitukseen olevalla pontatulla kuusivanerilevyllä tai LVL-levyllä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t="9381" r="18716" b="7034"/>
          <a:stretch/>
        </p:blipFill>
        <p:spPr>
          <a:xfrm>
            <a:off x="5850924" y="1439562"/>
            <a:ext cx="6124631" cy="471830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EF384F-D523-0E47-E57F-648E070DD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312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7124" r="31385" b="5318"/>
          <a:stretch/>
        </p:blipFill>
        <p:spPr>
          <a:xfrm>
            <a:off x="6486222" y="747106"/>
            <a:ext cx="5257800" cy="550763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NR-ristikkolohkot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11578" cy="4933522"/>
          </a:xfrm>
        </p:spPr>
        <p:txBody>
          <a:bodyPr>
            <a:normAutofit/>
          </a:bodyPr>
          <a:lstStyle/>
          <a:p>
            <a:r>
              <a:rPr lang="fi-FI" sz="2400" dirty="0"/>
              <a:t>NR-ristikoista voidaan koota rakennuspaikalla kattolohkoja</a:t>
            </a:r>
          </a:p>
          <a:p>
            <a:r>
              <a:rPr lang="fi-FI" sz="2400" dirty="0"/>
              <a:t>Kattolohkot mahdollistavat</a:t>
            </a:r>
          </a:p>
          <a:p>
            <a:pPr lvl="1"/>
            <a:r>
              <a:rPr lang="fi-FI" sz="2000" dirty="0"/>
              <a:t>Nopeamman </a:t>
            </a:r>
          </a:p>
          <a:p>
            <a:pPr lvl="1"/>
            <a:r>
              <a:rPr lang="fi-FI" sz="2000" dirty="0"/>
              <a:t>Turvallisemman rakentamisen</a:t>
            </a:r>
          </a:p>
          <a:p>
            <a:pPr lvl="1"/>
            <a:r>
              <a:rPr lang="fi-FI" sz="2000" dirty="0"/>
              <a:t>Vähemmän telineitä</a:t>
            </a:r>
          </a:p>
          <a:p>
            <a:r>
              <a:rPr lang="fi-FI" sz="2400" dirty="0"/>
              <a:t>Kattolohkot voidaan koota myös elementtitehtaalla, mikäli se on kuljetusteknisesti mahdollista</a:t>
            </a:r>
          </a:p>
          <a:p>
            <a:r>
              <a:rPr lang="fi-FI" sz="2400" dirty="0"/>
              <a:t>Päätyräystäs voidaan tehdä tasoelementiksi</a:t>
            </a:r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5C9C63-1242-5EAC-C9B2-56662B5AE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0468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NR-ristikot palotilanteessa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8011" cy="488409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Pitkän jännevälin NR-ristikot ovat haasteellisia paloteknisesti, kun yläpohjalta vaaditaan kantavuutta palotilanteessa</a:t>
            </a:r>
          </a:p>
          <a:p>
            <a:r>
              <a:rPr lang="fi-FI" dirty="0"/>
              <a:t>Ullakkopalossa NR-ristikkoyläpohjan kantavuus palotilanteessa mitoitetaan </a:t>
            </a:r>
            <a:r>
              <a:rPr lang="fi-FI" dirty="0" err="1"/>
              <a:t>alapaarrepalkin</a:t>
            </a:r>
            <a:r>
              <a:rPr lang="fi-FI" dirty="0"/>
              <a:t> varaan</a:t>
            </a:r>
          </a:p>
          <a:p>
            <a:r>
              <a:rPr lang="fi-FI" dirty="0"/>
              <a:t>Usein joudutaan käyttämään väliseiniä </a:t>
            </a:r>
            <a:r>
              <a:rPr lang="fi-FI" dirty="0" err="1"/>
              <a:t>alapaarrepalkin</a:t>
            </a:r>
            <a:r>
              <a:rPr lang="fi-FI" dirty="0"/>
              <a:t> jännevälin lyhentämiseksi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2250" r="12635" b="3152"/>
          <a:stretch/>
        </p:blipFill>
        <p:spPr>
          <a:xfrm>
            <a:off x="6431692" y="1690688"/>
            <a:ext cx="5498756" cy="423727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E15937-D02A-0E71-709E-AF776DEA4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995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7124" r="6049" b="11727"/>
          <a:stretch/>
        </p:blipFill>
        <p:spPr>
          <a:xfrm>
            <a:off x="6363728" y="2135308"/>
            <a:ext cx="5617359" cy="30421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Hallirakennuksen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64893" cy="4952057"/>
          </a:xfrm>
        </p:spPr>
        <p:txBody>
          <a:bodyPr>
            <a:normAutofit/>
          </a:bodyPr>
          <a:lstStyle/>
          <a:p>
            <a:r>
              <a:rPr lang="fi-FI" sz="2400" dirty="0"/>
              <a:t>Kantavilla seinillä nauha-anturat ja pilareilla pilari-anturat</a:t>
            </a:r>
          </a:p>
          <a:p>
            <a:r>
              <a:rPr lang="fi-FI" sz="2400" dirty="0"/>
              <a:t>Mastopilarien anturoista tulee suhteellisen suuria, mikäli pysty-kuormaa on vähän</a:t>
            </a:r>
          </a:p>
          <a:p>
            <a:r>
              <a:rPr lang="fi-FI" sz="2400" dirty="0"/>
              <a:t>Haasteita	</a:t>
            </a:r>
          </a:p>
          <a:p>
            <a:pPr lvl="1"/>
            <a:r>
              <a:rPr lang="fi-FI" sz="2000" dirty="0"/>
              <a:t>Seinän liittymä perustukseen</a:t>
            </a:r>
          </a:p>
          <a:p>
            <a:pPr lvl="1"/>
            <a:r>
              <a:rPr lang="fi-FI" sz="2000" dirty="0"/>
              <a:t>Pilarin liittymä perustukseen</a:t>
            </a:r>
          </a:p>
          <a:p>
            <a:pPr lvl="1"/>
            <a:r>
              <a:rPr lang="fi-FI" sz="2000" dirty="0"/>
              <a:t>Perustuksen pystysuunnan mittatarkkuus</a:t>
            </a:r>
          </a:p>
          <a:p>
            <a:pPr lvl="1"/>
            <a:r>
              <a:rPr lang="fi-FI" sz="2000" dirty="0"/>
              <a:t>Peruspulttien sijainnin mitta-tarkkuus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85D77D-A9FD-D7A1-8DC7-475896CE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9086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18948" r="42737" b="13262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02629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toteutetaan esimerkiksi pilari-kengillä, jotka kiinnitetään pilariin liimatankoliitoksella</a:t>
            </a:r>
          </a:p>
          <a:p>
            <a:r>
              <a:rPr lang="fi-FI" dirty="0"/>
              <a:t>Puupilarin ja peruspilarin väli täytetään juotosvalulla</a:t>
            </a:r>
          </a:p>
          <a:p>
            <a:r>
              <a:rPr lang="fi-FI" dirty="0"/>
              <a:t>Puun ja betonin välissä kosteuseristys</a:t>
            </a:r>
          </a:p>
          <a:p>
            <a:r>
              <a:rPr lang="fi-FI" dirty="0"/>
              <a:t>Pilari vahvistetaan tarvittaessa kuivumishalkeilun estämiseksi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19581" r="43293" b="13172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6EED4E-7FC1-ECC8-FF0F-E9A85E51B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911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47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9954"/>
          </a:xfrm>
        </p:spPr>
        <p:txBody>
          <a:bodyPr>
            <a:normAutofit/>
          </a:bodyPr>
          <a:lstStyle/>
          <a:p>
            <a:r>
              <a:rPr lang="fi-FI" dirty="0"/>
              <a:t>Ainakin tuotanto- ja varastorakennuksissa on suositeltavaa, että puupilarin alareuna on lattiapintaa korkeammalla (kosteusrasitus)</a:t>
            </a:r>
          </a:p>
          <a:p>
            <a:r>
              <a:rPr lang="fi-FI" dirty="0"/>
              <a:t>Pilarikenkien korkeusasema vaikuttaa maanvaraisen laatan valuhetkeen (asennettavuus)</a:t>
            </a:r>
          </a:p>
          <a:p>
            <a:r>
              <a:rPr lang="fi-FI" dirty="0"/>
              <a:t>Pilarien liitosten juotosvalu vaikuttaa työjärjestykseen ja työaikatauluun 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6" t="14796" r="12196" b="9290"/>
          <a:stretch/>
        </p:blipFill>
        <p:spPr>
          <a:xfrm>
            <a:off x="6598507" y="1322461"/>
            <a:ext cx="5270157" cy="49278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412FAB-2B58-8143-97F6-D58082CE3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3109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340178" cy="4976770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kantavaseinäisessä hallissa sallitun sortuma-alueen laajuus saa olla L x 2H</a:t>
            </a:r>
          </a:p>
          <a:p>
            <a:r>
              <a:rPr lang="fi-FI" sz="2400" dirty="0"/>
              <a:t>Monilaivaisessa kantavaseinäisessä hallissa sallitun sortuma-alueen laajuus saa olla</a:t>
            </a:r>
          </a:p>
          <a:p>
            <a:pPr lvl="1"/>
            <a:r>
              <a:rPr lang="fi-FI" sz="2000" dirty="0"/>
              <a:t>L x 2H, kun reunalinja menetetään</a:t>
            </a:r>
          </a:p>
          <a:p>
            <a:pPr lvl="1"/>
            <a:r>
              <a:rPr lang="fi-FI" sz="2000" dirty="0"/>
              <a:t>2L x 2H, kun keskilinja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15699" r="16233" b="11728"/>
          <a:stretch/>
        </p:blipFill>
        <p:spPr>
          <a:xfrm>
            <a:off x="6328185" y="1965928"/>
            <a:ext cx="5626978" cy="34092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257931-BD8A-8BE0-D6C8-5545C8945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973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mastopilarihallissa sallitun sortuma-alueen laajuus saa olla L x 2K</a:t>
            </a:r>
          </a:p>
          <a:p>
            <a:r>
              <a:rPr lang="fi-FI" sz="2400" dirty="0"/>
              <a:t>Monilaivaisessa mastopilarihallissa sallitun sortuma-alueen laajuus saa olla</a:t>
            </a:r>
          </a:p>
          <a:p>
            <a:pPr lvl="1"/>
            <a:r>
              <a:rPr lang="fi-FI" sz="2000" dirty="0"/>
              <a:t>L x 2K, kun reunapilari menetetään</a:t>
            </a:r>
          </a:p>
          <a:p>
            <a:pPr lvl="1"/>
            <a:r>
              <a:rPr lang="fi-FI" sz="2000" dirty="0"/>
              <a:t>2L x 2K, kun keskipilari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7394" r="6099" b="5860"/>
          <a:stretch/>
        </p:blipFill>
        <p:spPr>
          <a:xfrm>
            <a:off x="6334001" y="2094317"/>
            <a:ext cx="5627339" cy="309552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F36F2E-E6AB-C771-23FD-08D98F36D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209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9576" cy="4884094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Palkkien ja pilarien välisiä liitoselimiä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5680" r="4729" b="5950"/>
          <a:stretch/>
        </p:blipFill>
        <p:spPr>
          <a:xfrm>
            <a:off x="6196913" y="2123133"/>
            <a:ext cx="5733535" cy="320933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4EAAEC-5198-55A6-480A-671E856E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872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9831" r="13700" b="10825"/>
          <a:stretch/>
        </p:blipFill>
        <p:spPr>
          <a:xfrm>
            <a:off x="6333709" y="1825625"/>
            <a:ext cx="5708029" cy="35609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16132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Pilarilinjalla muodostetussa kaksilaivaisessa kantavaseinäisessä hallissa sallitun sortuma-alueen laajuus saa olla</a:t>
            </a:r>
          </a:p>
          <a:p>
            <a:pPr lvl="1"/>
            <a:r>
              <a:rPr lang="fi-FI" dirty="0"/>
              <a:t>L/2 x 2H, kun reunalinjan kantava seinä menetetään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DA541F-C3AD-02CC-D39E-9C0C49636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1291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Pilarilinjalla muodostetussa kaksilaivaisessa kantavaseinäisessä hallissa sallitun sortuma-alueen laajuus saa olla</a:t>
            </a:r>
          </a:p>
          <a:p>
            <a:pPr lvl="1"/>
            <a:r>
              <a:rPr lang="fi-FI" dirty="0"/>
              <a:t>L x 2K, kun keskipilari menetetään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597" r="19122" b="3784"/>
          <a:stretch/>
        </p:blipFill>
        <p:spPr>
          <a:xfrm>
            <a:off x="6401223" y="1502818"/>
            <a:ext cx="5584830" cy="43604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0A7163-A09B-D1E8-A1E9-EF103927D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9150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7" cy="4884094"/>
          </a:xfrm>
        </p:spPr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Palkkien ja pilarien välisiä liitoselimiä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6582" r="12788" b="11276"/>
          <a:stretch/>
        </p:blipFill>
        <p:spPr>
          <a:xfrm>
            <a:off x="6283409" y="1733937"/>
            <a:ext cx="5684107" cy="36920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9D3D0B-F66C-050C-E13A-3632E4A66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172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1.7.2021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C64FAE-BA1B-847E-FC8C-F3925BA239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</a:p>
        </p:txBody>
      </p:sp>
    </p:spTree>
    <p:extLst>
      <p:ext uri="{BB962C8B-B14F-4D97-AF65-F5344CB8AC3E}">
        <p14:creationId xmlns:p14="http://schemas.microsoft.com/office/powerpoint/2010/main" val="266701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Tasoelementit + NR-ristikot</a:t>
            </a:r>
            <a:br>
              <a:rPr lang="fi-FI" dirty="0"/>
            </a:br>
            <a:r>
              <a:rPr lang="fi-FI" dirty="0"/>
              <a:t>Hallirakentaminen</a:t>
            </a:r>
          </a:p>
        </p:txBody>
      </p:sp>
    </p:spTree>
    <p:extLst>
      <p:ext uri="{BB962C8B-B14F-4D97-AF65-F5344CB8AC3E}">
        <p14:creationId xmlns:p14="http://schemas.microsoft.com/office/powerpoint/2010/main" val="147842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71738"/>
          </a:xfrm>
        </p:spPr>
        <p:txBody>
          <a:bodyPr/>
          <a:lstStyle/>
          <a:p>
            <a:r>
              <a:rPr lang="fi-FI" dirty="0"/>
              <a:t>Perinteinen pienien hallien rakennusjärjestelmä</a:t>
            </a:r>
          </a:p>
          <a:p>
            <a:r>
              <a:rPr lang="fi-FI" dirty="0"/>
              <a:t>NR-ristikoiden takia soveltuu parhaiten P3-paloluokan rakennukseen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Tuotantorakennukset</a:t>
            </a:r>
          </a:p>
          <a:p>
            <a:pPr lvl="1"/>
            <a:r>
              <a:rPr lang="fi-FI" dirty="0"/>
              <a:t>Varastorakennukset</a:t>
            </a:r>
          </a:p>
          <a:p>
            <a:pPr lvl="1"/>
            <a:r>
              <a:rPr lang="fi-FI" dirty="0"/>
              <a:t>Liiketilat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7033" r="13243" b="7845"/>
          <a:stretch/>
        </p:blipFill>
        <p:spPr>
          <a:xfrm>
            <a:off x="5741909" y="1622725"/>
            <a:ext cx="6262679" cy="43941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273384-2642-5E23-BB45-178AE0B7C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52" y="2208063"/>
            <a:ext cx="5601854" cy="29715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64892" cy="4871737"/>
          </a:xfrm>
        </p:spPr>
        <p:txBody>
          <a:bodyPr>
            <a:normAutofit/>
          </a:bodyPr>
          <a:lstStyle/>
          <a:p>
            <a:r>
              <a:rPr lang="fi-FI" dirty="0"/>
              <a:t>Suunnitteluhaasteita, jotka rajoittavat rakennuksen kokoa </a:t>
            </a:r>
          </a:p>
          <a:p>
            <a:pPr lvl="1"/>
            <a:r>
              <a:rPr lang="fi-FI" dirty="0"/>
              <a:t>Rakennuksen jäykistys</a:t>
            </a:r>
          </a:p>
          <a:p>
            <a:pPr lvl="1"/>
            <a:r>
              <a:rPr lang="fi-FI" dirty="0"/>
              <a:t>NR-yläpohjan jäykistys</a:t>
            </a:r>
          </a:p>
          <a:p>
            <a:pPr lvl="1"/>
            <a:r>
              <a:rPr lang="fi-FI" dirty="0"/>
              <a:t>NR-yläpohjan palonkestävyys</a:t>
            </a:r>
          </a:p>
          <a:p>
            <a:pPr lvl="1"/>
            <a:r>
              <a:rPr lang="fi-FI" dirty="0"/>
              <a:t>Rankaseinän kantavuus</a:t>
            </a:r>
          </a:p>
          <a:p>
            <a:r>
              <a:rPr lang="fi-FI" dirty="0"/>
              <a:t>Kantavat seinät voidaan toteuttaa myös massiivipuulevyrakenteisista tasoelementeistä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E57C06-C02D-04F1-40E7-339EFB4A5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036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84094"/>
          </a:xfrm>
        </p:spPr>
        <p:txBody>
          <a:bodyPr>
            <a:normAutofit/>
          </a:bodyPr>
          <a:lstStyle/>
          <a:p>
            <a:r>
              <a:rPr lang="fi-FI" dirty="0"/>
              <a:t>Sisäkorkeuden takia seinäelementit ovat tavallisesti pystyelementtejä, jotka kuljetetaan lappeellaan tai syrjällään </a:t>
            </a:r>
          </a:p>
          <a:p>
            <a:r>
              <a:rPr lang="fi-FI" dirty="0"/>
              <a:t>Oviaukot ovat tavallisesti suuria, joten niiden pieliin kohdistuu suuria pistekuormia</a:t>
            </a:r>
          </a:p>
          <a:p>
            <a:pPr lvl="1"/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6221" r="11520" b="3965"/>
          <a:stretch/>
        </p:blipFill>
        <p:spPr>
          <a:xfrm>
            <a:off x="6138552" y="1825624"/>
            <a:ext cx="5818995" cy="398753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EE89F5-D5D6-E534-0190-3FB107A1B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49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Kantavat tasoelementit + NR-ristikot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NR-ristikkoyläpohjan jäykistys on haasteellinen suunnittelutehtävä </a:t>
            </a:r>
          </a:p>
          <a:p>
            <a:pPr lvl="1"/>
            <a:r>
              <a:rPr lang="fi-FI" dirty="0"/>
              <a:t>Ristikoiden jänneväli on suuri</a:t>
            </a:r>
          </a:p>
          <a:p>
            <a:pPr lvl="1"/>
            <a:r>
              <a:rPr lang="fi-FI" dirty="0"/>
              <a:t>Ristikot ovat usein korkeita</a:t>
            </a:r>
          </a:p>
          <a:p>
            <a:r>
              <a:rPr lang="fi-FI" dirty="0"/>
              <a:t>NR-ristikoiden jäykistys suositellaan tehtäväksi ristikoiden välissä olevilla NR-</a:t>
            </a:r>
            <a:r>
              <a:rPr lang="fi-FI" dirty="0" err="1"/>
              <a:t>pukkeilla</a:t>
            </a:r>
            <a:r>
              <a:rPr lang="fi-FI" dirty="0"/>
              <a:t> ja </a:t>
            </a:r>
            <a:r>
              <a:rPr lang="fi-FI" dirty="0" err="1"/>
              <a:t>yläpaarteen</a:t>
            </a:r>
            <a:r>
              <a:rPr lang="fi-FI" dirty="0"/>
              <a:t> päällä olevalla jäykisteellä (lauta/lankku)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5047" r="13953" b="4326"/>
          <a:stretch/>
        </p:blipFill>
        <p:spPr>
          <a:xfrm>
            <a:off x="6249139" y="1690688"/>
            <a:ext cx="5718380" cy="42590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4D5770-89E2-3CF0-222B-92C88F0F8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Tasoelementit + NR-ristikot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89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elements/1.1/"/>
    <ds:schemaRef ds:uri="93e2402c-36e9-4cdd-8de8-0cb185c44caf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4858</TotalTime>
  <Words>1238</Words>
  <Application>Microsoft Office PowerPoint</Application>
  <PresentationFormat>Laajakuva</PresentationFormat>
  <Paragraphs>274</Paragraphs>
  <Slides>36</Slides>
  <Notes>34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Tasoelementit + NR-ristikot Hallirakentaminen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Kantavat tasoelementit + NR-ristikot</vt:lpstr>
      <vt:lpstr>Mastopilarit + NR-ristikot</vt:lpstr>
      <vt:lpstr>Mastopilarit + NR-ristikot</vt:lpstr>
      <vt:lpstr>Mastopilarit + NR-ristikot</vt:lpstr>
      <vt:lpstr>Mastopilarit + NR-ristikot</vt:lpstr>
      <vt:lpstr>Mastopilarit + NR-ristikot</vt:lpstr>
      <vt:lpstr>Mastopilarit + NR-ristikot</vt:lpstr>
      <vt:lpstr>NR-ristikkolohkot</vt:lpstr>
      <vt:lpstr>NR-ristikot palotilanteessa</vt:lpstr>
      <vt:lpstr>Hallirakennuksen perustus</vt:lpstr>
      <vt:lpstr>Mastopilarin liitos perustukseen</vt:lpstr>
      <vt:lpstr>Puupilarin liitos perustukseen</vt:lpstr>
      <vt:lpstr>Jatkuvan sortuman estäminen</vt:lpstr>
      <vt:lpstr>Jatkuvan sortuman estäminen</vt:lpstr>
      <vt:lpstr>Jatkuvan sortuman estäminen</vt:lpstr>
      <vt:lpstr>Jatkuvan sortuman estäminen</vt:lpstr>
      <vt:lpstr>Jatkuvan sortuman estäminen</vt:lpstr>
      <vt:lpstr>Jatkuvan sortuman estäminen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274</cp:revision>
  <cp:lastPrinted>2021-05-26T11:58:08Z</cp:lastPrinted>
  <dcterms:created xsi:type="dcterms:W3CDTF">2021-05-03T10:20:21Z</dcterms:created>
  <dcterms:modified xsi:type="dcterms:W3CDTF">2022-06-18T16:51:06Z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