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0"/>
  </p:notesMasterIdLst>
  <p:sldIdLst>
    <p:sldId id="302" r:id="rId2"/>
    <p:sldId id="303" r:id="rId3"/>
    <p:sldId id="256" r:id="rId4"/>
    <p:sldId id="304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12192000" cy="6858000"/>
  <p:notesSz cx="6400800" cy="117284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jjM6oHcHh0zgBwHhkhSiumpH7c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CEE0D9-5B48-4D78-9B1D-AB437B299FC3}" v="1" dt="2022-06-18T16:39:20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F112E56C-5D43-4C68-9C81-3083C8AB3EE7}"/>
    <pc:docChg chg="undo custSel addSld delSld modSld">
      <pc:chgData name="Hilppa Iittiläinen" userId="f7572432-e0f1-4abb-81ed-7836843e2f2b" providerId="ADAL" clId="{F112E56C-5D43-4C68-9C81-3083C8AB3EE7}" dt="2022-05-27T08:01:43.275" v="58" actId="14100"/>
      <pc:docMkLst>
        <pc:docMk/>
      </pc:docMkLst>
      <pc:sldChg chg="del">
        <pc:chgData name="Hilppa Iittiläinen" userId="f7572432-e0f1-4abb-81ed-7836843e2f2b" providerId="ADAL" clId="{F112E56C-5D43-4C68-9C81-3083C8AB3EE7}" dt="2022-05-27T07:50:59.445" v="3" actId="47"/>
        <pc:sldMkLst>
          <pc:docMk/>
          <pc:sldMk cId="0" sldId="258"/>
        </pc:sldMkLst>
      </pc:sldChg>
      <pc:sldChg chg="modSp mod">
        <pc:chgData name="Hilppa Iittiläinen" userId="f7572432-e0f1-4abb-81ed-7836843e2f2b" providerId="ADAL" clId="{F112E56C-5D43-4C68-9C81-3083C8AB3EE7}" dt="2022-05-27T07:54:55.750" v="15" actId="6549"/>
        <pc:sldMkLst>
          <pc:docMk/>
          <pc:sldMk cId="0" sldId="265"/>
        </pc:sldMkLst>
        <pc:spChg chg="mod">
          <ac:chgData name="Hilppa Iittiläinen" userId="f7572432-e0f1-4abb-81ed-7836843e2f2b" providerId="ADAL" clId="{F112E56C-5D43-4C68-9C81-3083C8AB3EE7}" dt="2022-05-27T07:54:55.750" v="15" actId="6549"/>
          <ac:spMkLst>
            <pc:docMk/>
            <pc:sldMk cId="0" sldId="265"/>
            <ac:spMk id="176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7:55:09.188" v="16" actId="6549"/>
        <pc:sldMkLst>
          <pc:docMk/>
          <pc:sldMk cId="0" sldId="267"/>
        </pc:sldMkLst>
        <pc:spChg chg="mod">
          <ac:chgData name="Hilppa Iittiläinen" userId="f7572432-e0f1-4abb-81ed-7836843e2f2b" providerId="ADAL" clId="{F112E56C-5D43-4C68-9C81-3083C8AB3EE7}" dt="2022-05-27T07:55:09.188" v="16" actId="6549"/>
          <ac:spMkLst>
            <pc:docMk/>
            <pc:sldMk cId="0" sldId="267"/>
            <ac:spMk id="194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7:55:23.860" v="17" actId="6549"/>
        <pc:sldMkLst>
          <pc:docMk/>
          <pc:sldMk cId="0" sldId="270"/>
        </pc:sldMkLst>
        <pc:spChg chg="mod">
          <ac:chgData name="Hilppa Iittiläinen" userId="f7572432-e0f1-4abb-81ed-7836843e2f2b" providerId="ADAL" clId="{F112E56C-5D43-4C68-9C81-3083C8AB3EE7}" dt="2022-05-27T07:55:23.860" v="17" actId="6549"/>
          <ac:spMkLst>
            <pc:docMk/>
            <pc:sldMk cId="0" sldId="270"/>
            <ac:spMk id="219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7:55:49.977" v="23" actId="6549"/>
        <pc:sldMkLst>
          <pc:docMk/>
          <pc:sldMk cId="0" sldId="272"/>
        </pc:sldMkLst>
        <pc:spChg chg="mod">
          <ac:chgData name="Hilppa Iittiläinen" userId="f7572432-e0f1-4abb-81ed-7836843e2f2b" providerId="ADAL" clId="{F112E56C-5D43-4C68-9C81-3083C8AB3EE7}" dt="2022-05-27T07:55:49.977" v="23" actId="6549"/>
          <ac:spMkLst>
            <pc:docMk/>
            <pc:sldMk cId="0" sldId="272"/>
            <ac:spMk id="237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7:56:23.478" v="25" actId="6549"/>
        <pc:sldMkLst>
          <pc:docMk/>
          <pc:sldMk cId="0" sldId="279"/>
        </pc:sldMkLst>
        <pc:spChg chg="mod">
          <ac:chgData name="Hilppa Iittiläinen" userId="f7572432-e0f1-4abb-81ed-7836843e2f2b" providerId="ADAL" clId="{F112E56C-5D43-4C68-9C81-3083C8AB3EE7}" dt="2022-05-27T07:56:23.478" v="25" actId="6549"/>
          <ac:spMkLst>
            <pc:docMk/>
            <pc:sldMk cId="0" sldId="279"/>
            <ac:spMk id="301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7:59:44.033" v="27" actId="14100"/>
        <pc:sldMkLst>
          <pc:docMk/>
          <pc:sldMk cId="0" sldId="283"/>
        </pc:sldMkLst>
        <pc:spChg chg="mod">
          <ac:chgData name="Hilppa Iittiläinen" userId="f7572432-e0f1-4abb-81ed-7836843e2f2b" providerId="ADAL" clId="{F112E56C-5D43-4C68-9C81-3083C8AB3EE7}" dt="2022-05-27T07:59:44.033" v="27" actId="14100"/>
          <ac:spMkLst>
            <pc:docMk/>
            <pc:sldMk cId="0" sldId="283"/>
            <ac:spMk id="349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7:59:52.777" v="28" actId="6549"/>
        <pc:sldMkLst>
          <pc:docMk/>
          <pc:sldMk cId="0" sldId="286"/>
        </pc:sldMkLst>
        <pc:spChg chg="mod">
          <ac:chgData name="Hilppa Iittiläinen" userId="f7572432-e0f1-4abb-81ed-7836843e2f2b" providerId="ADAL" clId="{F112E56C-5D43-4C68-9C81-3083C8AB3EE7}" dt="2022-05-27T07:59:52.777" v="28" actId="6549"/>
          <ac:spMkLst>
            <pc:docMk/>
            <pc:sldMk cId="0" sldId="286"/>
            <ac:spMk id="378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7:59:58.696" v="29" actId="6549"/>
        <pc:sldMkLst>
          <pc:docMk/>
          <pc:sldMk cId="0" sldId="287"/>
        </pc:sldMkLst>
        <pc:spChg chg="mod">
          <ac:chgData name="Hilppa Iittiläinen" userId="f7572432-e0f1-4abb-81ed-7836843e2f2b" providerId="ADAL" clId="{F112E56C-5D43-4C68-9C81-3083C8AB3EE7}" dt="2022-05-27T07:59:58.696" v="29" actId="6549"/>
          <ac:spMkLst>
            <pc:docMk/>
            <pc:sldMk cId="0" sldId="287"/>
            <ac:spMk id="389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10.619" v="34" actId="27636"/>
        <pc:sldMkLst>
          <pc:docMk/>
          <pc:sldMk cId="0" sldId="288"/>
        </pc:sldMkLst>
        <pc:spChg chg="mod">
          <ac:chgData name="Hilppa Iittiläinen" userId="f7572432-e0f1-4abb-81ed-7836843e2f2b" providerId="ADAL" clId="{F112E56C-5D43-4C68-9C81-3083C8AB3EE7}" dt="2022-05-27T08:00:10.619" v="34" actId="27636"/>
          <ac:spMkLst>
            <pc:docMk/>
            <pc:sldMk cId="0" sldId="288"/>
            <ac:spMk id="398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18.737" v="37" actId="20577"/>
        <pc:sldMkLst>
          <pc:docMk/>
          <pc:sldMk cId="0" sldId="289"/>
        </pc:sldMkLst>
        <pc:spChg chg="mod">
          <ac:chgData name="Hilppa Iittiläinen" userId="f7572432-e0f1-4abb-81ed-7836843e2f2b" providerId="ADAL" clId="{F112E56C-5D43-4C68-9C81-3083C8AB3EE7}" dt="2022-05-27T08:00:18.737" v="37" actId="20577"/>
          <ac:spMkLst>
            <pc:docMk/>
            <pc:sldMk cId="0" sldId="289"/>
            <ac:spMk id="408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24.097" v="38" actId="6549"/>
        <pc:sldMkLst>
          <pc:docMk/>
          <pc:sldMk cId="0" sldId="290"/>
        </pc:sldMkLst>
        <pc:spChg chg="mod">
          <ac:chgData name="Hilppa Iittiläinen" userId="f7572432-e0f1-4abb-81ed-7836843e2f2b" providerId="ADAL" clId="{F112E56C-5D43-4C68-9C81-3083C8AB3EE7}" dt="2022-05-27T08:00:24.097" v="38" actId="6549"/>
          <ac:spMkLst>
            <pc:docMk/>
            <pc:sldMk cId="0" sldId="290"/>
            <ac:spMk id="419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29.253" v="39" actId="6549"/>
        <pc:sldMkLst>
          <pc:docMk/>
          <pc:sldMk cId="0" sldId="291"/>
        </pc:sldMkLst>
        <pc:spChg chg="mod">
          <ac:chgData name="Hilppa Iittiläinen" userId="f7572432-e0f1-4abb-81ed-7836843e2f2b" providerId="ADAL" clId="{F112E56C-5D43-4C68-9C81-3083C8AB3EE7}" dt="2022-05-27T08:00:29.253" v="39" actId="6549"/>
          <ac:spMkLst>
            <pc:docMk/>
            <pc:sldMk cId="0" sldId="291"/>
            <ac:spMk id="427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35.115" v="40" actId="6549"/>
        <pc:sldMkLst>
          <pc:docMk/>
          <pc:sldMk cId="0" sldId="292"/>
        </pc:sldMkLst>
        <pc:spChg chg="mod">
          <ac:chgData name="Hilppa Iittiläinen" userId="f7572432-e0f1-4abb-81ed-7836843e2f2b" providerId="ADAL" clId="{F112E56C-5D43-4C68-9C81-3083C8AB3EE7}" dt="2022-05-27T08:00:35.115" v="40" actId="6549"/>
          <ac:spMkLst>
            <pc:docMk/>
            <pc:sldMk cId="0" sldId="292"/>
            <ac:spMk id="436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41.257" v="42" actId="6549"/>
        <pc:sldMkLst>
          <pc:docMk/>
          <pc:sldMk cId="0" sldId="293"/>
        </pc:sldMkLst>
        <pc:spChg chg="mod">
          <ac:chgData name="Hilppa Iittiläinen" userId="f7572432-e0f1-4abb-81ed-7836843e2f2b" providerId="ADAL" clId="{F112E56C-5D43-4C68-9C81-3083C8AB3EE7}" dt="2022-05-27T08:00:41.257" v="42" actId="6549"/>
          <ac:spMkLst>
            <pc:docMk/>
            <pc:sldMk cId="0" sldId="293"/>
            <ac:spMk id="446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50.468" v="44" actId="6549"/>
        <pc:sldMkLst>
          <pc:docMk/>
          <pc:sldMk cId="0" sldId="295"/>
        </pc:sldMkLst>
        <pc:spChg chg="mod">
          <ac:chgData name="Hilppa Iittiläinen" userId="f7572432-e0f1-4abb-81ed-7836843e2f2b" providerId="ADAL" clId="{F112E56C-5D43-4C68-9C81-3083C8AB3EE7}" dt="2022-05-27T08:00:50.468" v="44" actId="6549"/>
          <ac:spMkLst>
            <pc:docMk/>
            <pc:sldMk cId="0" sldId="295"/>
            <ac:spMk id="464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0:55.314" v="46" actId="27636"/>
        <pc:sldMkLst>
          <pc:docMk/>
          <pc:sldMk cId="0" sldId="296"/>
        </pc:sldMkLst>
        <pc:spChg chg="mod">
          <ac:chgData name="Hilppa Iittiläinen" userId="f7572432-e0f1-4abb-81ed-7836843e2f2b" providerId="ADAL" clId="{F112E56C-5D43-4C68-9C81-3083C8AB3EE7}" dt="2022-05-27T08:00:55.314" v="46" actId="27636"/>
          <ac:spMkLst>
            <pc:docMk/>
            <pc:sldMk cId="0" sldId="296"/>
            <ac:spMk id="472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1:06.439" v="48" actId="14100"/>
        <pc:sldMkLst>
          <pc:docMk/>
          <pc:sldMk cId="0" sldId="298"/>
        </pc:sldMkLst>
        <pc:spChg chg="mod">
          <ac:chgData name="Hilppa Iittiläinen" userId="f7572432-e0f1-4abb-81ed-7836843e2f2b" providerId="ADAL" clId="{F112E56C-5D43-4C68-9C81-3083C8AB3EE7}" dt="2022-05-27T08:01:06.439" v="48" actId="14100"/>
          <ac:spMkLst>
            <pc:docMk/>
            <pc:sldMk cId="0" sldId="298"/>
            <ac:spMk id="491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1:25.411" v="54" actId="20577"/>
        <pc:sldMkLst>
          <pc:docMk/>
          <pc:sldMk cId="0" sldId="299"/>
        </pc:sldMkLst>
        <pc:spChg chg="mod">
          <ac:chgData name="Hilppa Iittiläinen" userId="f7572432-e0f1-4abb-81ed-7836843e2f2b" providerId="ADAL" clId="{F112E56C-5D43-4C68-9C81-3083C8AB3EE7}" dt="2022-05-27T08:01:25.411" v="54" actId="20577"/>
          <ac:spMkLst>
            <pc:docMk/>
            <pc:sldMk cId="0" sldId="299"/>
            <ac:spMk id="501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1:30.593" v="55" actId="6549"/>
        <pc:sldMkLst>
          <pc:docMk/>
          <pc:sldMk cId="0" sldId="300"/>
        </pc:sldMkLst>
        <pc:spChg chg="mod">
          <ac:chgData name="Hilppa Iittiläinen" userId="f7572432-e0f1-4abb-81ed-7836843e2f2b" providerId="ADAL" clId="{F112E56C-5D43-4C68-9C81-3083C8AB3EE7}" dt="2022-05-27T08:01:30.593" v="55" actId="6549"/>
          <ac:spMkLst>
            <pc:docMk/>
            <pc:sldMk cId="0" sldId="300"/>
            <ac:spMk id="510" creationId="{00000000-0000-0000-0000-000000000000}"/>
          </ac:spMkLst>
        </pc:spChg>
      </pc:sldChg>
      <pc:sldChg chg="modSp mod">
        <pc:chgData name="Hilppa Iittiläinen" userId="f7572432-e0f1-4abb-81ed-7836843e2f2b" providerId="ADAL" clId="{F112E56C-5D43-4C68-9C81-3083C8AB3EE7}" dt="2022-05-27T08:01:43.275" v="58" actId="14100"/>
        <pc:sldMkLst>
          <pc:docMk/>
          <pc:sldMk cId="0" sldId="301"/>
        </pc:sldMkLst>
        <pc:spChg chg="mod">
          <ac:chgData name="Hilppa Iittiläinen" userId="f7572432-e0f1-4abb-81ed-7836843e2f2b" providerId="ADAL" clId="{F112E56C-5D43-4C68-9C81-3083C8AB3EE7}" dt="2022-05-27T08:01:43.275" v="58" actId="14100"/>
          <ac:spMkLst>
            <pc:docMk/>
            <pc:sldMk cId="0" sldId="301"/>
            <ac:spMk id="519" creationId="{00000000-0000-0000-0000-000000000000}"/>
          </ac:spMkLst>
        </pc:spChg>
      </pc:sldChg>
      <pc:sldChg chg="add">
        <pc:chgData name="Hilppa Iittiläinen" userId="f7572432-e0f1-4abb-81ed-7836843e2f2b" providerId="ADAL" clId="{F112E56C-5D43-4C68-9C81-3083C8AB3EE7}" dt="2022-05-27T07:50:51.534" v="0"/>
        <pc:sldMkLst>
          <pc:docMk/>
          <pc:sldMk cId="0" sldId="302"/>
        </pc:sldMkLst>
      </pc:sldChg>
      <pc:sldChg chg="add">
        <pc:chgData name="Hilppa Iittiläinen" userId="f7572432-e0f1-4abb-81ed-7836843e2f2b" providerId="ADAL" clId="{F112E56C-5D43-4C68-9C81-3083C8AB3EE7}" dt="2022-05-27T07:50:51.534" v="0"/>
        <pc:sldMkLst>
          <pc:docMk/>
          <pc:sldMk cId="0" sldId="303"/>
        </pc:sldMkLst>
      </pc:sldChg>
      <pc:sldChg chg="add del">
        <pc:chgData name="Hilppa Iittiläinen" userId="f7572432-e0f1-4abb-81ed-7836843e2f2b" providerId="ADAL" clId="{F112E56C-5D43-4C68-9C81-3083C8AB3EE7}" dt="2022-05-27T07:50:54.313" v="1" actId="2696"/>
        <pc:sldMkLst>
          <pc:docMk/>
          <pc:sldMk cId="2373512839" sldId="304"/>
        </pc:sldMkLst>
        <pc:spChg chg="mod">
          <ac:chgData name="Hilppa Iittiläinen" userId="f7572432-e0f1-4abb-81ed-7836843e2f2b" providerId="ADAL" clId="{F112E56C-5D43-4C68-9C81-3083C8AB3EE7}" dt="2022-05-27T07:51:10.789" v="14" actId="20577"/>
          <ac:spMkLst>
            <pc:docMk/>
            <pc:sldMk cId="2373512839" sldId="304"/>
            <ac:spMk id="105" creationId="{00000000-0000-0000-0000-000000000000}"/>
          </ac:spMkLst>
        </pc:spChg>
      </pc:sldChg>
    </pc:docChg>
  </pc:docChgLst>
  <pc:docChgLst>
    <pc:chgData name="Hilppa Iittiläinen" userId="f7572432-e0f1-4abb-81ed-7836843e2f2b" providerId="ADAL" clId="{BECEE0D9-5B48-4D78-9B1D-AB437B299FC3}"/>
    <pc:docChg chg="undo custSel modSld sldOrd">
      <pc:chgData name="Hilppa Iittiläinen" userId="f7572432-e0f1-4abb-81ed-7836843e2f2b" providerId="ADAL" clId="{BECEE0D9-5B48-4D78-9B1D-AB437B299FC3}" dt="2022-06-18T16:40:42.549" v="18" actId="404"/>
      <pc:docMkLst>
        <pc:docMk/>
      </pc:docMkLst>
      <pc:sldChg chg="modSp mod">
        <pc:chgData name="Hilppa Iittiläinen" userId="f7572432-e0f1-4abb-81ed-7836843e2f2b" providerId="ADAL" clId="{BECEE0D9-5B48-4D78-9B1D-AB437B299FC3}" dt="2022-06-18T16:39:54.416" v="14" actId="404"/>
        <pc:sldMkLst>
          <pc:docMk/>
          <pc:sldMk cId="0" sldId="266"/>
        </pc:sldMkLst>
        <pc:spChg chg="mod">
          <ac:chgData name="Hilppa Iittiläinen" userId="f7572432-e0f1-4abb-81ed-7836843e2f2b" providerId="ADAL" clId="{BECEE0D9-5B48-4D78-9B1D-AB437B299FC3}" dt="2022-06-18T16:39:54.416" v="14" actId="404"/>
          <ac:spMkLst>
            <pc:docMk/>
            <pc:sldMk cId="0" sldId="266"/>
            <ac:spMk id="185" creationId="{00000000-0000-0000-0000-000000000000}"/>
          </ac:spMkLst>
        </pc:spChg>
      </pc:sldChg>
      <pc:sldChg chg="modSp mod">
        <pc:chgData name="Hilppa Iittiläinen" userId="f7572432-e0f1-4abb-81ed-7836843e2f2b" providerId="ADAL" clId="{BECEE0D9-5B48-4D78-9B1D-AB437B299FC3}" dt="2022-06-18T16:40:14.646" v="15" actId="404"/>
        <pc:sldMkLst>
          <pc:docMk/>
          <pc:sldMk cId="0" sldId="282"/>
        </pc:sldMkLst>
        <pc:spChg chg="mod">
          <ac:chgData name="Hilppa Iittiläinen" userId="f7572432-e0f1-4abb-81ed-7836843e2f2b" providerId="ADAL" clId="{BECEE0D9-5B48-4D78-9B1D-AB437B299FC3}" dt="2022-06-18T16:40:14.646" v="15" actId="404"/>
          <ac:spMkLst>
            <pc:docMk/>
            <pc:sldMk cId="0" sldId="282"/>
            <ac:spMk id="339" creationId="{00000000-0000-0000-0000-000000000000}"/>
          </ac:spMkLst>
        </pc:spChg>
      </pc:sldChg>
      <pc:sldChg chg="modSp mod">
        <pc:chgData name="Hilppa Iittiläinen" userId="f7572432-e0f1-4abb-81ed-7836843e2f2b" providerId="ADAL" clId="{BECEE0D9-5B48-4D78-9B1D-AB437B299FC3}" dt="2022-06-18T16:40:28.017" v="16" actId="404"/>
        <pc:sldMkLst>
          <pc:docMk/>
          <pc:sldMk cId="0" sldId="293"/>
        </pc:sldMkLst>
        <pc:spChg chg="mod">
          <ac:chgData name="Hilppa Iittiläinen" userId="f7572432-e0f1-4abb-81ed-7836843e2f2b" providerId="ADAL" clId="{BECEE0D9-5B48-4D78-9B1D-AB437B299FC3}" dt="2022-06-18T16:40:28.017" v="16" actId="404"/>
          <ac:spMkLst>
            <pc:docMk/>
            <pc:sldMk cId="0" sldId="293"/>
            <ac:spMk id="446" creationId="{00000000-0000-0000-0000-000000000000}"/>
          </ac:spMkLst>
        </pc:spChg>
      </pc:sldChg>
      <pc:sldChg chg="modSp mod">
        <pc:chgData name="Hilppa Iittiläinen" userId="f7572432-e0f1-4abb-81ed-7836843e2f2b" providerId="ADAL" clId="{BECEE0D9-5B48-4D78-9B1D-AB437B299FC3}" dt="2022-06-18T16:40:37.552" v="17" actId="404"/>
        <pc:sldMkLst>
          <pc:docMk/>
          <pc:sldMk cId="0" sldId="299"/>
        </pc:sldMkLst>
        <pc:spChg chg="mod">
          <ac:chgData name="Hilppa Iittiläinen" userId="f7572432-e0f1-4abb-81ed-7836843e2f2b" providerId="ADAL" clId="{BECEE0D9-5B48-4D78-9B1D-AB437B299FC3}" dt="2022-06-18T16:40:37.552" v="17" actId="404"/>
          <ac:spMkLst>
            <pc:docMk/>
            <pc:sldMk cId="0" sldId="299"/>
            <ac:spMk id="501" creationId="{00000000-0000-0000-0000-000000000000}"/>
          </ac:spMkLst>
        </pc:spChg>
      </pc:sldChg>
      <pc:sldChg chg="modSp mod">
        <pc:chgData name="Hilppa Iittiläinen" userId="f7572432-e0f1-4abb-81ed-7836843e2f2b" providerId="ADAL" clId="{BECEE0D9-5B48-4D78-9B1D-AB437B299FC3}" dt="2022-06-18T16:40:42.549" v="18" actId="404"/>
        <pc:sldMkLst>
          <pc:docMk/>
          <pc:sldMk cId="0" sldId="300"/>
        </pc:sldMkLst>
        <pc:spChg chg="mod">
          <ac:chgData name="Hilppa Iittiläinen" userId="f7572432-e0f1-4abb-81ed-7836843e2f2b" providerId="ADAL" clId="{BECEE0D9-5B48-4D78-9B1D-AB437B299FC3}" dt="2022-06-18T16:40:42.549" v="18" actId="404"/>
          <ac:spMkLst>
            <pc:docMk/>
            <pc:sldMk cId="0" sldId="300"/>
            <ac:spMk id="510" creationId="{00000000-0000-0000-0000-000000000000}"/>
          </ac:spMkLst>
        </pc:spChg>
      </pc:sldChg>
      <pc:sldChg chg="delSp mod">
        <pc:chgData name="Hilppa Iittiläinen" userId="f7572432-e0f1-4abb-81ed-7836843e2f2b" providerId="ADAL" clId="{BECEE0D9-5B48-4D78-9B1D-AB437B299FC3}" dt="2022-06-18T16:39:27.059" v="11" actId="478"/>
        <pc:sldMkLst>
          <pc:docMk/>
          <pc:sldMk cId="0" sldId="303"/>
        </pc:sldMkLst>
        <pc:spChg chg="del">
          <ac:chgData name="Hilppa Iittiläinen" userId="f7572432-e0f1-4abb-81ed-7836843e2f2b" providerId="ADAL" clId="{BECEE0D9-5B48-4D78-9B1D-AB437B299FC3}" dt="2022-06-18T16:39:27.059" v="11" actId="478"/>
          <ac:spMkLst>
            <pc:docMk/>
            <pc:sldMk cId="0" sldId="303"/>
            <ac:spMk id="2" creationId="{9F810548-94A3-46D8-FD58-F86CA997A2E4}"/>
          </ac:spMkLst>
        </pc:spChg>
      </pc:sldChg>
      <pc:sldChg chg="modSp mod ord">
        <pc:chgData name="Hilppa Iittiläinen" userId="f7572432-e0f1-4abb-81ed-7836843e2f2b" providerId="ADAL" clId="{BECEE0D9-5B48-4D78-9B1D-AB437B299FC3}" dt="2022-06-16T09:36:33.609" v="10"/>
        <pc:sldMkLst>
          <pc:docMk/>
          <pc:sldMk cId="2373512839" sldId="304"/>
        </pc:sldMkLst>
        <pc:spChg chg="mod">
          <ac:chgData name="Hilppa Iittiläinen" userId="f7572432-e0f1-4abb-81ed-7836843e2f2b" providerId="ADAL" clId="{BECEE0D9-5B48-4D78-9B1D-AB437B299FC3}" dt="2022-06-16T09:36:26.245" v="6" actId="20577"/>
          <ac:spMkLst>
            <pc:docMk/>
            <pc:sldMk cId="2373512839" sldId="304"/>
            <ac:spMk id="10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2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2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2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2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2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2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2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3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3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3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3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3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3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3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3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417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3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3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4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4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4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4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4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4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4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4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4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8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57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7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5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8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8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59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60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0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81" name="Google Shape;81;p60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61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1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9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7" name="Google Shape;37;p5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2" name="Google Shape;42;p5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5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0" name="Google Shape;50;p5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5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5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9" name="Google Shape;59;p5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6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5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3" name="Google Shape;63;p5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Teolliset rakennusjärjestelmät - Pilari-palkkirunko</a:t>
            </a:r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Pilari-palkkirungon asennusta</a:t>
            </a:r>
            <a:endParaRPr/>
          </a:p>
        </p:txBody>
      </p:sp>
      <p:sp>
        <p:nvSpPr>
          <p:cNvPr id="154" name="Google Shape;154;p8"/>
          <p:cNvSpPr txBox="1"/>
          <p:nvPr/>
        </p:nvSpPr>
        <p:spPr>
          <a:xfrm>
            <a:off x="10213093" y="5975845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Bates Smart</a:t>
            </a:r>
            <a:endParaRPr/>
          </a:p>
        </p:txBody>
      </p:sp>
      <p:pic>
        <p:nvPicPr>
          <p:cNvPr id="155" name="Google Shape;15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3229" y="1873251"/>
            <a:ext cx="3237468" cy="43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8"/>
          <p:cNvPicPr preferRelativeResize="0"/>
          <p:nvPr/>
        </p:nvPicPr>
        <p:blipFill rotWithShape="1">
          <a:blip r:embed="rId4">
            <a:alphaModFix/>
          </a:blip>
          <a:srcRect l="12454" t="90" r="10653" b="27116"/>
          <a:stretch/>
        </p:blipFill>
        <p:spPr>
          <a:xfrm>
            <a:off x="1237506" y="1876017"/>
            <a:ext cx="6077696" cy="431527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/>
          <p:nvPr/>
        </p:nvSpPr>
        <p:spPr>
          <a:xfrm>
            <a:off x="5647040" y="597443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Mikko Viljakainen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8"/>
          <p:cNvSpPr txBox="1"/>
          <p:nvPr/>
        </p:nvSpPr>
        <p:spPr>
          <a:xfrm>
            <a:off x="9162535" y="597443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Mikko Viljakainen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C62C828-8E2C-ED33-478C-4CEBCDE2F38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9"/>
          <p:cNvPicPr preferRelativeResize="0"/>
          <p:nvPr/>
        </p:nvPicPr>
        <p:blipFill rotWithShape="1">
          <a:blip r:embed="rId3">
            <a:alphaModFix/>
          </a:blip>
          <a:srcRect r="15616" b="5235"/>
          <a:stretch/>
        </p:blipFill>
        <p:spPr>
          <a:xfrm>
            <a:off x="6122609" y="1873252"/>
            <a:ext cx="5758645" cy="4311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/>
          <p:cNvPicPr preferRelativeResize="0"/>
          <p:nvPr/>
        </p:nvPicPr>
        <p:blipFill rotWithShape="1">
          <a:blip r:embed="rId4">
            <a:alphaModFix/>
          </a:blip>
          <a:srcRect l="11403"/>
          <a:stretch/>
        </p:blipFill>
        <p:spPr>
          <a:xfrm>
            <a:off x="292211" y="1873251"/>
            <a:ext cx="5758480" cy="431612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Pilari-palkkirunko asuinkerrostalossa</a:t>
            </a:r>
            <a:endParaRPr/>
          </a:p>
        </p:txBody>
      </p:sp>
      <p:sp>
        <p:nvSpPr>
          <p:cNvPr id="168" name="Google Shape;168;p9"/>
          <p:cNvSpPr txBox="1"/>
          <p:nvPr/>
        </p:nvSpPr>
        <p:spPr>
          <a:xfrm>
            <a:off x="10213092" y="5969114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Metsä Wood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9"/>
          <p:cNvSpPr txBox="1"/>
          <p:nvPr/>
        </p:nvSpPr>
        <p:spPr>
          <a:xfrm>
            <a:off x="4382529" y="5969114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Metsä Wood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492B1C0-736E-7F0B-CFE6-F562A5C4887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7647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Pilari-palkkijärjestelmän vahvuudet ja haasteet</a:t>
            </a:r>
            <a:endParaRPr/>
          </a:p>
        </p:txBody>
      </p:sp>
      <p:sp>
        <p:nvSpPr>
          <p:cNvPr id="176" name="Google Shape;176;p10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79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b="1" dirty="0"/>
              <a:t>Vahvuudet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Suuret yhtenäiset tilat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Järeillä pilareilla on suuri pystykuormien kantokyky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Pieni painuma (jatkuvat pilarit)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Rungon nopea asennus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Ulkoseinät ei-kantavia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Yksikertainen </a:t>
            </a:r>
            <a:r>
              <a:rPr lang="fi-FI" dirty="0" err="1"/>
              <a:t>elementointi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Useita ulkoseinien rakennevaihtoehtoja</a:t>
            </a: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177" name="Google Shape;177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b="1"/>
              <a:t>Haasteet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Puupalkkien rei’itys (IV-kanavat)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Pilarin ja palkin välinen liitos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Suurien yhtenäisten tilojen jäykistys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Välipohjan värähtelymitoitus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Välipohjan ja pääpalkin yhdistetty ominaistaajuus 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EF77190-71E4-06B8-993A-D7EEF56CB5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Kerrosmäärä pilari-palkkirunkoa käytettäessä</a:t>
            </a:r>
            <a:endParaRPr/>
          </a:p>
        </p:txBody>
      </p:sp>
      <p:sp>
        <p:nvSpPr>
          <p:cNvPr id="185" name="Google Shape;185;p11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852984" cy="4976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Kerrosmäärään vaikuttaa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Jäykistysjärjestelmän kapasiteetti 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Jäykistävien rakennusosien välisten liitosten kapasiteetti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Suositeltava kerrosmäärä 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Enintään 8 puurakenteista kerrosta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Mastopilarijäykisteisenä </a:t>
            </a:r>
            <a:endParaRPr sz="2000"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1800" dirty="0"/>
              <a:t>Asuinrakennuksessa enintään 4 krs.</a:t>
            </a:r>
            <a:endParaRPr sz="1800"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1800" dirty="0"/>
              <a:t>Julkisissa rakennuksissa enintään 2 krs.</a:t>
            </a:r>
            <a:endParaRPr sz="1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Kerroskorkeus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3200 mm (asuinrakennus)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3800…4000 mm (julkiset tilat)</a:t>
            </a:r>
            <a:endParaRPr sz="2000" dirty="0"/>
          </a:p>
        </p:txBody>
      </p:sp>
      <p:pic>
        <p:nvPicPr>
          <p:cNvPr id="187" name="Google Shape;18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2354" y="1690688"/>
            <a:ext cx="4716480" cy="39315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FF53BE-7F76-3673-88BE-513E12125E8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Pilari-palkkijärjestelmän rakennetyypit</a:t>
            </a:r>
            <a:endParaRPr/>
          </a:p>
        </p:txBody>
      </p:sp>
      <p:sp>
        <p:nvSpPr>
          <p:cNvPr id="194" name="Google Shape;194;p12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741874" cy="474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Pilari-palkkijärjestelmässä välipohjat, yläpohja, ulkoseinät ja väliseinät ovat tasoelementtejä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Rakennetyypit periaatteessa samoja kuin tasoelementeissä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Ulkoseinien tasoelementit voivat olla vaaka- tai pystyelementtejä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Vaakaelementeillä syntyy vähemmän pystysaumoja kuin pystyelementeillä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Välipohjassa voidaan käyttää massiivipuulevy- tai rankarakenteita tai näiden yhdistelmiä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Yläpohja voidaan toteuttaa tasoelementeistä tai NR-ristikkorakenteisena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Pilari-palkkirungon komponenteille ei ole standardisoituja vakiomittoja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FD331AE-EB47-3437-31C0-9E76A18669F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Pilarityyppejä</a:t>
            </a:r>
            <a:endParaRPr/>
          </a:p>
        </p:txBody>
      </p:sp>
      <p:pic>
        <p:nvPicPr>
          <p:cNvPr id="203" name="Google Shape;20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653" y="1952906"/>
            <a:ext cx="10687565" cy="36342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3B8A801-33A6-59B4-FFD9-9C9FF31BA6C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132" y="1478008"/>
            <a:ext cx="11110640" cy="481775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Palkkityyppejä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4A411D3-F82E-5128-410F-D7DC9FA3D92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5"/>
          <p:cNvPicPr preferRelativeResize="0"/>
          <p:nvPr/>
        </p:nvPicPr>
        <p:blipFill rotWithShape="1">
          <a:blip r:embed="rId3">
            <a:alphaModFix/>
          </a:blip>
          <a:srcRect l="19966" t="4597" r="16131" b="4505"/>
          <a:stretch/>
        </p:blipFill>
        <p:spPr>
          <a:xfrm>
            <a:off x="5764426" y="1310686"/>
            <a:ext cx="6122773" cy="4889478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Primääripalkkien rei’itys</a:t>
            </a:r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012723" cy="437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Primääripalkkien rei’ittämistä talotekniikalle tulisi välttää, mutta näin ei voida aina tehdä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Puupalkki voidaan korvata teräspalkilla, jonka rei’ittäminen on mahdollista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Teräspalkki tulee palosuojata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597EDD9-498F-D1CC-B47B-BEB10F00094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655" y="946738"/>
            <a:ext cx="3525276" cy="519670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Välipohjan rakenne</a:t>
            </a:r>
            <a:endParaRPr/>
          </a:p>
        </p:txBody>
      </p:sp>
      <p:sp>
        <p:nvSpPr>
          <p:cNvPr id="228" name="Google Shape;228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Massiivipuulevy on kantava ja jäykistävä rakenne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Kipsilevyjä ja valua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Palotekniikkaan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Akustiikkaan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Massiivipuulevyn paksuuteen vaikuttaa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Värähtely (usein mitoittava)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Taivutus- ja leikkausjännitys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Taipuma</a:t>
            </a:r>
            <a:endParaRPr>
              <a:solidFill>
                <a:srgbClr val="0D0D0D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EB5A9C-5300-F49D-5F26-7C751F09FFC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7632" y="945294"/>
            <a:ext cx="3538195" cy="522602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Välipohjan rakenne</a:t>
            </a:r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07100" cy="476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Massiivipuulevyn sijaan voidaan käyttää ns. syrjälankkulaattaa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 dirty="0">
                <a:solidFill>
                  <a:srgbClr val="0D0D0D"/>
                </a:solidFill>
              </a:rPr>
              <a:t>Kantava rakenne muodostuu lappeellaan olevista liimapuupalkeista (elementin leveys valittavissa)</a:t>
            </a:r>
            <a:endParaRPr dirty="0">
              <a:solidFill>
                <a:srgbClr val="0D0D0D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 dirty="0">
                <a:solidFill>
                  <a:srgbClr val="0D0D0D"/>
                </a:solidFill>
              </a:rPr>
              <a:t>Liimapuupalkin poikittainen kosteuseläminen huomioitava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 dirty="0">
                <a:solidFill>
                  <a:srgbClr val="0D0D0D"/>
                </a:solidFill>
              </a:rPr>
              <a:t>Liimapuupalkit tulee kytkeä toisiinsa, jos välipohja on jäykistävä</a:t>
            </a:r>
            <a:endParaRPr dirty="0">
              <a:solidFill>
                <a:srgbClr val="0D0D0D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FF377A4-E1AA-58CC-F099-15403F5610A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8938" y="1185032"/>
            <a:ext cx="3255264" cy="439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Välipohjan rakenne</a:t>
            </a:r>
            <a:endParaRPr/>
          </a:p>
        </p:txBody>
      </p:sp>
      <p:sp>
        <p:nvSpPr>
          <p:cNvPr id="246" name="Google Shape;246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Massiivipuulevy on kantava ja jäykistävä rakenne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Asennuslattiaa käytetään</a:t>
            </a:r>
            <a:endParaRPr>
              <a:solidFill>
                <a:srgbClr val="0D0D0D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Akustiikkaan</a:t>
            </a:r>
            <a:endParaRPr>
              <a:solidFill>
                <a:srgbClr val="0D0D0D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Massiivipuulevyn paksuuteen vaikuttaa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Värähtely (usein mitoittava)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Taivutus- ja leikkausjännitys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Taipuma</a:t>
            </a:r>
            <a:endParaRPr>
              <a:solidFill>
                <a:srgbClr val="0D0D0D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E470B24-D60F-F7DC-0C46-6D93437BD33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5933" y="1217036"/>
            <a:ext cx="3628429" cy="467314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Välipohjan rakenne</a:t>
            </a:r>
            <a:endParaRPr/>
          </a:p>
        </p:txBody>
      </p:sp>
      <p:sp>
        <p:nvSpPr>
          <p:cNvPr id="255" name="Google Shape;25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Yläpinnan levyä käytetään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Jäykistämiseen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Kipsilevyjä ja valua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Palotekniikkaan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Akustiikkaan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Ripalaatan korkeuteen vaikuttaa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Värähtely (usein mitoittava)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Taivutus- ja leikkausjännitys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Taipuma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0F37C3F-C197-E09B-BA97-EB5E4F9B7D3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5020" y="1217262"/>
            <a:ext cx="3639704" cy="449459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Välipohjan rakenne</a:t>
            </a:r>
            <a:endParaRPr/>
          </a:p>
        </p:txBody>
      </p:sp>
      <p:sp>
        <p:nvSpPr>
          <p:cNvPr id="264" name="Google Shape;26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Yläpinnan levyä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Jäykistämiseen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Kipsilevyjä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Palotekniikkaan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Akustiikkaan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Ripalaatan korkeuteen vaikuttaa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Värähtely (usein mitoittava)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Taivutus- ja leikkausjännitys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Taipuma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1A88B7F-1968-2021-50BA-400153ABF8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Yläpohjan rakenne</a:t>
            </a:r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Massiivipuulevy on kantava ja jäykistävä rakenne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Vesikatto voidaan toteuttaa massiivipuulevyn päältä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Palkkirakenteisilla kattoelementeillä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NR-pukkiristikoilla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Palkiston yläpinnan levyä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Jäykistämiseen</a:t>
            </a:r>
            <a:endParaRPr/>
          </a:p>
        </p:txBody>
      </p:sp>
      <p:pic>
        <p:nvPicPr>
          <p:cNvPr id="274" name="Google Shape;2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9829" y="589255"/>
            <a:ext cx="5627117" cy="57710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0B5DD91-8F2D-467B-E7C7-B95CF474897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2019" y="694113"/>
            <a:ext cx="3626714" cy="557852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Yläpohjan rakenne</a:t>
            </a:r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Palkiston yläpinnan levyä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Jäykistämiseen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Kipsilevyjä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Palotekniikkaan (alapuolinen palo)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Kivivillalevyjä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Palotekniikkaan (yläpuolinen palo)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Palkiston korkeuteen vaikuttaa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Taivutus- ja leikkausjännitys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Taipuma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7F52FE-EC36-0235-D1AD-F43D6AEA25C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Yläpohjan rakenne</a:t>
            </a:r>
            <a:endParaRPr/>
          </a:p>
        </p:txBody>
      </p:sp>
      <p:sp>
        <p:nvSpPr>
          <p:cNvPr id="290" name="Google Shape;290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Ristikon yläpinnan levyä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Jäykistämiseen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Kipsilevyjä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Palotekniikkaan (alapuolinen palo)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Kivivillalevyjä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Palotekniikkaan (yläpuolinen palo)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Palkiston korkeuteen vaikuttaa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Taivutus- ja leikkausjännitys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Taipuma</a:t>
            </a:r>
            <a:endParaRPr/>
          </a:p>
        </p:txBody>
      </p:sp>
      <p:pic>
        <p:nvPicPr>
          <p:cNvPr id="292" name="Google Shape;2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9081" y="747106"/>
            <a:ext cx="5296930" cy="54683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0B54E6F-28AC-D6C4-8AF3-023E4022C7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4"/>
          <p:cNvPicPr preferRelativeResize="0"/>
          <p:nvPr/>
        </p:nvPicPr>
        <p:blipFill rotWithShape="1">
          <a:blip r:embed="rId3">
            <a:alphaModFix/>
          </a:blip>
          <a:srcRect t="11643" b="5787"/>
          <a:stretch/>
        </p:blipFill>
        <p:spPr>
          <a:xfrm>
            <a:off x="7321376" y="945292"/>
            <a:ext cx="4534415" cy="499213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Komponenttien valmistus</a:t>
            </a:r>
            <a:endParaRPr/>
          </a:p>
        </p:txBody>
      </p:sp>
      <p:sp>
        <p:nvSpPr>
          <p:cNvPr id="301" name="Google Shape;30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2941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Pilari-palkkirungon komponenttien valmistuksessa kannattaa hyödyntää CNC-työstöjä, jolloin osista saadaan mittatarkkoja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Mahdolliset liitosten teräsosat asennetaan komponentteihin elementtitehtaalla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302" name="Google Shape;302;p24"/>
          <p:cNvSpPr txBox="1"/>
          <p:nvPr/>
        </p:nvSpPr>
        <p:spPr>
          <a:xfrm>
            <a:off x="10187629" y="5721978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A419BB0-EE43-43FB-840F-22DB3DD4835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5" descr="http://en.timberconstruction.wiehag.com/var/em_plain_site/storage/images/media/bilder/timber-construction/referenzen/k5-brisbane/k5-traeger-im-werk/26723-1-ger-DE/K5-Traeger-im-Werk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4534" y="1393154"/>
            <a:ext cx="7358449" cy="490563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5"/>
          <p:cNvSpPr txBox="1"/>
          <p:nvPr/>
        </p:nvSpPr>
        <p:spPr>
          <a:xfrm>
            <a:off x="7994821" y="6083342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Bates Smart</a:t>
            </a:r>
            <a:endParaRPr/>
          </a:p>
        </p:txBody>
      </p:sp>
      <p:sp>
        <p:nvSpPr>
          <p:cNvPr id="311" name="Google Shape;311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Komponenttien valmistus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9A291DC-6B79-82BF-3E36-AD4288058F5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Pilarien ja palkkien kuljetus</a:t>
            </a:r>
            <a:endParaRPr/>
          </a:p>
        </p:txBody>
      </p:sp>
      <p:sp>
        <p:nvSpPr>
          <p:cNvPr id="318" name="Google Shape;318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Pilarien ja palkkien kuljetus on tehokasta, koska ne voidaan paketoida tiiviiksi nipuiksi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Katetun kuljetuskaluston avulla voidaan vähentää pilarien ja palkkien suojamuovin kertymistä työmaalle</a:t>
            </a:r>
            <a:endParaRPr/>
          </a:p>
        </p:txBody>
      </p:sp>
      <p:pic>
        <p:nvPicPr>
          <p:cNvPr id="320" name="Google Shape;320;p26"/>
          <p:cNvPicPr preferRelativeResize="0"/>
          <p:nvPr/>
        </p:nvPicPr>
        <p:blipFill rotWithShape="1">
          <a:blip r:embed="rId3">
            <a:alphaModFix/>
          </a:blip>
          <a:srcRect l="30381" t="5858" r="12947" b="10987"/>
          <a:stretch/>
        </p:blipFill>
        <p:spPr>
          <a:xfrm>
            <a:off x="7321377" y="951470"/>
            <a:ext cx="4537901" cy="499378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6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2" name="Google Shape;322;p26"/>
          <p:cNvCxnSpPr/>
          <p:nvPr/>
        </p:nvCxnSpPr>
        <p:spPr>
          <a:xfrm flipH="1">
            <a:off x="10631246" y="1608662"/>
            <a:ext cx="41405" cy="267913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23" name="Google Shape;323;p26"/>
          <p:cNvSpPr txBox="1"/>
          <p:nvPr/>
        </p:nvSpPr>
        <p:spPr>
          <a:xfrm rot="-5400000">
            <a:off x="10048912" y="2795118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3000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4" name="Google Shape;324;p26"/>
          <p:cNvCxnSpPr/>
          <p:nvPr/>
        </p:nvCxnSpPr>
        <p:spPr>
          <a:xfrm rot="10800000" flipH="1">
            <a:off x="7577782" y="1367575"/>
            <a:ext cx="2579471" cy="115974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25" name="Google Shape;325;p26"/>
          <p:cNvSpPr txBox="1"/>
          <p:nvPr/>
        </p:nvSpPr>
        <p:spPr>
          <a:xfrm rot="-1445046">
            <a:off x="8154169" y="171819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13600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6" name="Google Shape;326;p26"/>
          <p:cNvCxnSpPr/>
          <p:nvPr/>
        </p:nvCxnSpPr>
        <p:spPr>
          <a:xfrm rot="10800000">
            <a:off x="10157253" y="1315994"/>
            <a:ext cx="0" cy="27802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7" name="Google Shape;327;p26"/>
          <p:cNvCxnSpPr/>
          <p:nvPr/>
        </p:nvCxnSpPr>
        <p:spPr>
          <a:xfrm>
            <a:off x="10151075" y="1604430"/>
            <a:ext cx="57582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8" name="Google Shape;328;p26"/>
          <p:cNvCxnSpPr/>
          <p:nvPr/>
        </p:nvCxnSpPr>
        <p:spPr>
          <a:xfrm>
            <a:off x="10151075" y="4285850"/>
            <a:ext cx="57582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9" name="Google Shape;329;p26"/>
          <p:cNvCxnSpPr/>
          <p:nvPr/>
        </p:nvCxnSpPr>
        <p:spPr>
          <a:xfrm rot="10800000">
            <a:off x="7580870" y="2434281"/>
            <a:ext cx="0" cy="27630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0" name="Google Shape;330;p26"/>
          <p:cNvCxnSpPr/>
          <p:nvPr/>
        </p:nvCxnSpPr>
        <p:spPr>
          <a:xfrm>
            <a:off x="10151075" y="1372166"/>
            <a:ext cx="1643447" cy="23226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31" name="Google Shape;331;p26"/>
          <p:cNvSpPr txBox="1"/>
          <p:nvPr/>
        </p:nvSpPr>
        <p:spPr>
          <a:xfrm rot="470878">
            <a:off x="10548618" y="117820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2450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2" name="Google Shape;332;p26"/>
          <p:cNvCxnSpPr/>
          <p:nvPr/>
        </p:nvCxnSpPr>
        <p:spPr>
          <a:xfrm rot="10800000">
            <a:off x="11794522" y="1536359"/>
            <a:ext cx="0" cy="28008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C3656DF-FD6D-6F79-566F-FD971FB2A8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Pilari-palkkirungon perustus</a:t>
            </a:r>
            <a:endParaRPr/>
          </a:p>
        </p:txBody>
      </p:sp>
      <p:sp>
        <p:nvSpPr>
          <p:cNvPr id="339" name="Google Shape;339;p27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976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Primääripilarien kuormat johdetaan pilarianturoille 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Perustustyypit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Maanvarainen matalaperustus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Tuuletettu alapohja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Kellari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Haasteita	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Jäykistävän seinän liittymä perustukseen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Pilarin liittymä perustukseen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Perustuksen pystysuunnan mittatarkkuus</a:t>
            </a:r>
            <a:endParaRPr sz="2000" dirty="0"/>
          </a:p>
        </p:txBody>
      </p:sp>
      <p:pic>
        <p:nvPicPr>
          <p:cNvPr id="341" name="Google Shape;341;p27"/>
          <p:cNvPicPr preferRelativeResize="0"/>
          <p:nvPr/>
        </p:nvPicPr>
        <p:blipFill rotWithShape="1">
          <a:blip r:embed="rId3">
            <a:alphaModFix/>
          </a:blip>
          <a:srcRect l="13073" t="12269" r="9342" b="15157"/>
          <a:stretch/>
        </p:blipFill>
        <p:spPr>
          <a:xfrm>
            <a:off x="6019800" y="2241257"/>
            <a:ext cx="5955957" cy="31277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1660D33-9033-255B-C871-7B68D90A5C8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Teolliset rakennusjärjestelmät</a:t>
            </a:r>
            <a:endParaRPr/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8"/>
          <p:cNvPicPr preferRelativeResize="0"/>
          <p:nvPr/>
        </p:nvPicPr>
        <p:blipFill rotWithShape="1">
          <a:blip r:embed="rId3">
            <a:alphaModFix/>
          </a:blip>
          <a:srcRect l="36638" t="9290" r="42585" b="8297"/>
          <a:stretch/>
        </p:blipFill>
        <p:spPr>
          <a:xfrm>
            <a:off x="7191634" y="1279824"/>
            <a:ext cx="1913326" cy="426065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Liitosperiaatteet</a:t>
            </a:r>
            <a:endParaRPr/>
          </a:p>
        </p:txBody>
      </p:sp>
      <p:sp>
        <p:nvSpPr>
          <p:cNvPr id="349" name="Google Shape;349;p28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670550" cy="482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Pilarin ”nivelellinen” liitos perustukseen toteutetaan esimerkiksi pilarikengällä, joka kiinnitetään pilariin tappivaarnoilla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Pilarikenkä voidaan kiinnittää perustukseen esimerkiksi peruspultilla ja juotosvalulla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Pilarien liitosten juotosvalu vaikuttaa työjärjestykseen ja työaikatauluun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51" name="Google Shape;351;p28"/>
          <p:cNvPicPr preferRelativeResize="0"/>
          <p:nvPr/>
        </p:nvPicPr>
        <p:blipFill rotWithShape="1">
          <a:blip r:embed="rId4">
            <a:alphaModFix/>
          </a:blip>
          <a:srcRect l="36689" t="9921" r="43092" b="8568"/>
          <a:stretch/>
        </p:blipFill>
        <p:spPr>
          <a:xfrm>
            <a:off x="9674721" y="1279079"/>
            <a:ext cx="1868999" cy="42298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FEB31E5-E548-1CD5-23EF-D0A40BE26F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Liitosperiaatteet</a:t>
            </a:r>
            <a:endParaRPr/>
          </a:p>
        </p:txBody>
      </p:sp>
      <p:sp>
        <p:nvSpPr>
          <p:cNvPr id="358" name="Google Shape;358;p29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5193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Pilarikenkä voidaan asentaa myös suoraan peruspilariin  sen valun yhteydessä (ilman juotosvalua)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Tällöin pilarikengän asennuksessa vaaditaan korkeaa mittatarkkuutta, koska pilarin asemointia ei voida säätää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60" name="Google Shape;360;p29"/>
          <p:cNvPicPr preferRelativeResize="0"/>
          <p:nvPr/>
        </p:nvPicPr>
        <p:blipFill rotWithShape="1">
          <a:blip r:embed="rId3">
            <a:alphaModFix/>
          </a:blip>
          <a:srcRect l="34713" t="11274" r="35541" b="11185"/>
          <a:stretch/>
        </p:blipFill>
        <p:spPr>
          <a:xfrm>
            <a:off x="7278129" y="764703"/>
            <a:ext cx="3626709" cy="5307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09A331D-EEB2-21EA-2271-AE8DA0D0034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2610" y="1873250"/>
            <a:ext cx="5758645" cy="4318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211" y="1873250"/>
            <a:ext cx="5758480" cy="4318861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Pilarin ja vinojäykisteen liitoksia</a:t>
            </a:r>
            <a:endParaRPr/>
          </a:p>
        </p:txBody>
      </p:sp>
      <p:sp>
        <p:nvSpPr>
          <p:cNvPr id="370" name="Google Shape;370;p30"/>
          <p:cNvSpPr txBox="1"/>
          <p:nvPr/>
        </p:nvSpPr>
        <p:spPr>
          <a:xfrm>
            <a:off x="10346888" y="5976135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0"/>
          <p:cNvSpPr txBox="1"/>
          <p:nvPr/>
        </p:nvSpPr>
        <p:spPr>
          <a:xfrm>
            <a:off x="4516324" y="5976135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6E19F2E-A171-AD61-9482-5229580A5A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Liitosperiaatteet</a:t>
            </a:r>
            <a:endParaRPr/>
          </a:p>
        </p:txBody>
      </p:sp>
      <p:sp>
        <p:nvSpPr>
          <p:cNvPr id="378" name="Google Shape;378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Palkin liitos pilariin toteutetaan esimerkiksi palkkikengällä, joka kiinnitetään ruuveilla ja tappivaarnoilla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 vahvistetaan tarvittaessa kuivumishalkeilun estämiseksi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80" name="Google Shape;380;p31"/>
          <p:cNvPicPr preferRelativeResize="0"/>
          <p:nvPr/>
        </p:nvPicPr>
        <p:blipFill rotWithShape="1">
          <a:blip r:embed="rId3">
            <a:alphaModFix/>
          </a:blip>
          <a:srcRect l="35220" t="11276" r="34020" b="10463"/>
          <a:stretch/>
        </p:blipFill>
        <p:spPr>
          <a:xfrm>
            <a:off x="6233100" y="1293900"/>
            <a:ext cx="2863532" cy="409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1"/>
          <p:cNvPicPr preferRelativeResize="0"/>
          <p:nvPr/>
        </p:nvPicPr>
        <p:blipFill rotWithShape="1">
          <a:blip r:embed="rId4">
            <a:alphaModFix/>
          </a:blip>
          <a:srcRect l="35828" t="13262" r="34728" b="11456"/>
          <a:stretch/>
        </p:blipFill>
        <p:spPr>
          <a:xfrm>
            <a:off x="9198722" y="1293900"/>
            <a:ext cx="2863532" cy="41104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2C7BE4-9537-A487-B942-4E4EBB416CB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2"/>
          <p:cNvPicPr preferRelativeResize="0"/>
          <p:nvPr/>
        </p:nvPicPr>
        <p:blipFill rotWithShape="1">
          <a:blip r:embed="rId3">
            <a:alphaModFix/>
          </a:blip>
          <a:srcRect l="36182" t="9109" r="30929" b="7665"/>
          <a:stretch/>
        </p:blipFill>
        <p:spPr>
          <a:xfrm>
            <a:off x="6233100" y="1320828"/>
            <a:ext cx="2874428" cy="4083548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Liitosperiaatteet</a:t>
            </a:r>
            <a:endParaRPr/>
          </a:p>
        </p:txBody>
      </p:sp>
      <p:sp>
        <p:nvSpPr>
          <p:cNvPr id="389" name="Google Shape;389;p32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025081" cy="48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Pilarin liitos palkkiin toteutetaan esimerkiksi palkkikengällä, joka kiinnitetään ruuveilla ja tappivaarnoilla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 vahvistetaan tarvittaessa kuivumishalkeilun estämiseksi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Palkin kuivumiskutistuman aiheuttama painuma tulee ottaa huomioon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91" name="Google Shape;391;p32"/>
          <p:cNvPicPr preferRelativeResize="0"/>
          <p:nvPr/>
        </p:nvPicPr>
        <p:blipFill rotWithShape="1">
          <a:blip r:embed="rId4">
            <a:alphaModFix/>
          </a:blip>
          <a:srcRect l="36030" t="9651" r="31283" b="7394"/>
          <a:stretch/>
        </p:blipFill>
        <p:spPr>
          <a:xfrm>
            <a:off x="9170710" y="1339183"/>
            <a:ext cx="2853017" cy="40649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484AF35-F904-2031-12C6-040EA8C575A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Liitosperiaatteet</a:t>
            </a:r>
            <a:endParaRPr/>
          </a:p>
        </p:txBody>
      </p:sp>
      <p:sp>
        <p:nvSpPr>
          <p:cNvPr id="398" name="Google Shape;398;p33"/>
          <p:cNvSpPr txBox="1">
            <a:spLocks noGrp="1"/>
          </p:cNvSpPr>
          <p:nvPr>
            <p:ph type="body" idx="1"/>
          </p:nvPr>
        </p:nvSpPr>
        <p:spPr>
          <a:xfrm>
            <a:off x="838200" y="1825623"/>
            <a:ext cx="6076950" cy="484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Palkin liitos pilariin toteutetaan esimerkiksi lovetulla kontaktiliitoksella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Kontaktiliitos vastaanottaa koko pystykuorman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Kiinnityksessä tulee ottaa huomioon palkin muodonmuutokset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Kosteuseläminen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Tukipinnan painuma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 vahvistetaan tarvittaessa lovivaikutuksen takia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00" name="Google Shape;400;p33"/>
          <p:cNvPicPr preferRelativeResize="0"/>
          <p:nvPr/>
        </p:nvPicPr>
        <p:blipFill rotWithShape="1">
          <a:blip r:embed="rId3">
            <a:alphaModFix/>
          </a:blip>
          <a:srcRect l="36789" t="19129" r="33564" b="21385"/>
          <a:stretch/>
        </p:blipFill>
        <p:spPr>
          <a:xfrm>
            <a:off x="7682230" y="222922"/>
            <a:ext cx="2699952" cy="304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3"/>
          <p:cNvPicPr preferRelativeResize="0"/>
          <p:nvPr/>
        </p:nvPicPr>
        <p:blipFill rotWithShape="1">
          <a:blip r:embed="rId4">
            <a:alphaModFix/>
          </a:blip>
          <a:srcRect l="36841" t="19039" r="33464" b="21566"/>
          <a:stretch/>
        </p:blipFill>
        <p:spPr>
          <a:xfrm>
            <a:off x="7682230" y="3309547"/>
            <a:ext cx="2699952" cy="30316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6CD70B8-F206-D64E-F760-4599CAAA168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Liitosperiaatteet</a:t>
            </a:r>
            <a:endParaRPr/>
          </a:p>
        </p:txBody>
      </p:sp>
      <p:sp>
        <p:nvSpPr>
          <p:cNvPr id="408" name="Google Shape;408;p34"/>
          <p:cNvSpPr txBox="1">
            <a:spLocks noGrp="1"/>
          </p:cNvSpPr>
          <p:nvPr>
            <p:ph type="body" idx="1"/>
          </p:nvPr>
        </p:nvSpPr>
        <p:spPr>
          <a:xfrm>
            <a:off x="838200" y="1825623"/>
            <a:ext cx="5235146" cy="4155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Sekundääripalkin liitos primääripalkkiin toteutetaan esimerkiksi palkkikengällä, joka kiinnitetään ruuveilla ja tappivaarnoilla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 vahvistetaan tarvittaessa kuivumishalkeilun estämiseksi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Primääripalkkiin syntyvän poikittaisen vedon vaikutus tulee ottaa huomioon mitoituksessa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10" name="Google Shape;410;p34"/>
          <p:cNvPicPr preferRelativeResize="0"/>
          <p:nvPr/>
        </p:nvPicPr>
        <p:blipFill rotWithShape="1">
          <a:blip r:embed="rId3">
            <a:alphaModFix/>
          </a:blip>
          <a:srcRect l="27821" t="20753" r="32095" b="15157"/>
          <a:stretch/>
        </p:blipFill>
        <p:spPr>
          <a:xfrm>
            <a:off x="7322280" y="3431217"/>
            <a:ext cx="3214471" cy="288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4"/>
          <p:cNvPicPr preferRelativeResize="0"/>
          <p:nvPr/>
        </p:nvPicPr>
        <p:blipFill rotWithShape="1">
          <a:blip r:embed="rId4">
            <a:alphaModFix/>
          </a:blip>
          <a:srcRect l="27821" t="20573" r="32043" b="15970"/>
          <a:stretch/>
        </p:blipFill>
        <p:spPr>
          <a:xfrm>
            <a:off x="7322280" y="446626"/>
            <a:ext cx="3214471" cy="285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BE748BD-ECD3-C547-4379-517DADBADB3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35"/>
          <p:cNvPicPr preferRelativeResize="0"/>
          <p:nvPr/>
        </p:nvPicPr>
        <p:blipFill rotWithShape="1">
          <a:blip r:embed="rId3">
            <a:alphaModFix/>
          </a:blip>
          <a:srcRect l="15558" t="4686" r="10201" b="4597"/>
          <a:stretch/>
        </p:blipFill>
        <p:spPr>
          <a:xfrm>
            <a:off x="6116002" y="1598012"/>
            <a:ext cx="5857694" cy="4018418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Pystykuormien alastuonti</a:t>
            </a:r>
            <a:endParaRPr/>
          </a:p>
        </p:txBody>
      </p:sp>
      <p:sp>
        <p:nvSpPr>
          <p:cNvPr id="419" name="Google Shape;419;p35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84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Pilarit voivat olla kerroksen korkuisia tai jatkuvia	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Painuma huomioitava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Akustiset seikat huomioitava (sivutiesiirtymä)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Palkki voidaan tukea myös kantavaan seinään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Primääripilarit aiheuttavat perustukseen suuren pistekuorman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F100CA4-78BF-39CA-50B9-680539EB2C8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Pilarin nurjahdus</a:t>
            </a:r>
            <a:endParaRPr/>
          </a:p>
        </p:txBody>
      </p:sp>
      <p:sp>
        <p:nvSpPr>
          <p:cNvPr id="427" name="Google Shape;427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Pilarien nurjahdustarkastelussa tulee ottaa huomioon erilaiset nurjahdussuunnat ja -muodot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 err="1"/>
              <a:t>L</a:t>
            </a:r>
            <a:r>
              <a:rPr lang="fi-FI" baseline="-25000" dirty="0" err="1"/>
              <a:t>c</a:t>
            </a:r>
            <a:r>
              <a:rPr lang="fi-FI" dirty="0"/>
              <a:t>=nurjahduspituus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 err="1"/>
              <a:t>L</a:t>
            </a:r>
            <a:r>
              <a:rPr lang="fi-FI" baseline="-25000" dirty="0" err="1"/>
              <a:t>s</a:t>
            </a:r>
            <a:r>
              <a:rPr lang="fi-FI" dirty="0"/>
              <a:t>=nurjahdusaallonpituus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Pilarin nurjahduskestävyyteen ja nurjahdusmuotoon voidaan vaikuttaa pilarin poikkileikkauksen koolla ja nurjahdustuennalla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29" name="Google Shape;429;p36"/>
          <p:cNvPicPr preferRelativeResize="0"/>
          <p:nvPr/>
        </p:nvPicPr>
        <p:blipFill rotWithShape="1">
          <a:blip r:embed="rId3">
            <a:alphaModFix/>
          </a:blip>
          <a:srcRect l="32787" t="7212" r="30574" b="5679"/>
          <a:stretch/>
        </p:blipFill>
        <p:spPr>
          <a:xfrm>
            <a:off x="7113374" y="673877"/>
            <a:ext cx="4123037" cy="55030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02E6605-C63C-05B3-FADD-ECB389A9617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Palkin kiepahdus</a:t>
            </a:r>
            <a:endParaRPr/>
          </a:p>
        </p:txBody>
      </p:sp>
      <p:sp>
        <p:nvSpPr>
          <p:cNvPr id="436" name="Google Shape;43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Palkkien kiepahdustarkastelussa tulee ottaa huomioon erilaiset kiepahdusmuodot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 err="1"/>
              <a:t>L</a:t>
            </a:r>
            <a:r>
              <a:rPr lang="fi-FI" baseline="-25000" dirty="0" err="1"/>
              <a:t>s</a:t>
            </a:r>
            <a:r>
              <a:rPr lang="fi-FI" dirty="0"/>
              <a:t>=kiepahdusaallonpituus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Palkin kiepahduskestävyyteen ja kiepahdusmuotoon voidaan vaikuttaa palkin poikkileikkauksen koolla ja kiepahdustuennalla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38" name="Google Shape;438;p37"/>
          <p:cNvPicPr preferRelativeResize="0"/>
          <p:nvPr/>
        </p:nvPicPr>
        <p:blipFill rotWithShape="1">
          <a:blip r:embed="rId3">
            <a:alphaModFix/>
          </a:blip>
          <a:srcRect l="28226" t="11365" r="23834" b="18045"/>
          <a:stretch/>
        </p:blipFill>
        <p:spPr>
          <a:xfrm>
            <a:off x="6709719" y="1330140"/>
            <a:ext cx="5035379" cy="41624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00A6D78-B103-E7AB-56AB-203315AA433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Tekijät</a:t>
            </a:r>
            <a:endParaRPr dirty="0"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10.2.2022 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930D779-2D83-85EC-6D19-FFE93EEDDEC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  <p:extLst>
      <p:ext uri="{BB962C8B-B14F-4D97-AF65-F5344CB8AC3E}">
        <p14:creationId xmlns:p14="http://schemas.microsoft.com/office/powerpoint/2010/main" val="2373512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38"/>
          <p:cNvPicPr preferRelativeResize="0"/>
          <p:nvPr/>
        </p:nvPicPr>
        <p:blipFill rotWithShape="1">
          <a:blip r:embed="rId3">
            <a:alphaModFix/>
          </a:blip>
          <a:srcRect l="17128" t="6851" r="15523" b="4324"/>
          <a:stretch/>
        </p:blipFill>
        <p:spPr>
          <a:xfrm>
            <a:off x="6227803" y="1614768"/>
            <a:ext cx="5704703" cy="4223798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jäykistysperiaate</a:t>
            </a:r>
            <a:endParaRPr/>
          </a:p>
        </p:txBody>
      </p:sp>
      <p:sp>
        <p:nvSpPr>
          <p:cNvPr id="446" name="Google Shape;446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92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Pilari-palkkirunko voidaan jäykistää mastopilareilla ja vinojäykisteillä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Vaakarakenteet ovat levyjäykisteitä, jotka jakavat vaakakuormituksen jäykisteille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Mastopilarin haasteita ovat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Pilarin suuri sivumitta 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Anturan suuri koko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Momenttiliitos perustukseen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Pilarin yläpään suuri vaakasiirtymä</a:t>
            </a:r>
            <a:endParaRPr sz="2000"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092ED1-DD00-48B7-B1BE-B66342E5B21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Vinojäykiste toimistotalossa</a:t>
            </a:r>
            <a:endParaRPr/>
          </a:p>
        </p:txBody>
      </p:sp>
      <p:pic>
        <p:nvPicPr>
          <p:cNvPr id="455" name="Google Shape;455;p39" descr="https://media.architectureanddesign.com.au/getmedia/fc1b9c3d-8b68-4b19-8958-021e5b1e69bf/Image-1.aspx?siteId=212&amp;maxSideSize=2147483647&amp;width=0&amp;height=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5423" y="1449638"/>
            <a:ext cx="6460360" cy="484527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9"/>
          <p:cNvSpPr txBox="1"/>
          <p:nvPr/>
        </p:nvSpPr>
        <p:spPr>
          <a:xfrm>
            <a:off x="7537621" y="6083342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Bates Smart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5CBE8EB-D499-88F1-B0D6-E607F7B9456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0"/>
          <p:cNvPicPr preferRelativeResize="0"/>
          <p:nvPr/>
        </p:nvPicPr>
        <p:blipFill rotWithShape="1">
          <a:blip r:embed="rId3">
            <a:alphaModFix/>
          </a:blip>
          <a:srcRect l="17128" t="7034" r="15423" b="4956"/>
          <a:stretch/>
        </p:blipFill>
        <p:spPr>
          <a:xfrm>
            <a:off x="6227803" y="1627705"/>
            <a:ext cx="5704703" cy="4178877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jäykistysperiaate</a:t>
            </a:r>
            <a:endParaRPr/>
          </a:p>
        </p:txBody>
      </p:sp>
      <p:sp>
        <p:nvSpPr>
          <p:cNvPr id="464" name="Google Shape;464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Pilari-palkkirunko voidaan jäykistää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Vinojäykisteillä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Seinillä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Porraskäytävillä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Hissikuiluilla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Edellisten yhdistelmillä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Vaakarakenteet ovat levyjäykisteitä, jotka jakavat vaakakuormituksen jäykisteille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054AF97-3E27-7FC4-5C8A-0B586892F65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jäykistysperiaate</a:t>
            </a:r>
            <a:endParaRPr/>
          </a:p>
        </p:txBody>
      </p:sp>
      <p:sp>
        <p:nvSpPr>
          <p:cNvPr id="472" name="Google Shape;472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Vaakarakenteet mitoitetaan toimimaan levyjäykisteenä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Tilasta toiseen jatkuvan vaakarakenteen vaikutus akustiikkaan ja välipohjan värähtelyyn tulee ottaa huomioon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Asuinrakennuksessa välipohjat tulee katkaista huoneistojen välisten seinien kohdalla (akustiikka ja värähtely)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74" name="Google Shape;474;p41"/>
          <p:cNvPicPr preferRelativeResize="0"/>
          <p:nvPr/>
        </p:nvPicPr>
        <p:blipFill rotWithShape="1">
          <a:blip r:embed="rId3">
            <a:alphaModFix/>
          </a:blip>
          <a:srcRect l="14341" t="5228" r="11874" b="4325"/>
          <a:stretch/>
        </p:blipFill>
        <p:spPr>
          <a:xfrm>
            <a:off x="6227803" y="1754192"/>
            <a:ext cx="5704703" cy="39259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D15D72A-2EDF-0D41-1BE0-A671E8A6808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42"/>
          <p:cNvPicPr preferRelativeResize="0"/>
          <p:nvPr/>
        </p:nvPicPr>
        <p:blipFill rotWithShape="1">
          <a:blip r:embed="rId3">
            <a:alphaModFix/>
          </a:blip>
          <a:srcRect l="13734" t="5319" r="11569" b="2880"/>
          <a:stretch/>
        </p:blipFill>
        <p:spPr>
          <a:xfrm>
            <a:off x="6159580" y="1752468"/>
            <a:ext cx="5778950" cy="3987241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jäykistysperiaate</a:t>
            </a:r>
            <a:endParaRPr/>
          </a:p>
        </p:txBody>
      </p:sp>
      <p:sp>
        <p:nvSpPr>
          <p:cNvPr id="482" name="Google Shape;482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Jäykistävien rakenteiden tulisi olla mahdollisimman pitkiä, jotta ankkurointivoimat saadaan pienemmäksi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Jäykistävien rakenteiden tulisi sijaita mahdollisimman tasaisesti koko rakennuksen alueella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84" name="Google Shape;484;p42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71D8598-1257-130B-5636-9B2363BE55B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Jatkuvan sortuman estäminen</a:t>
            </a:r>
            <a:endParaRPr/>
          </a:p>
        </p:txBody>
      </p:sp>
      <p:sp>
        <p:nvSpPr>
          <p:cNvPr id="491" name="Google Shape;491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588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Suositeltava menetelmä jatkuvan sortuman estämiseen on </a:t>
            </a:r>
            <a:r>
              <a:rPr lang="fi-FI" i="1" dirty="0"/>
              <a:t>vaihtoehtoinen kuormansiirtoreitti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Hyödynnetään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Vaakarakenteiden jatkuvuutta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Primääripalkkien jatkuvuutta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Elementtien välisiä liitoselimiä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493" name="Google Shape;493;p43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43"/>
          <p:cNvPicPr preferRelativeResize="0"/>
          <p:nvPr/>
        </p:nvPicPr>
        <p:blipFill rotWithShape="1">
          <a:blip r:embed="rId3">
            <a:alphaModFix/>
          </a:blip>
          <a:srcRect l="27263" t="4416" r="28345" b="5860"/>
          <a:stretch/>
        </p:blipFill>
        <p:spPr>
          <a:xfrm>
            <a:off x="6864846" y="1221902"/>
            <a:ext cx="4468522" cy="50704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A463150-476E-28CA-DF1B-7157E6485BD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Vaakarakenne palotilanteessa </a:t>
            </a:r>
            <a:endParaRPr/>
          </a:p>
        </p:txBody>
      </p:sp>
      <p:sp>
        <p:nvSpPr>
          <p:cNvPr id="501" name="Google Shape;501;p44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64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Vaakarakenteita käsitellään paloteknisesti kuten tasoelementtijärjestelmässä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Massiivipuulevyn avulla saadaan yksinkertainen rakenne, joka voidaan tarvittaessa </a:t>
            </a:r>
            <a:r>
              <a:rPr lang="fi-FI" sz="2400" dirty="0" err="1"/>
              <a:t>hiiltymämitoittaa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Kerrososastointi saadaan toteutettua yksinkertaisesti massiivipuulevyrakenteisilla vaakarakenteilla</a:t>
            </a:r>
            <a:endParaRPr sz="2400" dirty="0"/>
          </a:p>
        </p:txBody>
      </p:sp>
      <p:pic>
        <p:nvPicPr>
          <p:cNvPr id="503" name="Google Shape;503;p44"/>
          <p:cNvPicPr preferRelativeResize="0"/>
          <p:nvPr/>
        </p:nvPicPr>
        <p:blipFill rotWithShape="1">
          <a:blip r:embed="rId3">
            <a:alphaModFix/>
          </a:blip>
          <a:srcRect l="15912" t="7665" r="12279" b="7213"/>
          <a:stretch/>
        </p:blipFill>
        <p:spPr>
          <a:xfrm>
            <a:off x="6221626" y="1798474"/>
            <a:ext cx="5735438" cy="38168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20C2949-994E-77A6-FFC8-F688F2A2C23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Pilari-palkkirunko palotilanteessa </a:t>
            </a:r>
            <a:endParaRPr/>
          </a:p>
        </p:txBody>
      </p:sp>
      <p:sp>
        <p:nvSpPr>
          <p:cNvPr id="510" name="Google Shape;510;p45"/>
          <p:cNvSpPr txBox="1">
            <a:spLocks noGrp="1"/>
          </p:cNvSpPr>
          <p:nvPr>
            <p:ph type="body" idx="1"/>
          </p:nvPr>
        </p:nvSpPr>
        <p:spPr>
          <a:xfrm>
            <a:off x="838200" y="1825623"/>
            <a:ext cx="5181600" cy="495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Puurakenteiset pilarit ja palkit suunnitellaan niin järeiksi, että ne voidaan </a:t>
            </a:r>
            <a:r>
              <a:rPr lang="fi-FI" sz="2400" dirty="0" err="1"/>
              <a:t>hiiltymämitoittaa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Teräspalkit palosuojataan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Liitokset tulee palosuojata	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Puurakenteissa liitososat puurakenteen sisään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Palotilanteessa tulee varmistaa, että liitokset ovat toimintakykyisiä, mikäli pilari tai palkki hiiltyy</a:t>
            </a:r>
            <a:endParaRPr sz="2400" dirty="0"/>
          </a:p>
        </p:txBody>
      </p:sp>
      <p:pic>
        <p:nvPicPr>
          <p:cNvPr id="512" name="Google Shape;512;p45"/>
          <p:cNvPicPr preferRelativeResize="0"/>
          <p:nvPr/>
        </p:nvPicPr>
        <p:blipFill rotWithShape="1">
          <a:blip r:embed="rId3">
            <a:alphaModFix/>
          </a:blip>
          <a:srcRect l="16216" t="7846" r="12533" b="7664"/>
          <a:stretch/>
        </p:blipFill>
        <p:spPr>
          <a:xfrm>
            <a:off x="6232502" y="1807090"/>
            <a:ext cx="5701987" cy="379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05E6291-3752-D074-B775-B747ACECCD6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 palotilanteessa</a:t>
            </a:r>
            <a:endParaRPr/>
          </a:p>
        </p:txBody>
      </p:sp>
      <p:sp>
        <p:nvSpPr>
          <p:cNvPr id="519" name="Google Shape;519;p46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397500" cy="457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Palotilanteessa pyritään käyttämään samoja jäykisteitä kuin murtorajatilassa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Hiiltyvissä massiivipuurakenteissa tulee jäädä riittävästi toimivaa poikkileikkausta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Seinien ja vaakarakenteiden mitoitusperiaatteet ovat samat kuin tasoelementtijärjestelmässä</a:t>
            </a:r>
            <a:endParaRPr dirty="0"/>
          </a:p>
        </p:txBody>
      </p:sp>
      <p:pic>
        <p:nvPicPr>
          <p:cNvPr id="521" name="Google Shape;521;p46"/>
          <p:cNvPicPr preferRelativeResize="0"/>
          <p:nvPr/>
        </p:nvPicPr>
        <p:blipFill rotWithShape="1">
          <a:blip r:embed="rId3">
            <a:alphaModFix/>
          </a:blip>
          <a:srcRect l="13734" t="5319" r="11569" b="2880"/>
          <a:stretch/>
        </p:blipFill>
        <p:spPr>
          <a:xfrm>
            <a:off x="6159580" y="1752468"/>
            <a:ext cx="5778950" cy="39872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07124EC-A04F-D8E5-D39D-A84096FBE0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/>
              <a:t>Pilari-palkkirunko</a:t>
            </a:r>
            <a:br>
              <a:rPr lang="fi-FI"/>
            </a:br>
            <a:r>
              <a:rPr lang="fi-FI"/>
              <a:t>Toimitilarakentaminen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Pilari-palkkijärjestelmän osat</a:t>
            </a: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96930" cy="437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Primääripilarit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Primääripalkit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Jäykisteet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Vinojäykisteet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Jäykistävät seinät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Välipohjat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Yläpohja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Ei-kantavat ulkoseinät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Vaaka- tai pystysuuntainen</a:t>
            </a:r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 l="19763" t="4416" r="16181" b="4416"/>
          <a:stretch/>
        </p:blipFill>
        <p:spPr>
          <a:xfrm>
            <a:off x="5739713" y="1372470"/>
            <a:ext cx="6122773" cy="48924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A0818BB-4A7A-83B0-54E0-B6FDBF864EB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Järjestelmän käyttökohteet</a:t>
            </a:r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Pilari-palkkirunkoa käytetään rakennuksissa, joissa tarvitaan suuria yhtenäisiä tiloja ja muuntojoustavuutta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Toimisto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Koulu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Päiväkoti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Liiketila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Jne.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Pilari-palkkirunkoa voidaan käyttää myös asuinkerrostaloissa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15917C5-5D1F-35D4-C9C4-1B964B916C1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6" descr="http://en.timberconstruction.wiehag.com/var/em_plain_site/storage/images/media/bilder/timber-construction/referenzen/k5-brisbane2/k5-bueroraum/28244-1-ger-DE/K5-Bueroraum.jpg"/>
          <p:cNvPicPr preferRelativeResize="0"/>
          <p:nvPr/>
        </p:nvPicPr>
        <p:blipFill rotWithShape="1">
          <a:blip r:embed="rId3">
            <a:alphaModFix/>
          </a:blip>
          <a:srcRect l="14310" t="-4578" b="4577"/>
          <a:stretch/>
        </p:blipFill>
        <p:spPr>
          <a:xfrm>
            <a:off x="6128951" y="1673732"/>
            <a:ext cx="5752304" cy="451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 descr="http://en.timberconstruction.wiehag.com/var/em_plain_site/storage/images/media/bilder/timber-construction/referenzen/k5-brisbane2/k5-innenansicht-leerer-stock/28248-1-ger-DE/K5-Innenansicht-leerer-Stock.jpg"/>
          <p:cNvPicPr preferRelativeResize="0"/>
          <p:nvPr/>
        </p:nvPicPr>
        <p:blipFill rotWithShape="1">
          <a:blip r:embed="rId4">
            <a:alphaModFix/>
          </a:blip>
          <a:srcRect r="9346"/>
          <a:stretch/>
        </p:blipFill>
        <p:spPr>
          <a:xfrm>
            <a:off x="292212" y="1873250"/>
            <a:ext cx="5750242" cy="431832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4374292" y="5975845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Bates Smart</a:t>
            </a:r>
            <a:endParaRPr/>
          </a:p>
        </p:txBody>
      </p:sp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Pilari-palkkirunko toimistorakennuksessa</a:t>
            </a:r>
            <a:endParaRPr/>
          </a:p>
        </p:txBody>
      </p:sp>
      <p:sp>
        <p:nvSpPr>
          <p:cNvPr id="135" name="Google Shape;135;p6"/>
          <p:cNvSpPr txBox="1"/>
          <p:nvPr/>
        </p:nvSpPr>
        <p:spPr>
          <a:xfrm>
            <a:off x="10213093" y="5975845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Bates Smart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354632-0C71-34B6-2D2D-77A8E7AD63A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Pilari-palkkirungon asennusta</a:t>
            </a:r>
            <a:endParaRPr/>
          </a:p>
        </p:txBody>
      </p:sp>
      <p:pic>
        <p:nvPicPr>
          <p:cNvPr id="143" name="Google Shape;14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8077" y="1867028"/>
            <a:ext cx="5758248" cy="431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/>
          <p:nvPr/>
        </p:nvSpPr>
        <p:spPr>
          <a:xfrm>
            <a:off x="5478163" y="596923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FGP Construction</a:t>
            </a:r>
            <a:endParaRPr/>
          </a:p>
        </p:txBody>
      </p:sp>
      <p:pic>
        <p:nvPicPr>
          <p:cNvPr id="145" name="Google Shape;14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6708" y="1867028"/>
            <a:ext cx="3238237" cy="431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7"/>
          <p:cNvSpPr txBox="1"/>
          <p:nvPr/>
        </p:nvSpPr>
        <p:spPr>
          <a:xfrm>
            <a:off x="9055826" y="596923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FGP Construction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A507BBE-4922-DA00-FBE1-ADD9209D01F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Pilari-palkkirunko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1365</Words>
  <Application>Microsoft Office PowerPoint</Application>
  <PresentationFormat>Laajakuva</PresentationFormat>
  <Paragraphs>377</Paragraphs>
  <Slides>48</Slides>
  <Notes>48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Office-teema</vt:lpstr>
      <vt:lpstr>Teollinen puurakentaminen</vt:lpstr>
      <vt:lpstr>PowerPoint-esitys</vt:lpstr>
      <vt:lpstr>Teolliset rakennusjärjestelmät</vt:lpstr>
      <vt:lpstr>PowerPoint-esitys</vt:lpstr>
      <vt:lpstr>Pilari-palkkirunko Toimitilarakentaminen</vt:lpstr>
      <vt:lpstr>Pilari-palkkijärjestelmän osat</vt:lpstr>
      <vt:lpstr>Järjestelmän käyttökohteet</vt:lpstr>
      <vt:lpstr>Pilari-palkkirunko toimistorakennuksessa</vt:lpstr>
      <vt:lpstr>Pilari-palkkirungon asennusta</vt:lpstr>
      <vt:lpstr>Pilari-palkkirungon asennusta</vt:lpstr>
      <vt:lpstr>Pilari-palkkirunko asuinkerrostalossa</vt:lpstr>
      <vt:lpstr>Pilari-palkkijärjestelmän vahvuudet ja haasteet</vt:lpstr>
      <vt:lpstr>Kerrosmäärä pilari-palkkirunkoa käytettäessä</vt:lpstr>
      <vt:lpstr>Pilari-palkkijärjestelmän rakennetyypit</vt:lpstr>
      <vt:lpstr>Pilarityyppejä</vt:lpstr>
      <vt:lpstr>Palkkityyppejä</vt:lpstr>
      <vt:lpstr>Primääripalkkien rei’itys</vt:lpstr>
      <vt:lpstr>Välipohjan rakenne</vt:lpstr>
      <vt:lpstr>Välipohjan rakenne</vt:lpstr>
      <vt:lpstr>Välipohjan rakenne</vt:lpstr>
      <vt:lpstr>Välipohjan rakenne</vt:lpstr>
      <vt:lpstr>Välipohjan rakenne</vt:lpstr>
      <vt:lpstr>Yläpohjan rakenne</vt:lpstr>
      <vt:lpstr>Yläpohjan rakenne</vt:lpstr>
      <vt:lpstr>Yläpohjan rakenne</vt:lpstr>
      <vt:lpstr>Komponenttien valmistus</vt:lpstr>
      <vt:lpstr>Komponenttien valmistus</vt:lpstr>
      <vt:lpstr>Pilarien ja palkkien kuljetus</vt:lpstr>
      <vt:lpstr>Pilari-palkkirungon perustus</vt:lpstr>
      <vt:lpstr>Liitosperiaatteet</vt:lpstr>
      <vt:lpstr>Liitosperiaatteet</vt:lpstr>
      <vt:lpstr>Pilarin ja vinojäykisteen liitoksia</vt:lpstr>
      <vt:lpstr>Liitosperiaatteet</vt:lpstr>
      <vt:lpstr>Liitosperiaatteet</vt:lpstr>
      <vt:lpstr>Liitosperiaatteet</vt:lpstr>
      <vt:lpstr>Liitosperiaatteet</vt:lpstr>
      <vt:lpstr>Pystykuormien alastuonti</vt:lpstr>
      <vt:lpstr>Pilarin nurjahdus</vt:lpstr>
      <vt:lpstr>Palkin kiepahdus</vt:lpstr>
      <vt:lpstr>Rakennuksen jäykistysperiaate</vt:lpstr>
      <vt:lpstr>Vinojäykiste toimistotalossa</vt:lpstr>
      <vt:lpstr>Rakennuksen jäykistysperiaate</vt:lpstr>
      <vt:lpstr>Rakennuksen jäykistysperiaate</vt:lpstr>
      <vt:lpstr>Rakennuksen jäykistysperiaate</vt:lpstr>
      <vt:lpstr>Jatkuvan sortuman estäminen</vt:lpstr>
      <vt:lpstr>Vaakarakenne palotilanteessa </vt:lpstr>
      <vt:lpstr>Pilari-palkkirunko palotilanteessa </vt:lpstr>
      <vt:lpstr>Rakennuksen jäykistys palotilanteessa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Teollinen puurakentaminen</dc:title>
  <dc:creator>atte Kalke</dc:creator>
  <cp:lastModifiedBy>Hilppa Iittiläinen</cp:lastModifiedBy>
  <cp:revision>1</cp:revision>
  <dcterms:created xsi:type="dcterms:W3CDTF">2021-05-03T10:20:21Z</dcterms:created>
  <dcterms:modified xsi:type="dcterms:W3CDTF">2022-06-18T16:40:43Z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