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316" r:id="rId2"/>
    <p:sldId id="317" r:id="rId3"/>
    <p:sldId id="318" r:id="rId4"/>
    <p:sldId id="259" r:id="rId5"/>
    <p:sldId id="319" r:id="rId6"/>
    <p:sldId id="320" r:id="rId7"/>
    <p:sldId id="467" r:id="rId8"/>
    <p:sldId id="280" r:id="rId9"/>
    <p:sldId id="285" r:id="rId10"/>
    <p:sldId id="286" r:id="rId11"/>
    <p:sldId id="281" r:id="rId12"/>
    <p:sldId id="287" r:id="rId13"/>
    <p:sldId id="288" r:id="rId14"/>
    <p:sldId id="290" r:id="rId15"/>
    <p:sldId id="292" r:id="rId16"/>
    <p:sldId id="291" r:id="rId17"/>
    <p:sldId id="294" r:id="rId18"/>
    <p:sldId id="295" r:id="rId19"/>
    <p:sldId id="296" r:id="rId20"/>
    <p:sldId id="293" r:id="rId21"/>
    <p:sldId id="468" r:id="rId22"/>
    <p:sldId id="461" r:id="rId23"/>
    <p:sldId id="282" r:id="rId24"/>
    <p:sldId id="297" r:id="rId25"/>
    <p:sldId id="463" r:id="rId26"/>
    <p:sldId id="466" r:id="rId27"/>
    <p:sldId id="465" r:id="rId28"/>
    <p:sldId id="464" r:id="rId29"/>
    <p:sldId id="284" r:id="rId30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378564D-2FF8-492B-95A6-791D7C533509}" v="26" dt="2022-06-20T12:37:12.96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34" autoAdjust="0"/>
    <p:restoredTop sz="94660"/>
  </p:normalViewPr>
  <p:slideViewPr>
    <p:cSldViewPr snapToGrid="0">
      <p:cViewPr varScale="1">
        <p:scale>
          <a:sx n="157" d="100"/>
          <a:sy n="157" d="100"/>
        </p:scale>
        <p:origin x="156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0" d="100"/>
          <a:sy n="90" d="100"/>
        </p:scale>
        <p:origin x="4206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ilppa Iittiläinen" userId="f7572432-e0f1-4abb-81ed-7836843e2f2b" providerId="ADAL" clId="{2378564D-2FF8-492B-95A6-791D7C533509}"/>
    <pc:docChg chg="undo custSel addSld delSld modSld">
      <pc:chgData name="Hilppa Iittiläinen" userId="f7572432-e0f1-4abb-81ed-7836843e2f2b" providerId="ADAL" clId="{2378564D-2FF8-492B-95A6-791D7C533509}" dt="2022-06-20T12:37:16.349" v="147" actId="478"/>
      <pc:docMkLst>
        <pc:docMk/>
      </pc:docMkLst>
      <pc:sldChg chg="modSp del mod">
        <pc:chgData name="Hilppa Iittiläinen" userId="f7572432-e0f1-4abb-81ed-7836843e2f2b" providerId="ADAL" clId="{2378564D-2FF8-492B-95A6-791D7C533509}" dt="2022-06-15T08:47:28.594" v="4" actId="47"/>
        <pc:sldMkLst>
          <pc:docMk/>
          <pc:sldMk cId="346151276" sldId="256"/>
        </pc:sldMkLst>
        <pc:spChg chg="mod">
          <ac:chgData name="Hilppa Iittiläinen" userId="f7572432-e0f1-4abb-81ed-7836843e2f2b" providerId="ADAL" clId="{2378564D-2FF8-492B-95A6-791D7C533509}" dt="2022-06-15T08:47:24.745" v="2" actId="21"/>
          <ac:spMkLst>
            <pc:docMk/>
            <pc:sldMk cId="346151276" sldId="256"/>
            <ac:spMk id="4" creationId="{EDA266B3-37CB-4FD9-B6AB-E618D118F783}"/>
          </ac:spMkLst>
        </pc:spChg>
      </pc:sldChg>
      <pc:sldChg chg="add">
        <pc:chgData name="Hilppa Iittiläinen" userId="f7572432-e0f1-4abb-81ed-7836843e2f2b" providerId="ADAL" clId="{2378564D-2FF8-492B-95A6-791D7C533509}" dt="2022-06-15T08:47:14.652" v="0"/>
        <pc:sldMkLst>
          <pc:docMk/>
          <pc:sldMk cId="0" sldId="259"/>
        </pc:sldMkLst>
      </pc:sldChg>
      <pc:sldChg chg="addSp modSp mod modClrScheme chgLayout">
        <pc:chgData name="Hilppa Iittiläinen" userId="f7572432-e0f1-4abb-81ed-7836843e2f2b" providerId="ADAL" clId="{2378564D-2FF8-492B-95A6-791D7C533509}" dt="2022-06-15T08:48:22.955" v="40" actId="6549"/>
        <pc:sldMkLst>
          <pc:docMk/>
          <pc:sldMk cId="3583352583" sldId="280"/>
        </pc:sldMkLst>
        <pc:spChg chg="mod ord">
          <ac:chgData name="Hilppa Iittiläinen" userId="f7572432-e0f1-4abb-81ed-7836843e2f2b" providerId="ADAL" clId="{2378564D-2FF8-492B-95A6-791D7C533509}" dt="2022-06-15T08:48:12.054" v="30" actId="700"/>
          <ac:spMkLst>
            <pc:docMk/>
            <pc:sldMk cId="3583352583" sldId="280"/>
            <ac:spMk id="4" creationId="{98FD9DED-A472-476F-8378-62BD08C511BD}"/>
          </ac:spMkLst>
        </pc:spChg>
        <pc:spChg chg="mod ord">
          <ac:chgData name="Hilppa Iittiläinen" userId="f7572432-e0f1-4abb-81ed-7836843e2f2b" providerId="ADAL" clId="{2378564D-2FF8-492B-95A6-791D7C533509}" dt="2022-06-15T08:48:22.955" v="40" actId="6549"/>
          <ac:spMkLst>
            <pc:docMk/>
            <pc:sldMk cId="3583352583" sldId="280"/>
            <ac:spMk id="5" creationId="{8D97F0B9-6DE9-4730-A78B-E7F70E66841B}"/>
          </ac:spMkLst>
        </pc:spChg>
        <pc:spChg chg="add mod">
          <ac:chgData name="Hilppa Iittiläinen" userId="f7572432-e0f1-4abb-81ed-7836843e2f2b" providerId="ADAL" clId="{2378564D-2FF8-492B-95A6-791D7C533509}" dt="2022-06-15T08:47:38.237" v="8"/>
          <ac:spMkLst>
            <pc:docMk/>
            <pc:sldMk cId="3583352583" sldId="280"/>
            <ac:spMk id="6" creationId="{1C3C4E98-15E5-5BFE-FAEC-59169B672B0F}"/>
          </ac:spMkLst>
        </pc:spChg>
      </pc:sldChg>
      <pc:sldChg chg="addSp modSp mod modClrScheme chgLayout">
        <pc:chgData name="Hilppa Iittiläinen" userId="f7572432-e0f1-4abb-81ed-7836843e2f2b" providerId="ADAL" clId="{2378564D-2FF8-492B-95A6-791D7C533509}" dt="2022-06-15T08:49:03.421" v="46" actId="14100"/>
        <pc:sldMkLst>
          <pc:docMk/>
          <pc:sldMk cId="3585596895" sldId="281"/>
        </pc:sldMkLst>
        <pc:spChg chg="mod ord">
          <ac:chgData name="Hilppa Iittiläinen" userId="f7572432-e0f1-4abb-81ed-7836843e2f2b" providerId="ADAL" clId="{2378564D-2FF8-492B-95A6-791D7C533509}" dt="2022-06-15T08:48:59.167" v="45" actId="700"/>
          <ac:spMkLst>
            <pc:docMk/>
            <pc:sldMk cId="3585596895" sldId="281"/>
            <ac:spMk id="4" creationId="{98FD9DED-A472-476F-8378-62BD08C511BD}"/>
          </ac:spMkLst>
        </pc:spChg>
        <pc:spChg chg="mod ord">
          <ac:chgData name="Hilppa Iittiläinen" userId="f7572432-e0f1-4abb-81ed-7836843e2f2b" providerId="ADAL" clId="{2378564D-2FF8-492B-95A6-791D7C533509}" dt="2022-06-15T08:49:03.421" v="46" actId="14100"/>
          <ac:spMkLst>
            <pc:docMk/>
            <pc:sldMk cId="3585596895" sldId="281"/>
            <ac:spMk id="5" creationId="{8D97F0B9-6DE9-4730-A78B-E7F70E66841B}"/>
          </ac:spMkLst>
        </pc:spChg>
        <pc:spChg chg="add mod">
          <ac:chgData name="Hilppa Iittiläinen" userId="f7572432-e0f1-4abb-81ed-7836843e2f2b" providerId="ADAL" clId="{2378564D-2FF8-492B-95A6-791D7C533509}" dt="2022-06-15T08:47:43.042" v="11"/>
          <ac:spMkLst>
            <pc:docMk/>
            <pc:sldMk cId="3585596895" sldId="281"/>
            <ac:spMk id="6" creationId="{CAA7209D-1466-B7C3-BABA-55DF7A058171}"/>
          </ac:spMkLst>
        </pc:spChg>
      </pc:sldChg>
      <pc:sldChg chg="addSp modSp mod modClrScheme chgLayout">
        <pc:chgData name="Hilppa Iittiläinen" userId="f7572432-e0f1-4abb-81ed-7836843e2f2b" providerId="ADAL" clId="{2378564D-2FF8-492B-95A6-791D7C533509}" dt="2022-06-15T08:53:37.044" v="130" actId="14100"/>
        <pc:sldMkLst>
          <pc:docMk/>
          <pc:sldMk cId="2313615384" sldId="282"/>
        </pc:sldMkLst>
        <pc:spChg chg="mod ord">
          <ac:chgData name="Hilppa Iittiläinen" userId="f7572432-e0f1-4abb-81ed-7836843e2f2b" providerId="ADAL" clId="{2378564D-2FF8-492B-95A6-791D7C533509}" dt="2022-06-15T08:53:32.901" v="129" actId="700"/>
          <ac:spMkLst>
            <pc:docMk/>
            <pc:sldMk cId="2313615384" sldId="282"/>
            <ac:spMk id="4" creationId="{98FD9DED-A472-476F-8378-62BD08C511BD}"/>
          </ac:spMkLst>
        </pc:spChg>
        <pc:spChg chg="mod ord">
          <ac:chgData name="Hilppa Iittiläinen" userId="f7572432-e0f1-4abb-81ed-7836843e2f2b" providerId="ADAL" clId="{2378564D-2FF8-492B-95A6-791D7C533509}" dt="2022-06-15T08:53:37.044" v="130" actId="14100"/>
          <ac:spMkLst>
            <pc:docMk/>
            <pc:sldMk cId="2313615384" sldId="282"/>
            <ac:spMk id="5" creationId="{8D97F0B9-6DE9-4730-A78B-E7F70E66841B}"/>
          </ac:spMkLst>
        </pc:spChg>
        <pc:spChg chg="add mod">
          <ac:chgData name="Hilppa Iittiläinen" userId="f7572432-e0f1-4abb-81ed-7836843e2f2b" providerId="ADAL" clId="{2378564D-2FF8-492B-95A6-791D7C533509}" dt="2022-06-15T08:47:57.942" v="23"/>
          <ac:spMkLst>
            <pc:docMk/>
            <pc:sldMk cId="2313615384" sldId="282"/>
            <ac:spMk id="6" creationId="{08CA1AE0-94FC-06B6-57E1-2F4E5D7D83FF}"/>
          </ac:spMkLst>
        </pc:spChg>
      </pc:sldChg>
      <pc:sldChg chg="addSp modSp">
        <pc:chgData name="Hilppa Iittiläinen" userId="f7572432-e0f1-4abb-81ed-7836843e2f2b" providerId="ADAL" clId="{2378564D-2FF8-492B-95A6-791D7C533509}" dt="2022-06-15T08:48:03.946" v="29"/>
        <pc:sldMkLst>
          <pc:docMk/>
          <pc:sldMk cId="694130195" sldId="284"/>
        </pc:sldMkLst>
        <pc:spChg chg="add mod">
          <ac:chgData name="Hilppa Iittiläinen" userId="f7572432-e0f1-4abb-81ed-7836843e2f2b" providerId="ADAL" clId="{2378564D-2FF8-492B-95A6-791D7C533509}" dt="2022-06-15T08:48:03.946" v="29"/>
          <ac:spMkLst>
            <pc:docMk/>
            <pc:sldMk cId="694130195" sldId="284"/>
            <ac:spMk id="6" creationId="{22986C71-79A8-6C6D-BECA-6BA3B48C3349}"/>
          </ac:spMkLst>
        </pc:spChg>
      </pc:sldChg>
      <pc:sldChg chg="addSp modSp mod modClrScheme chgLayout">
        <pc:chgData name="Hilppa Iittiläinen" userId="f7572432-e0f1-4abb-81ed-7836843e2f2b" providerId="ADAL" clId="{2378564D-2FF8-492B-95A6-791D7C533509}" dt="2022-06-15T08:48:31.553" v="41" actId="700"/>
        <pc:sldMkLst>
          <pc:docMk/>
          <pc:sldMk cId="795561903" sldId="285"/>
        </pc:sldMkLst>
        <pc:spChg chg="mod ord">
          <ac:chgData name="Hilppa Iittiläinen" userId="f7572432-e0f1-4abb-81ed-7836843e2f2b" providerId="ADAL" clId="{2378564D-2FF8-492B-95A6-791D7C533509}" dt="2022-06-15T08:48:31.553" v="41" actId="700"/>
          <ac:spMkLst>
            <pc:docMk/>
            <pc:sldMk cId="795561903" sldId="285"/>
            <ac:spMk id="4" creationId="{98FD9DED-A472-476F-8378-62BD08C511BD}"/>
          </ac:spMkLst>
        </pc:spChg>
        <pc:spChg chg="mod ord">
          <ac:chgData name="Hilppa Iittiläinen" userId="f7572432-e0f1-4abb-81ed-7836843e2f2b" providerId="ADAL" clId="{2378564D-2FF8-492B-95A6-791D7C533509}" dt="2022-06-15T08:48:31.553" v="41" actId="700"/>
          <ac:spMkLst>
            <pc:docMk/>
            <pc:sldMk cId="795561903" sldId="285"/>
            <ac:spMk id="5" creationId="{8D97F0B9-6DE9-4730-A78B-E7F70E66841B}"/>
          </ac:spMkLst>
        </pc:spChg>
        <pc:spChg chg="add mod">
          <ac:chgData name="Hilppa Iittiläinen" userId="f7572432-e0f1-4abb-81ed-7836843e2f2b" providerId="ADAL" clId="{2378564D-2FF8-492B-95A6-791D7C533509}" dt="2022-06-15T08:47:41.017" v="9"/>
          <ac:spMkLst>
            <pc:docMk/>
            <pc:sldMk cId="795561903" sldId="285"/>
            <ac:spMk id="6" creationId="{BD47BE5D-1F9A-46F4-FE29-2E223279F17D}"/>
          </ac:spMkLst>
        </pc:spChg>
      </pc:sldChg>
      <pc:sldChg chg="addSp modSp mod modClrScheme chgLayout">
        <pc:chgData name="Hilppa Iittiläinen" userId="f7572432-e0f1-4abb-81ed-7836843e2f2b" providerId="ADAL" clId="{2378564D-2FF8-492B-95A6-791D7C533509}" dt="2022-06-15T08:48:55.888" v="44" actId="1076"/>
        <pc:sldMkLst>
          <pc:docMk/>
          <pc:sldMk cId="3186895702" sldId="286"/>
        </pc:sldMkLst>
        <pc:spChg chg="mod ord">
          <ac:chgData name="Hilppa Iittiläinen" userId="f7572432-e0f1-4abb-81ed-7836843e2f2b" providerId="ADAL" clId="{2378564D-2FF8-492B-95A6-791D7C533509}" dt="2022-06-15T08:48:46.246" v="42" actId="700"/>
          <ac:spMkLst>
            <pc:docMk/>
            <pc:sldMk cId="3186895702" sldId="286"/>
            <ac:spMk id="4" creationId="{98FD9DED-A472-476F-8378-62BD08C511BD}"/>
          </ac:spMkLst>
        </pc:spChg>
        <pc:spChg chg="add mod">
          <ac:chgData name="Hilppa Iittiläinen" userId="f7572432-e0f1-4abb-81ed-7836843e2f2b" providerId="ADAL" clId="{2378564D-2FF8-492B-95A6-791D7C533509}" dt="2022-06-15T08:47:41.984" v="10"/>
          <ac:spMkLst>
            <pc:docMk/>
            <pc:sldMk cId="3186895702" sldId="286"/>
            <ac:spMk id="5" creationId="{9FCCDEB9-0987-4579-3453-1A58DEB6DC30}"/>
          </ac:spMkLst>
        </pc:spChg>
        <pc:spChg chg="mod ord">
          <ac:chgData name="Hilppa Iittiläinen" userId="f7572432-e0f1-4abb-81ed-7836843e2f2b" providerId="ADAL" clId="{2378564D-2FF8-492B-95A6-791D7C533509}" dt="2022-06-15T08:48:51.769" v="43" actId="14100"/>
          <ac:spMkLst>
            <pc:docMk/>
            <pc:sldMk cId="3186895702" sldId="286"/>
            <ac:spMk id="10" creationId="{3EBAE5F9-782F-4AC8-8059-EF505A5C76DE}"/>
          </ac:spMkLst>
        </pc:spChg>
        <pc:picChg chg="mod">
          <ac:chgData name="Hilppa Iittiläinen" userId="f7572432-e0f1-4abb-81ed-7836843e2f2b" providerId="ADAL" clId="{2378564D-2FF8-492B-95A6-791D7C533509}" dt="2022-06-15T08:48:55.888" v="44" actId="1076"/>
          <ac:picMkLst>
            <pc:docMk/>
            <pc:sldMk cId="3186895702" sldId="286"/>
            <ac:picMk id="8" creationId="{D7BADA8B-B74A-4E02-AF35-9B8A28D0A69A}"/>
          </ac:picMkLst>
        </pc:picChg>
      </pc:sldChg>
      <pc:sldChg chg="addSp modSp mod modClrScheme chgLayout">
        <pc:chgData name="Hilppa Iittiläinen" userId="f7572432-e0f1-4abb-81ed-7836843e2f2b" providerId="ADAL" clId="{2378564D-2FF8-492B-95A6-791D7C533509}" dt="2022-06-15T08:49:29.412" v="55" actId="1076"/>
        <pc:sldMkLst>
          <pc:docMk/>
          <pc:sldMk cId="1703497010" sldId="287"/>
        </pc:sldMkLst>
        <pc:spChg chg="mod ord">
          <ac:chgData name="Hilppa Iittiläinen" userId="f7572432-e0f1-4abb-81ed-7836843e2f2b" providerId="ADAL" clId="{2378564D-2FF8-492B-95A6-791D7C533509}" dt="2022-06-15T08:49:06.950" v="47" actId="700"/>
          <ac:spMkLst>
            <pc:docMk/>
            <pc:sldMk cId="1703497010" sldId="287"/>
            <ac:spMk id="4" creationId="{98FD9DED-A472-476F-8378-62BD08C511BD}"/>
          </ac:spMkLst>
        </pc:spChg>
        <pc:spChg chg="mod ord">
          <ac:chgData name="Hilppa Iittiläinen" userId="f7572432-e0f1-4abb-81ed-7836843e2f2b" providerId="ADAL" clId="{2378564D-2FF8-492B-95A6-791D7C533509}" dt="2022-06-15T08:49:10.796" v="48" actId="14100"/>
          <ac:spMkLst>
            <pc:docMk/>
            <pc:sldMk cId="1703497010" sldId="287"/>
            <ac:spMk id="5" creationId="{8D97F0B9-6DE9-4730-A78B-E7F70E66841B}"/>
          </ac:spMkLst>
        </pc:spChg>
        <pc:spChg chg="add mod">
          <ac:chgData name="Hilppa Iittiläinen" userId="f7572432-e0f1-4abb-81ed-7836843e2f2b" providerId="ADAL" clId="{2378564D-2FF8-492B-95A6-791D7C533509}" dt="2022-06-15T08:47:44.234" v="12"/>
          <ac:spMkLst>
            <pc:docMk/>
            <pc:sldMk cId="1703497010" sldId="287"/>
            <ac:spMk id="6" creationId="{B36FE60E-1CB8-4A59-45C8-AD2242E8675F}"/>
          </ac:spMkLst>
        </pc:spChg>
        <pc:spChg chg="mod">
          <ac:chgData name="Hilppa Iittiläinen" userId="f7572432-e0f1-4abb-81ed-7836843e2f2b" providerId="ADAL" clId="{2378564D-2FF8-492B-95A6-791D7C533509}" dt="2022-06-15T08:49:29.412" v="55" actId="1076"/>
          <ac:spMkLst>
            <pc:docMk/>
            <pc:sldMk cId="1703497010" sldId="287"/>
            <ac:spMk id="7" creationId="{E46E914D-9C2C-45D7-A773-F32662D918D7}"/>
          </ac:spMkLst>
        </pc:spChg>
      </pc:sldChg>
      <pc:sldChg chg="addSp modSp mod modClrScheme chgLayout">
        <pc:chgData name="Hilppa Iittiläinen" userId="f7572432-e0f1-4abb-81ed-7836843e2f2b" providerId="ADAL" clId="{2378564D-2FF8-492B-95A6-791D7C533509}" dt="2022-06-15T08:49:58.454" v="63" actId="1076"/>
        <pc:sldMkLst>
          <pc:docMk/>
          <pc:sldMk cId="448707560" sldId="288"/>
        </pc:sldMkLst>
        <pc:spChg chg="mod ord">
          <ac:chgData name="Hilppa Iittiläinen" userId="f7572432-e0f1-4abb-81ed-7836843e2f2b" providerId="ADAL" clId="{2378564D-2FF8-492B-95A6-791D7C533509}" dt="2022-06-15T08:49:42.336" v="56" actId="700"/>
          <ac:spMkLst>
            <pc:docMk/>
            <pc:sldMk cId="448707560" sldId="288"/>
            <ac:spMk id="4" creationId="{98FD9DED-A472-476F-8378-62BD08C511BD}"/>
          </ac:spMkLst>
        </pc:spChg>
        <pc:spChg chg="mod ord">
          <ac:chgData name="Hilppa Iittiläinen" userId="f7572432-e0f1-4abb-81ed-7836843e2f2b" providerId="ADAL" clId="{2378564D-2FF8-492B-95A6-791D7C533509}" dt="2022-06-15T08:49:45.344" v="58" actId="14100"/>
          <ac:spMkLst>
            <pc:docMk/>
            <pc:sldMk cId="448707560" sldId="288"/>
            <ac:spMk id="5" creationId="{8D97F0B9-6DE9-4730-A78B-E7F70E66841B}"/>
          </ac:spMkLst>
        </pc:spChg>
        <pc:spChg chg="mod">
          <ac:chgData name="Hilppa Iittiläinen" userId="f7572432-e0f1-4abb-81ed-7836843e2f2b" providerId="ADAL" clId="{2378564D-2FF8-492B-95A6-791D7C533509}" dt="2022-06-15T08:49:58.454" v="63" actId="1076"/>
          <ac:spMkLst>
            <pc:docMk/>
            <pc:sldMk cId="448707560" sldId="288"/>
            <ac:spMk id="6" creationId="{339B2908-4B2C-495F-9452-8158BC63CB8D}"/>
          </ac:spMkLst>
        </pc:spChg>
        <pc:spChg chg="add mod">
          <ac:chgData name="Hilppa Iittiläinen" userId="f7572432-e0f1-4abb-81ed-7836843e2f2b" providerId="ADAL" clId="{2378564D-2FF8-492B-95A6-791D7C533509}" dt="2022-06-15T08:47:45.958" v="13"/>
          <ac:spMkLst>
            <pc:docMk/>
            <pc:sldMk cId="448707560" sldId="288"/>
            <ac:spMk id="7" creationId="{773EAAE0-1004-9623-8DE2-CE0F70391EF3}"/>
          </ac:spMkLst>
        </pc:spChg>
        <pc:picChg chg="mod">
          <ac:chgData name="Hilppa Iittiläinen" userId="f7572432-e0f1-4abb-81ed-7836843e2f2b" providerId="ADAL" clId="{2378564D-2FF8-492B-95A6-791D7C533509}" dt="2022-06-15T08:49:55.325" v="62" actId="1076"/>
          <ac:picMkLst>
            <pc:docMk/>
            <pc:sldMk cId="448707560" sldId="288"/>
            <ac:picMk id="1026" creationId="{36D810D5-AE42-4355-848F-1D8D5CCB14AF}"/>
          </ac:picMkLst>
        </pc:picChg>
      </pc:sldChg>
      <pc:sldChg chg="addSp modSp mod modClrScheme chgLayout">
        <pc:chgData name="Hilppa Iittiläinen" userId="f7572432-e0f1-4abb-81ed-7836843e2f2b" providerId="ADAL" clId="{2378564D-2FF8-492B-95A6-791D7C533509}" dt="2022-06-15T08:50:03.065" v="64" actId="700"/>
        <pc:sldMkLst>
          <pc:docMk/>
          <pc:sldMk cId="3242316757" sldId="290"/>
        </pc:sldMkLst>
        <pc:spChg chg="mod ord">
          <ac:chgData name="Hilppa Iittiläinen" userId="f7572432-e0f1-4abb-81ed-7836843e2f2b" providerId="ADAL" clId="{2378564D-2FF8-492B-95A6-791D7C533509}" dt="2022-06-15T08:50:03.065" v="64" actId="700"/>
          <ac:spMkLst>
            <pc:docMk/>
            <pc:sldMk cId="3242316757" sldId="290"/>
            <ac:spMk id="4" creationId="{98FD9DED-A472-476F-8378-62BD08C511BD}"/>
          </ac:spMkLst>
        </pc:spChg>
        <pc:spChg chg="mod ord">
          <ac:chgData name="Hilppa Iittiläinen" userId="f7572432-e0f1-4abb-81ed-7836843e2f2b" providerId="ADAL" clId="{2378564D-2FF8-492B-95A6-791D7C533509}" dt="2022-06-15T08:50:03.065" v="64" actId="700"/>
          <ac:spMkLst>
            <pc:docMk/>
            <pc:sldMk cId="3242316757" sldId="290"/>
            <ac:spMk id="5" creationId="{8D97F0B9-6DE9-4730-A78B-E7F70E66841B}"/>
          </ac:spMkLst>
        </pc:spChg>
        <pc:spChg chg="add mod">
          <ac:chgData name="Hilppa Iittiläinen" userId="f7572432-e0f1-4abb-81ed-7836843e2f2b" providerId="ADAL" clId="{2378564D-2FF8-492B-95A6-791D7C533509}" dt="2022-06-15T08:47:47.030" v="14"/>
          <ac:spMkLst>
            <pc:docMk/>
            <pc:sldMk cId="3242316757" sldId="290"/>
            <ac:spMk id="6" creationId="{C3F5BF1C-AEA6-6A1F-3C55-E8ADD0221589}"/>
          </ac:spMkLst>
        </pc:spChg>
      </pc:sldChg>
      <pc:sldChg chg="addSp modSp mod modClrScheme chgLayout">
        <pc:chgData name="Hilppa Iittiläinen" userId="f7572432-e0f1-4abb-81ed-7836843e2f2b" providerId="ADAL" clId="{2378564D-2FF8-492B-95A6-791D7C533509}" dt="2022-06-15T08:50:31.584" v="72" actId="14100"/>
        <pc:sldMkLst>
          <pc:docMk/>
          <pc:sldMk cId="1349640707" sldId="291"/>
        </pc:sldMkLst>
        <pc:spChg chg="add mod ord">
          <ac:chgData name="Hilppa Iittiläinen" userId="f7572432-e0f1-4abb-81ed-7836843e2f2b" providerId="ADAL" clId="{2378564D-2FF8-492B-95A6-791D7C533509}" dt="2022-06-15T08:50:31.584" v="72" actId="14100"/>
          <ac:spMkLst>
            <pc:docMk/>
            <pc:sldMk cId="1349640707" sldId="291"/>
            <ac:spMk id="2" creationId="{43449A52-FC26-DA53-D91E-A9B18743C548}"/>
          </ac:spMkLst>
        </pc:spChg>
        <pc:spChg chg="mod ord">
          <ac:chgData name="Hilppa Iittiläinen" userId="f7572432-e0f1-4abb-81ed-7836843e2f2b" providerId="ADAL" clId="{2378564D-2FF8-492B-95A6-791D7C533509}" dt="2022-06-15T08:50:20.757" v="67" actId="700"/>
          <ac:spMkLst>
            <pc:docMk/>
            <pc:sldMk cId="1349640707" sldId="291"/>
            <ac:spMk id="4" creationId="{98FD9DED-A472-476F-8378-62BD08C511BD}"/>
          </ac:spMkLst>
        </pc:spChg>
        <pc:spChg chg="add mod">
          <ac:chgData name="Hilppa Iittiläinen" userId="f7572432-e0f1-4abb-81ed-7836843e2f2b" providerId="ADAL" clId="{2378564D-2FF8-492B-95A6-791D7C533509}" dt="2022-06-15T08:47:50.667" v="16"/>
          <ac:spMkLst>
            <pc:docMk/>
            <pc:sldMk cId="1349640707" sldId="291"/>
            <ac:spMk id="5" creationId="{0CDA0E1F-7473-5DEF-1F8D-781CEAD84B49}"/>
          </ac:spMkLst>
        </pc:spChg>
        <pc:spChg chg="mod">
          <ac:chgData name="Hilppa Iittiläinen" userId="f7572432-e0f1-4abb-81ed-7836843e2f2b" providerId="ADAL" clId="{2378564D-2FF8-492B-95A6-791D7C533509}" dt="2022-06-15T08:50:24.414" v="68" actId="21"/>
          <ac:spMkLst>
            <pc:docMk/>
            <pc:sldMk cId="1349640707" sldId="291"/>
            <ac:spMk id="6" creationId="{DB027F80-4A2E-462D-AF4F-9EFB5F9E3237}"/>
          </ac:spMkLst>
        </pc:spChg>
      </pc:sldChg>
      <pc:sldChg chg="addSp modSp mod modClrScheme chgLayout">
        <pc:chgData name="Hilppa Iittiläinen" userId="f7572432-e0f1-4abb-81ed-7836843e2f2b" providerId="ADAL" clId="{2378564D-2FF8-492B-95A6-791D7C533509}" dt="2022-06-15T08:50:15.097" v="66" actId="1076"/>
        <pc:sldMkLst>
          <pc:docMk/>
          <pc:sldMk cId="1268933228" sldId="292"/>
        </pc:sldMkLst>
        <pc:spChg chg="mod ord">
          <ac:chgData name="Hilppa Iittiläinen" userId="f7572432-e0f1-4abb-81ed-7836843e2f2b" providerId="ADAL" clId="{2378564D-2FF8-492B-95A6-791D7C533509}" dt="2022-06-15T08:50:09.598" v="65" actId="700"/>
          <ac:spMkLst>
            <pc:docMk/>
            <pc:sldMk cId="1268933228" sldId="292"/>
            <ac:spMk id="4" creationId="{98FD9DED-A472-476F-8378-62BD08C511BD}"/>
          </ac:spMkLst>
        </pc:spChg>
        <pc:spChg chg="add mod">
          <ac:chgData name="Hilppa Iittiläinen" userId="f7572432-e0f1-4abb-81ed-7836843e2f2b" providerId="ADAL" clId="{2378564D-2FF8-492B-95A6-791D7C533509}" dt="2022-06-15T08:47:49.624" v="15"/>
          <ac:spMkLst>
            <pc:docMk/>
            <pc:sldMk cId="1268933228" sldId="292"/>
            <ac:spMk id="5" creationId="{D72837EC-423F-5A8D-3CA1-52CD7C8A5326}"/>
          </ac:spMkLst>
        </pc:spChg>
        <pc:picChg chg="mod ord">
          <ac:chgData name="Hilppa Iittiläinen" userId="f7572432-e0f1-4abb-81ed-7836843e2f2b" providerId="ADAL" clId="{2378564D-2FF8-492B-95A6-791D7C533509}" dt="2022-06-15T08:50:15.097" v="66" actId="1076"/>
          <ac:picMkLst>
            <pc:docMk/>
            <pc:sldMk cId="1268933228" sldId="292"/>
            <ac:picMk id="9" creationId="{6DAD13C3-FF82-4032-9A94-D77CD46FAE5F}"/>
          </ac:picMkLst>
        </pc:picChg>
      </pc:sldChg>
      <pc:sldChg chg="addSp modSp mod modClrScheme chgLayout">
        <pc:chgData name="Hilppa Iittiläinen" userId="f7572432-e0f1-4abb-81ed-7836843e2f2b" providerId="ADAL" clId="{2378564D-2FF8-492B-95A6-791D7C533509}" dt="2022-06-15T08:52:05.362" v="105" actId="1076"/>
        <pc:sldMkLst>
          <pc:docMk/>
          <pc:sldMk cId="2275752244" sldId="293"/>
        </pc:sldMkLst>
        <pc:spChg chg="mod ord">
          <ac:chgData name="Hilppa Iittiläinen" userId="f7572432-e0f1-4abb-81ed-7836843e2f2b" providerId="ADAL" clId="{2378564D-2FF8-492B-95A6-791D7C533509}" dt="2022-06-15T08:52:00.510" v="104" actId="700"/>
          <ac:spMkLst>
            <pc:docMk/>
            <pc:sldMk cId="2275752244" sldId="293"/>
            <ac:spMk id="4" creationId="{98FD9DED-A472-476F-8378-62BD08C511BD}"/>
          </ac:spMkLst>
        </pc:spChg>
        <pc:spChg chg="add mod">
          <ac:chgData name="Hilppa Iittiläinen" userId="f7572432-e0f1-4abb-81ed-7836843e2f2b" providerId="ADAL" clId="{2378564D-2FF8-492B-95A6-791D7C533509}" dt="2022-06-15T08:47:54.808" v="20"/>
          <ac:spMkLst>
            <pc:docMk/>
            <pc:sldMk cId="2275752244" sldId="293"/>
            <ac:spMk id="5" creationId="{332DEE9F-B27D-153C-62A4-6DAF11D0EB2E}"/>
          </ac:spMkLst>
        </pc:spChg>
        <pc:spChg chg="mod ord">
          <ac:chgData name="Hilppa Iittiläinen" userId="f7572432-e0f1-4abb-81ed-7836843e2f2b" providerId="ADAL" clId="{2378564D-2FF8-492B-95A6-791D7C533509}" dt="2022-06-15T08:52:00.510" v="104" actId="700"/>
          <ac:spMkLst>
            <pc:docMk/>
            <pc:sldMk cId="2275752244" sldId="293"/>
            <ac:spMk id="9" creationId="{59362DA5-4BB5-4B6F-92B6-165A5AD55DB2}"/>
          </ac:spMkLst>
        </pc:spChg>
        <pc:picChg chg="mod">
          <ac:chgData name="Hilppa Iittiläinen" userId="f7572432-e0f1-4abb-81ed-7836843e2f2b" providerId="ADAL" clId="{2378564D-2FF8-492B-95A6-791D7C533509}" dt="2022-06-15T08:52:05.362" v="105" actId="1076"/>
          <ac:picMkLst>
            <pc:docMk/>
            <pc:sldMk cId="2275752244" sldId="293"/>
            <ac:picMk id="8" creationId="{8E6A08CE-581D-4D23-8BDC-064053BDD29E}"/>
          </ac:picMkLst>
        </pc:picChg>
      </pc:sldChg>
      <pc:sldChg chg="addSp modSp mod modClrScheme chgLayout">
        <pc:chgData name="Hilppa Iittiläinen" userId="f7572432-e0f1-4abb-81ed-7836843e2f2b" providerId="ADAL" clId="{2378564D-2FF8-492B-95A6-791D7C533509}" dt="2022-06-15T08:50:57.763" v="79" actId="20577"/>
        <pc:sldMkLst>
          <pc:docMk/>
          <pc:sldMk cId="2261141231" sldId="294"/>
        </pc:sldMkLst>
        <pc:spChg chg="mod ord">
          <ac:chgData name="Hilppa Iittiläinen" userId="f7572432-e0f1-4abb-81ed-7836843e2f2b" providerId="ADAL" clId="{2378564D-2FF8-492B-95A6-791D7C533509}" dt="2022-06-15T08:50:42.621" v="74" actId="404"/>
          <ac:spMkLst>
            <pc:docMk/>
            <pc:sldMk cId="2261141231" sldId="294"/>
            <ac:spMk id="4" creationId="{98FD9DED-A472-476F-8378-62BD08C511BD}"/>
          </ac:spMkLst>
        </pc:spChg>
        <pc:spChg chg="add mod">
          <ac:chgData name="Hilppa Iittiläinen" userId="f7572432-e0f1-4abb-81ed-7836843e2f2b" providerId="ADAL" clId="{2378564D-2FF8-492B-95A6-791D7C533509}" dt="2022-06-15T08:47:51.654" v="17"/>
          <ac:spMkLst>
            <pc:docMk/>
            <pc:sldMk cId="2261141231" sldId="294"/>
            <ac:spMk id="5" creationId="{2981AEFE-9A74-C970-33C0-0F0E7303F707}"/>
          </ac:spMkLst>
        </pc:spChg>
        <pc:spChg chg="mod ord">
          <ac:chgData name="Hilppa Iittiläinen" userId="f7572432-e0f1-4abb-81ed-7836843e2f2b" providerId="ADAL" clId="{2378564D-2FF8-492B-95A6-791D7C533509}" dt="2022-06-15T08:50:57.763" v="79" actId="20577"/>
          <ac:spMkLst>
            <pc:docMk/>
            <pc:sldMk cId="2261141231" sldId="294"/>
            <ac:spMk id="9" creationId="{59362DA5-4BB5-4B6F-92B6-165A5AD55DB2}"/>
          </ac:spMkLst>
        </pc:spChg>
      </pc:sldChg>
      <pc:sldChg chg="addSp modSp mod modClrScheme chgLayout">
        <pc:chgData name="Hilppa Iittiläinen" userId="f7572432-e0f1-4abb-81ed-7836843e2f2b" providerId="ADAL" clId="{2378564D-2FF8-492B-95A6-791D7C533509}" dt="2022-06-15T08:51:12.844" v="82" actId="403"/>
        <pc:sldMkLst>
          <pc:docMk/>
          <pc:sldMk cId="3942543772" sldId="295"/>
        </pc:sldMkLst>
        <pc:spChg chg="mod ord">
          <ac:chgData name="Hilppa Iittiläinen" userId="f7572432-e0f1-4abb-81ed-7836843e2f2b" providerId="ADAL" clId="{2378564D-2FF8-492B-95A6-791D7C533509}" dt="2022-06-15T08:51:05.603" v="80" actId="700"/>
          <ac:spMkLst>
            <pc:docMk/>
            <pc:sldMk cId="3942543772" sldId="295"/>
            <ac:spMk id="4" creationId="{98FD9DED-A472-476F-8378-62BD08C511BD}"/>
          </ac:spMkLst>
        </pc:spChg>
        <pc:spChg chg="add mod">
          <ac:chgData name="Hilppa Iittiläinen" userId="f7572432-e0f1-4abb-81ed-7836843e2f2b" providerId="ADAL" clId="{2378564D-2FF8-492B-95A6-791D7C533509}" dt="2022-06-15T08:47:52.561" v="18"/>
          <ac:spMkLst>
            <pc:docMk/>
            <pc:sldMk cId="3942543772" sldId="295"/>
            <ac:spMk id="6" creationId="{B31F4F55-6959-B18C-57A5-C37B2767CF2F}"/>
          </ac:spMkLst>
        </pc:spChg>
        <pc:spChg chg="mod ord">
          <ac:chgData name="Hilppa Iittiläinen" userId="f7572432-e0f1-4abb-81ed-7836843e2f2b" providerId="ADAL" clId="{2378564D-2FF8-492B-95A6-791D7C533509}" dt="2022-06-15T08:51:12.844" v="82" actId="403"/>
          <ac:spMkLst>
            <pc:docMk/>
            <pc:sldMk cId="3942543772" sldId="295"/>
            <ac:spMk id="9" creationId="{59362DA5-4BB5-4B6F-92B6-165A5AD55DB2}"/>
          </ac:spMkLst>
        </pc:spChg>
      </pc:sldChg>
      <pc:sldChg chg="addSp modSp mod modClrScheme chgLayout">
        <pc:chgData name="Hilppa Iittiläinen" userId="f7572432-e0f1-4abb-81ed-7836843e2f2b" providerId="ADAL" clId="{2378564D-2FF8-492B-95A6-791D7C533509}" dt="2022-06-15T08:51:52.197" v="103" actId="27636"/>
        <pc:sldMkLst>
          <pc:docMk/>
          <pc:sldMk cId="2568413376" sldId="296"/>
        </pc:sldMkLst>
        <pc:spChg chg="mod ord">
          <ac:chgData name="Hilppa Iittiläinen" userId="f7572432-e0f1-4abb-81ed-7836843e2f2b" providerId="ADAL" clId="{2378564D-2FF8-492B-95A6-791D7C533509}" dt="2022-06-15T08:51:28.443" v="85" actId="404"/>
          <ac:spMkLst>
            <pc:docMk/>
            <pc:sldMk cId="2568413376" sldId="296"/>
            <ac:spMk id="4" creationId="{98FD9DED-A472-476F-8378-62BD08C511BD}"/>
          </ac:spMkLst>
        </pc:spChg>
        <pc:spChg chg="add mod">
          <ac:chgData name="Hilppa Iittiläinen" userId="f7572432-e0f1-4abb-81ed-7836843e2f2b" providerId="ADAL" clId="{2378564D-2FF8-492B-95A6-791D7C533509}" dt="2022-06-15T08:47:53.701" v="19"/>
          <ac:spMkLst>
            <pc:docMk/>
            <pc:sldMk cId="2568413376" sldId="296"/>
            <ac:spMk id="5" creationId="{A305D11F-4543-B5A6-FCA8-ABF82F4ECE0D}"/>
          </ac:spMkLst>
        </pc:spChg>
        <pc:spChg chg="mod ord">
          <ac:chgData name="Hilppa Iittiläinen" userId="f7572432-e0f1-4abb-81ed-7836843e2f2b" providerId="ADAL" clId="{2378564D-2FF8-492B-95A6-791D7C533509}" dt="2022-06-15T08:51:52.197" v="103" actId="27636"/>
          <ac:spMkLst>
            <pc:docMk/>
            <pc:sldMk cId="2568413376" sldId="296"/>
            <ac:spMk id="9" creationId="{59362DA5-4BB5-4B6F-92B6-165A5AD55DB2}"/>
          </ac:spMkLst>
        </pc:spChg>
      </pc:sldChg>
      <pc:sldChg chg="addSp modSp mod modClrScheme chgLayout">
        <pc:chgData name="Hilppa Iittiläinen" userId="f7572432-e0f1-4abb-81ed-7836843e2f2b" providerId="ADAL" clId="{2378564D-2FF8-492B-95A6-791D7C533509}" dt="2022-06-15T08:53:44.628" v="132" actId="14100"/>
        <pc:sldMkLst>
          <pc:docMk/>
          <pc:sldMk cId="864197461" sldId="297"/>
        </pc:sldMkLst>
        <pc:spChg chg="mod ord">
          <ac:chgData name="Hilppa Iittiläinen" userId="f7572432-e0f1-4abb-81ed-7836843e2f2b" providerId="ADAL" clId="{2378564D-2FF8-492B-95A6-791D7C533509}" dt="2022-06-15T08:53:41.561" v="131" actId="700"/>
          <ac:spMkLst>
            <pc:docMk/>
            <pc:sldMk cId="864197461" sldId="297"/>
            <ac:spMk id="4" creationId="{98FD9DED-A472-476F-8378-62BD08C511BD}"/>
          </ac:spMkLst>
        </pc:spChg>
        <pc:spChg chg="mod ord">
          <ac:chgData name="Hilppa Iittiläinen" userId="f7572432-e0f1-4abb-81ed-7836843e2f2b" providerId="ADAL" clId="{2378564D-2FF8-492B-95A6-791D7C533509}" dt="2022-06-15T08:53:44.628" v="132" actId="14100"/>
          <ac:spMkLst>
            <pc:docMk/>
            <pc:sldMk cId="864197461" sldId="297"/>
            <ac:spMk id="5" creationId="{8D97F0B9-6DE9-4730-A78B-E7F70E66841B}"/>
          </ac:spMkLst>
        </pc:spChg>
        <pc:spChg chg="add mod">
          <ac:chgData name="Hilppa Iittiläinen" userId="f7572432-e0f1-4abb-81ed-7836843e2f2b" providerId="ADAL" clId="{2378564D-2FF8-492B-95A6-791D7C533509}" dt="2022-06-15T08:47:58.857" v="24"/>
          <ac:spMkLst>
            <pc:docMk/>
            <pc:sldMk cId="864197461" sldId="297"/>
            <ac:spMk id="7" creationId="{DDC53F77-D30B-B5D0-DA49-F7FF74888386}"/>
          </ac:spMkLst>
        </pc:spChg>
      </pc:sldChg>
      <pc:sldChg chg="add">
        <pc:chgData name="Hilppa Iittiläinen" userId="f7572432-e0f1-4abb-81ed-7836843e2f2b" providerId="ADAL" clId="{2378564D-2FF8-492B-95A6-791D7C533509}" dt="2022-06-15T08:47:14.652" v="0"/>
        <pc:sldMkLst>
          <pc:docMk/>
          <pc:sldMk cId="0" sldId="316"/>
        </pc:sldMkLst>
      </pc:sldChg>
      <pc:sldChg chg="delSp add mod">
        <pc:chgData name="Hilppa Iittiläinen" userId="f7572432-e0f1-4abb-81ed-7836843e2f2b" providerId="ADAL" clId="{2378564D-2FF8-492B-95A6-791D7C533509}" dt="2022-06-20T12:37:16.349" v="147" actId="478"/>
        <pc:sldMkLst>
          <pc:docMk/>
          <pc:sldMk cId="0" sldId="317"/>
        </pc:sldMkLst>
        <pc:spChg chg="del">
          <ac:chgData name="Hilppa Iittiläinen" userId="f7572432-e0f1-4abb-81ed-7836843e2f2b" providerId="ADAL" clId="{2378564D-2FF8-492B-95A6-791D7C533509}" dt="2022-06-20T12:37:16.349" v="147" actId="478"/>
          <ac:spMkLst>
            <pc:docMk/>
            <pc:sldMk cId="0" sldId="317"/>
            <ac:spMk id="2" creationId="{1C0C4369-1882-D936-581A-16F5F6B0C65A}"/>
          </ac:spMkLst>
        </pc:spChg>
      </pc:sldChg>
      <pc:sldChg chg="add">
        <pc:chgData name="Hilppa Iittiläinen" userId="f7572432-e0f1-4abb-81ed-7836843e2f2b" providerId="ADAL" clId="{2378564D-2FF8-492B-95A6-791D7C533509}" dt="2022-06-15T08:47:14.652" v="0"/>
        <pc:sldMkLst>
          <pc:docMk/>
          <pc:sldMk cId="0" sldId="318"/>
        </pc:sldMkLst>
      </pc:sldChg>
      <pc:sldChg chg="add">
        <pc:chgData name="Hilppa Iittiläinen" userId="f7572432-e0f1-4abb-81ed-7836843e2f2b" providerId="ADAL" clId="{2378564D-2FF8-492B-95A6-791D7C533509}" dt="2022-06-15T08:47:14.652" v="0"/>
        <pc:sldMkLst>
          <pc:docMk/>
          <pc:sldMk cId="2724807033" sldId="319"/>
        </pc:sldMkLst>
      </pc:sldChg>
      <pc:sldChg chg="add">
        <pc:chgData name="Hilppa Iittiläinen" userId="f7572432-e0f1-4abb-81ed-7836843e2f2b" providerId="ADAL" clId="{2378564D-2FF8-492B-95A6-791D7C533509}" dt="2022-06-15T08:47:14.652" v="0"/>
        <pc:sldMkLst>
          <pc:docMk/>
          <pc:sldMk cId="2777355808" sldId="320"/>
        </pc:sldMkLst>
      </pc:sldChg>
      <pc:sldChg chg="addSp modSp mod modClrScheme chgLayout">
        <pc:chgData name="Hilppa Iittiläinen" userId="f7572432-e0f1-4abb-81ed-7836843e2f2b" providerId="ADAL" clId="{2378564D-2FF8-492B-95A6-791D7C533509}" dt="2022-06-15T08:53:29.127" v="128" actId="1076"/>
        <pc:sldMkLst>
          <pc:docMk/>
          <pc:sldMk cId="1682378699" sldId="461"/>
        </pc:sldMkLst>
        <pc:spChg chg="mod ord">
          <ac:chgData name="Hilppa Iittiläinen" userId="f7572432-e0f1-4abb-81ed-7836843e2f2b" providerId="ADAL" clId="{2378564D-2FF8-492B-95A6-791D7C533509}" dt="2022-06-15T08:53:25.351" v="127" actId="1076"/>
          <ac:spMkLst>
            <pc:docMk/>
            <pc:sldMk cId="1682378699" sldId="461"/>
            <ac:spMk id="2" creationId="{00000000-0000-0000-0000-000000000000}"/>
          </ac:spMkLst>
        </pc:spChg>
        <pc:spChg chg="mod ord">
          <ac:chgData name="Hilppa Iittiläinen" userId="f7572432-e0f1-4abb-81ed-7836843e2f2b" providerId="ADAL" clId="{2378564D-2FF8-492B-95A6-791D7C533509}" dt="2022-06-15T08:53:25.351" v="127" actId="1076"/>
          <ac:spMkLst>
            <pc:docMk/>
            <pc:sldMk cId="1682378699" sldId="461"/>
            <ac:spMk id="3" creationId="{00000000-0000-0000-0000-000000000000}"/>
          </ac:spMkLst>
        </pc:spChg>
        <pc:spChg chg="mod">
          <ac:chgData name="Hilppa Iittiläinen" userId="f7572432-e0f1-4abb-81ed-7836843e2f2b" providerId="ADAL" clId="{2378564D-2FF8-492B-95A6-791D7C533509}" dt="2022-06-15T08:53:25.351" v="127" actId="1076"/>
          <ac:spMkLst>
            <pc:docMk/>
            <pc:sldMk cId="1682378699" sldId="461"/>
            <ac:spMk id="5" creationId="{00000000-0000-0000-0000-000000000000}"/>
          </ac:spMkLst>
        </pc:spChg>
        <pc:spChg chg="mod">
          <ac:chgData name="Hilppa Iittiläinen" userId="f7572432-e0f1-4abb-81ed-7836843e2f2b" providerId="ADAL" clId="{2378564D-2FF8-492B-95A6-791D7C533509}" dt="2022-06-15T08:53:25.351" v="127" actId="1076"/>
          <ac:spMkLst>
            <pc:docMk/>
            <pc:sldMk cId="1682378699" sldId="461"/>
            <ac:spMk id="6" creationId="{00000000-0000-0000-0000-000000000000}"/>
          </ac:spMkLst>
        </pc:spChg>
        <pc:spChg chg="mod">
          <ac:chgData name="Hilppa Iittiläinen" userId="f7572432-e0f1-4abb-81ed-7836843e2f2b" providerId="ADAL" clId="{2378564D-2FF8-492B-95A6-791D7C533509}" dt="2022-06-15T08:53:25.351" v="127" actId="1076"/>
          <ac:spMkLst>
            <pc:docMk/>
            <pc:sldMk cId="1682378699" sldId="461"/>
            <ac:spMk id="9" creationId="{00000000-0000-0000-0000-000000000000}"/>
          </ac:spMkLst>
        </pc:spChg>
        <pc:spChg chg="mod">
          <ac:chgData name="Hilppa Iittiläinen" userId="f7572432-e0f1-4abb-81ed-7836843e2f2b" providerId="ADAL" clId="{2378564D-2FF8-492B-95A6-791D7C533509}" dt="2022-06-15T08:53:25.351" v="127" actId="1076"/>
          <ac:spMkLst>
            <pc:docMk/>
            <pc:sldMk cId="1682378699" sldId="461"/>
            <ac:spMk id="11" creationId="{00000000-0000-0000-0000-000000000000}"/>
          </ac:spMkLst>
        </pc:spChg>
        <pc:spChg chg="mod">
          <ac:chgData name="Hilppa Iittiläinen" userId="f7572432-e0f1-4abb-81ed-7836843e2f2b" providerId="ADAL" clId="{2378564D-2FF8-492B-95A6-791D7C533509}" dt="2022-06-15T08:53:25.351" v="127" actId="1076"/>
          <ac:spMkLst>
            <pc:docMk/>
            <pc:sldMk cId="1682378699" sldId="461"/>
            <ac:spMk id="12" creationId="{00000000-0000-0000-0000-000000000000}"/>
          </ac:spMkLst>
        </pc:spChg>
        <pc:spChg chg="mod">
          <ac:chgData name="Hilppa Iittiläinen" userId="f7572432-e0f1-4abb-81ed-7836843e2f2b" providerId="ADAL" clId="{2378564D-2FF8-492B-95A6-791D7C533509}" dt="2022-06-15T08:53:25.351" v="127" actId="1076"/>
          <ac:spMkLst>
            <pc:docMk/>
            <pc:sldMk cId="1682378699" sldId="461"/>
            <ac:spMk id="13" creationId="{00000000-0000-0000-0000-000000000000}"/>
          </ac:spMkLst>
        </pc:spChg>
        <pc:spChg chg="mod">
          <ac:chgData name="Hilppa Iittiläinen" userId="f7572432-e0f1-4abb-81ed-7836843e2f2b" providerId="ADAL" clId="{2378564D-2FF8-492B-95A6-791D7C533509}" dt="2022-06-15T08:53:29.127" v="128" actId="1076"/>
          <ac:spMkLst>
            <pc:docMk/>
            <pc:sldMk cId="1682378699" sldId="461"/>
            <ac:spMk id="18" creationId="{22705C4E-8B95-42A6-A411-AFBF82C9F295}"/>
          </ac:spMkLst>
        </pc:spChg>
        <pc:spChg chg="add mod">
          <ac:chgData name="Hilppa Iittiläinen" userId="f7572432-e0f1-4abb-81ed-7836843e2f2b" providerId="ADAL" clId="{2378564D-2FF8-492B-95A6-791D7C533509}" dt="2022-06-15T08:47:56.809" v="22"/>
          <ac:spMkLst>
            <pc:docMk/>
            <pc:sldMk cId="1682378699" sldId="461"/>
            <ac:spMk id="19" creationId="{040621D2-99C3-E0B5-0245-D2E35E30EA90}"/>
          </ac:spMkLst>
        </pc:spChg>
        <pc:picChg chg="mod ord">
          <ac:chgData name="Hilppa Iittiläinen" userId="f7572432-e0f1-4abb-81ed-7836843e2f2b" providerId="ADAL" clId="{2378564D-2FF8-492B-95A6-791D7C533509}" dt="2022-06-15T08:53:25.351" v="127" actId="1076"/>
          <ac:picMkLst>
            <pc:docMk/>
            <pc:sldMk cId="1682378699" sldId="461"/>
            <ac:picMk id="7" creationId="{00000000-0000-0000-0000-000000000000}"/>
          </ac:picMkLst>
        </pc:picChg>
        <pc:picChg chg="mod">
          <ac:chgData name="Hilppa Iittiläinen" userId="f7572432-e0f1-4abb-81ed-7836843e2f2b" providerId="ADAL" clId="{2378564D-2FF8-492B-95A6-791D7C533509}" dt="2022-06-15T08:53:25.351" v="127" actId="1076"/>
          <ac:picMkLst>
            <pc:docMk/>
            <pc:sldMk cId="1682378699" sldId="461"/>
            <ac:picMk id="8" creationId="{00000000-0000-0000-0000-000000000000}"/>
          </ac:picMkLst>
        </pc:picChg>
        <pc:picChg chg="mod">
          <ac:chgData name="Hilppa Iittiläinen" userId="f7572432-e0f1-4abb-81ed-7836843e2f2b" providerId="ADAL" clId="{2378564D-2FF8-492B-95A6-791D7C533509}" dt="2022-06-15T08:53:25.351" v="127" actId="1076"/>
          <ac:picMkLst>
            <pc:docMk/>
            <pc:sldMk cId="1682378699" sldId="461"/>
            <ac:picMk id="10" creationId="{00000000-0000-0000-0000-000000000000}"/>
          </ac:picMkLst>
        </pc:picChg>
        <pc:picChg chg="mod">
          <ac:chgData name="Hilppa Iittiläinen" userId="f7572432-e0f1-4abb-81ed-7836843e2f2b" providerId="ADAL" clId="{2378564D-2FF8-492B-95A6-791D7C533509}" dt="2022-06-15T08:53:25.351" v="127" actId="1076"/>
          <ac:picMkLst>
            <pc:docMk/>
            <pc:sldMk cId="1682378699" sldId="461"/>
            <ac:picMk id="14" creationId="{00000000-0000-0000-0000-000000000000}"/>
          </ac:picMkLst>
        </pc:picChg>
        <pc:cxnChg chg="mod">
          <ac:chgData name="Hilppa Iittiläinen" userId="f7572432-e0f1-4abb-81ed-7836843e2f2b" providerId="ADAL" clId="{2378564D-2FF8-492B-95A6-791D7C533509}" dt="2022-06-15T08:53:25.351" v="127" actId="1076"/>
          <ac:cxnSpMkLst>
            <pc:docMk/>
            <pc:sldMk cId="1682378699" sldId="461"/>
            <ac:cxnSpMk id="15" creationId="{00000000-0000-0000-0000-000000000000}"/>
          </ac:cxnSpMkLst>
        </pc:cxnChg>
        <pc:cxnChg chg="mod">
          <ac:chgData name="Hilppa Iittiläinen" userId="f7572432-e0f1-4abb-81ed-7836843e2f2b" providerId="ADAL" clId="{2378564D-2FF8-492B-95A6-791D7C533509}" dt="2022-06-15T08:53:25.351" v="127" actId="1076"/>
          <ac:cxnSpMkLst>
            <pc:docMk/>
            <pc:sldMk cId="1682378699" sldId="461"/>
            <ac:cxnSpMk id="17" creationId="{00000000-0000-0000-0000-000000000000}"/>
          </ac:cxnSpMkLst>
        </pc:cxnChg>
      </pc:sldChg>
      <pc:sldChg chg="addSp modSp del">
        <pc:chgData name="Hilppa Iittiläinen" userId="f7572432-e0f1-4abb-81ed-7836843e2f2b" providerId="ADAL" clId="{2378564D-2FF8-492B-95A6-791D7C533509}" dt="2022-06-15T08:52:27.573" v="121" actId="47"/>
        <pc:sldMkLst>
          <pc:docMk/>
          <pc:sldMk cId="3560977019" sldId="462"/>
        </pc:sldMkLst>
        <pc:spChg chg="add mod">
          <ac:chgData name="Hilppa Iittiläinen" userId="f7572432-e0f1-4abb-81ed-7836843e2f2b" providerId="ADAL" clId="{2378564D-2FF8-492B-95A6-791D7C533509}" dt="2022-06-15T08:47:55.747" v="21"/>
          <ac:spMkLst>
            <pc:docMk/>
            <pc:sldMk cId="3560977019" sldId="462"/>
            <ac:spMk id="3" creationId="{BCE91F1D-BF99-3459-5808-D19057F05384}"/>
          </ac:spMkLst>
        </pc:spChg>
      </pc:sldChg>
      <pc:sldChg chg="addSp modSp mod modClrScheme chgLayout">
        <pc:chgData name="Hilppa Iittiläinen" userId="f7572432-e0f1-4abb-81ed-7836843e2f2b" providerId="ADAL" clId="{2378564D-2FF8-492B-95A6-791D7C533509}" dt="2022-06-15T08:53:56.702" v="136" actId="403"/>
        <pc:sldMkLst>
          <pc:docMk/>
          <pc:sldMk cId="4248732612" sldId="463"/>
        </pc:sldMkLst>
        <pc:spChg chg="mod ord">
          <ac:chgData name="Hilppa Iittiläinen" userId="f7572432-e0f1-4abb-81ed-7836843e2f2b" providerId="ADAL" clId="{2378564D-2FF8-492B-95A6-791D7C533509}" dt="2022-06-15T08:53:50.691" v="133" actId="700"/>
          <ac:spMkLst>
            <pc:docMk/>
            <pc:sldMk cId="4248732612" sldId="463"/>
            <ac:spMk id="4" creationId="{98FD9DED-A472-476F-8378-62BD08C511BD}"/>
          </ac:spMkLst>
        </pc:spChg>
        <pc:spChg chg="mod ord">
          <ac:chgData name="Hilppa Iittiläinen" userId="f7572432-e0f1-4abb-81ed-7836843e2f2b" providerId="ADAL" clId="{2378564D-2FF8-492B-95A6-791D7C533509}" dt="2022-06-15T08:53:56.702" v="136" actId="403"/>
          <ac:spMkLst>
            <pc:docMk/>
            <pc:sldMk cId="4248732612" sldId="463"/>
            <ac:spMk id="5" creationId="{8D97F0B9-6DE9-4730-A78B-E7F70E66841B}"/>
          </ac:spMkLst>
        </pc:spChg>
        <pc:spChg chg="add mod">
          <ac:chgData name="Hilppa Iittiläinen" userId="f7572432-e0f1-4abb-81ed-7836843e2f2b" providerId="ADAL" clId="{2378564D-2FF8-492B-95A6-791D7C533509}" dt="2022-06-15T08:47:59.908" v="25"/>
          <ac:spMkLst>
            <pc:docMk/>
            <pc:sldMk cId="4248732612" sldId="463"/>
            <ac:spMk id="6" creationId="{4E0B6779-336F-B505-BF2A-914C16F3380B}"/>
          </ac:spMkLst>
        </pc:spChg>
      </pc:sldChg>
      <pc:sldChg chg="addSp modSp mod modClrScheme chgLayout">
        <pc:chgData name="Hilppa Iittiläinen" userId="f7572432-e0f1-4abb-81ed-7836843e2f2b" providerId="ADAL" clId="{2378564D-2FF8-492B-95A6-791D7C533509}" dt="2022-06-15T08:54:28.205" v="146" actId="700"/>
        <pc:sldMkLst>
          <pc:docMk/>
          <pc:sldMk cId="4256077129" sldId="464"/>
        </pc:sldMkLst>
        <pc:spChg chg="mod ord">
          <ac:chgData name="Hilppa Iittiläinen" userId="f7572432-e0f1-4abb-81ed-7836843e2f2b" providerId="ADAL" clId="{2378564D-2FF8-492B-95A6-791D7C533509}" dt="2022-06-15T08:54:28.205" v="146" actId="700"/>
          <ac:spMkLst>
            <pc:docMk/>
            <pc:sldMk cId="4256077129" sldId="464"/>
            <ac:spMk id="4" creationId="{98FD9DED-A472-476F-8378-62BD08C511BD}"/>
          </ac:spMkLst>
        </pc:spChg>
        <pc:spChg chg="mod ord">
          <ac:chgData name="Hilppa Iittiläinen" userId="f7572432-e0f1-4abb-81ed-7836843e2f2b" providerId="ADAL" clId="{2378564D-2FF8-492B-95A6-791D7C533509}" dt="2022-06-15T08:54:28.205" v="146" actId="700"/>
          <ac:spMkLst>
            <pc:docMk/>
            <pc:sldMk cId="4256077129" sldId="464"/>
            <ac:spMk id="5" creationId="{8D97F0B9-6DE9-4730-A78B-E7F70E66841B}"/>
          </ac:spMkLst>
        </pc:spChg>
        <pc:spChg chg="add mod">
          <ac:chgData name="Hilppa Iittiläinen" userId="f7572432-e0f1-4abb-81ed-7836843e2f2b" providerId="ADAL" clId="{2378564D-2FF8-492B-95A6-791D7C533509}" dt="2022-06-15T08:48:02.993" v="28"/>
          <ac:spMkLst>
            <pc:docMk/>
            <pc:sldMk cId="4256077129" sldId="464"/>
            <ac:spMk id="6" creationId="{7C177E48-5866-2FD6-8881-56CB88CF21FA}"/>
          </ac:spMkLst>
        </pc:spChg>
      </pc:sldChg>
      <pc:sldChg chg="addSp modSp mod modClrScheme chgLayout">
        <pc:chgData name="Hilppa Iittiläinen" userId="f7572432-e0f1-4abb-81ed-7836843e2f2b" providerId="ADAL" clId="{2378564D-2FF8-492B-95A6-791D7C533509}" dt="2022-06-15T08:54:22.962" v="145" actId="5793"/>
        <pc:sldMkLst>
          <pc:docMk/>
          <pc:sldMk cId="2520865466" sldId="465"/>
        </pc:sldMkLst>
        <pc:spChg chg="mod ord">
          <ac:chgData name="Hilppa Iittiläinen" userId="f7572432-e0f1-4abb-81ed-7836843e2f2b" providerId="ADAL" clId="{2378564D-2FF8-492B-95A6-791D7C533509}" dt="2022-06-15T08:54:11.459" v="140" actId="700"/>
          <ac:spMkLst>
            <pc:docMk/>
            <pc:sldMk cId="2520865466" sldId="465"/>
            <ac:spMk id="4" creationId="{98FD9DED-A472-476F-8378-62BD08C511BD}"/>
          </ac:spMkLst>
        </pc:spChg>
        <pc:spChg chg="mod ord">
          <ac:chgData name="Hilppa Iittiläinen" userId="f7572432-e0f1-4abb-81ed-7836843e2f2b" providerId="ADAL" clId="{2378564D-2FF8-492B-95A6-791D7C533509}" dt="2022-06-15T08:54:22.962" v="145" actId="5793"/>
          <ac:spMkLst>
            <pc:docMk/>
            <pc:sldMk cId="2520865466" sldId="465"/>
            <ac:spMk id="5" creationId="{8D97F0B9-6DE9-4730-A78B-E7F70E66841B}"/>
          </ac:spMkLst>
        </pc:spChg>
        <pc:spChg chg="add mod">
          <ac:chgData name="Hilppa Iittiläinen" userId="f7572432-e0f1-4abb-81ed-7836843e2f2b" providerId="ADAL" clId="{2378564D-2FF8-492B-95A6-791D7C533509}" dt="2022-06-15T08:48:01.734" v="27"/>
          <ac:spMkLst>
            <pc:docMk/>
            <pc:sldMk cId="2520865466" sldId="465"/>
            <ac:spMk id="6" creationId="{D3E07026-568D-365A-8628-D797D48EF138}"/>
          </ac:spMkLst>
        </pc:spChg>
      </pc:sldChg>
      <pc:sldChg chg="addSp modSp mod modClrScheme chgLayout">
        <pc:chgData name="Hilppa Iittiläinen" userId="f7572432-e0f1-4abb-81ed-7836843e2f2b" providerId="ADAL" clId="{2378564D-2FF8-492B-95A6-791D7C533509}" dt="2022-06-15T08:54:07.594" v="139" actId="403"/>
        <pc:sldMkLst>
          <pc:docMk/>
          <pc:sldMk cId="1531307949" sldId="466"/>
        </pc:sldMkLst>
        <pc:spChg chg="mod ord">
          <ac:chgData name="Hilppa Iittiläinen" userId="f7572432-e0f1-4abb-81ed-7836843e2f2b" providerId="ADAL" clId="{2378564D-2FF8-492B-95A6-791D7C533509}" dt="2022-06-15T08:54:00.601" v="137" actId="700"/>
          <ac:spMkLst>
            <pc:docMk/>
            <pc:sldMk cId="1531307949" sldId="466"/>
            <ac:spMk id="4" creationId="{98FD9DED-A472-476F-8378-62BD08C511BD}"/>
          </ac:spMkLst>
        </pc:spChg>
        <pc:spChg chg="mod ord">
          <ac:chgData name="Hilppa Iittiläinen" userId="f7572432-e0f1-4abb-81ed-7836843e2f2b" providerId="ADAL" clId="{2378564D-2FF8-492B-95A6-791D7C533509}" dt="2022-06-15T08:54:07.594" v="139" actId="403"/>
          <ac:spMkLst>
            <pc:docMk/>
            <pc:sldMk cId="1531307949" sldId="466"/>
            <ac:spMk id="5" creationId="{8D97F0B9-6DE9-4730-A78B-E7F70E66841B}"/>
          </ac:spMkLst>
        </pc:spChg>
        <pc:spChg chg="add mod">
          <ac:chgData name="Hilppa Iittiläinen" userId="f7572432-e0f1-4abb-81ed-7836843e2f2b" providerId="ADAL" clId="{2378564D-2FF8-492B-95A6-791D7C533509}" dt="2022-06-15T08:48:00.831" v="26"/>
          <ac:spMkLst>
            <pc:docMk/>
            <pc:sldMk cId="1531307949" sldId="466"/>
            <ac:spMk id="6" creationId="{A9045BFB-FC49-2808-3917-C8CD2788DA81}"/>
          </ac:spMkLst>
        </pc:spChg>
      </pc:sldChg>
      <pc:sldChg chg="modSp new mod">
        <pc:chgData name="Hilppa Iittiläinen" userId="f7572432-e0f1-4abb-81ed-7836843e2f2b" providerId="ADAL" clId="{2378564D-2FF8-492B-95A6-791D7C533509}" dt="2022-06-15T08:47:26.804" v="3"/>
        <pc:sldMkLst>
          <pc:docMk/>
          <pc:sldMk cId="1274503082" sldId="467"/>
        </pc:sldMkLst>
        <pc:spChg chg="mod">
          <ac:chgData name="Hilppa Iittiläinen" userId="f7572432-e0f1-4abb-81ed-7836843e2f2b" providerId="ADAL" clId="{2378564D-2FF8-492B-95A6-791D7C533509}" dt="2022-06-15T08:47:26.804" v="3"/>
          <ac:spMkLst>
            <pc:docMk/>
            <pc:sldMk cId="1274503082" sldId="467"/>
            <ac:spMk id="2" creationId="{4D308D0C-45A3-E43A-8ED0-EF1666E15600}"/>
          </ac:spMkLst>
        </pc:spChg>
      </pc:sldChg>
      <pc:sldChg chg="modSp new mod">
        <pc:chgData name="Hilppa Iittiläinen" userId="f7572432-e0f1-4abb-81ed-7836843e2f2b" providerId="ADAL" clId="{2378564D-2FF8-492B-95A6-791D7C533509}" dt="2022-06-15T08:52:24.898" v="120" actId="20577"/>
        <pc:sldMkLst>
          <pc:docMk/>
          <pc:sldMk cId="2126857871" sldId="468"/>
        </pc:sldMkLst>
        <pc:spChg chg="mod">
          <ac:chgData name="Hilppa Iittiläinen" userId="f7572432-e0f1-4abb-81ed-7836843e2f2b" providerId="ADAL" clId="{2378564D-2FF8-492B-95A6-791D7C533509}" dt="2022-06-15T08:52:24.898" v="120" actId="20577"/>
          <ac:spMkLst>
            <pc:docMk/>
            <pc:sldMk cId="2126857871" sldId="468"/>
            <ac:spMk id="2" creationId="{3CDB8414-3451-6BD0-1A1E-829A4F06B9DA}"/>
          </ac:spMkLst>
        </pc:spChg>
      </pc:sldChg>
      <pc:sldChg chg="new del">
        <pc:chgData name="Hilppa Iittiläinen" userId="f7572432-e0f1-4abb-81ed-7836843e2f2b" providerId="ADAL" clId="{2378564D-2FF8-492B-95A6-791D7C533509}" dt="2022-06-15T08:52:13.758" v="107" actId="47"/>
        <pc:sldMkLst>
          <pc:docMk/>
          <pc:sldMk cId="3453420549" sldId="468"/>
        </pc:sldMkLst>
      </pc:sldChg>
    </pc:docChg>
  </pc:docChgLst>
  <pc:docChgLst>
    <pc:chgData name="Sauli Ylinen" userId="b99c3d69-9420-4882-8ec1-d40a72bbb352" providerId="ADAL" clId="{3D63A1B8-9C5B-43B4-AD60-C8DA3EDE583D}"/>
    <pc:docChg chg="undo redo custSel addSld delSld modSld sldOrd">
      <pc:chgData name="Sauli Ylinen" userId="b99c3d69-9420-4882-8ec1-d40a72bbb352" providerId="ADAL" clId="{3D63A1B8-9C5B-43B4-AD60-C8DA3EDE583D}" dt="2022-03-14T20:00:58.336" v="7340" actId="20577"/>
      <pc:docMkLst>
        <pc:docMk/>
      </pc:docMkLst>
      <pc:sldChg chg="modSp mod">
        <pc:chgData name="Sauli Ylinen" userId="b99c3d69-9420-4882-8ec1-d40a72bbb352" providerId="ADAL" clId="{3D63A1B8-9C5B-43B4-AD60-C8DA3EDE583D}" dt="2022-03-13T13:04:21.512" v="28" actId="20577"/>
        <pc:sldMkLst>
          <pc:docMk/>
          <pc:sldMk cId="346151276" sldId="256"/>
        </pc:sldMkLst>
        <pc:spChg chg="mod">
          <ac:chgData name="Sauli Ylinen" userId="b99c3d69-9420-4882-8ec1-d40a72bbb352" providerId="ADAL" clId="{3D63A1B8-9C5B-43B4-AD60-C8DA3EDE583D}" dt="2022-03-13T13:04:21.512" v="28" actId="20577"/>
          <ac:spMkLst>
            <pc:docMk/>
            <pc:sldMk cId="346151276" sldId="256"/>
            <ac:spMk id="4" creationId="{EDA266B3-37CB-4FD9-B6AB-E618D118F783}"/>
          </ac:spMkLst>
        </pc:spChg>
      </pc:sldChg>
      <pc:sldChg chg="modSp mod">
        <pc:chgData name="Sauli Ylinen" userId="b99c3d69-9420-4882-8ec1-d40a72bbb352" providerId="ADAL" clId="{3D63A1B8-9C5B-43B4-AD60-C8DA3EDE583D}" dt="2022-03-14T19:31:57.710" v="4912" actId="20577"/>
        <pc:sldMkLst>
          <pc:docMk/>
          <pc:sldMk cId="3583352583" sldId="280"/>
        </pc:sldMkLst>
        <pc:spChg chg="mod">
          <ac:chgData name="Sauli Ylinen" userId="b99c3d69-9420-4882-8ec1-d40a72bbb352" providerId="ADAL" clId="{3D63A1B8-9C5B-43B4-AD60-C8DA3EDE583D}" dt="2022-03-14T19:31:57.710" v="4912" actId="20577"/>
          <ac:spMkLst>
            <pc:docMk/>
            <pc:sldMk cId="3583352583" sldId="280"/>
            <ac:spMk id="5" creationId="{8D97F0B9-6DE9-4730-A78B-E7F70E66841B}"/>
          </ac:spMkLst>
        </pc:spChg>
      </pc:sldChg>
      <pc:sldChg chg="addSp modSp mod">
        <pc:chgData name="Sauli Ylinen" userId="b99c3d69-9420-4882-8ec1-d40a72bbb352" providerId="ADAL" clId="{3D63A1B8-9C5B-43B4-AD60-C8DA3EDE583D}" dt="2022-03-14T18:42:37.955" v="2993" actId="20577"/>
        <pc:sldMkLst>
          <pc:docMk/>
          <pc:sldMk cId="3585596895" sldId="281"/>
        </pc:sldMkLst>
        <pc:spChg chg="mod">
          <ac:chgData name="Sauli Ylinen" userId="b99c3d69-9420-4882-8ec1-d40a72bbb352" providerId="ADAL" clId="{3D63A1B8-9C5B-43B4-AD60-C8DA3EDE583D}" dt="2022-03-14T17:27:19.494" v="1633" actId="20577"/>
          <ac:spMkLst>
            <pc:docMk/>
            <pc:sldMk cId="3585596895" sldId="281"/>
            <ac:spMk id="4" creationId="{98FD9DED-A472-476F-8378-62BD08C511BD}"/>
          </ac:spMkLst>
        </pc:spChg>
        <pc:spChg chg="mod">
          <ac:chgData name="Sauli Ylinen" userId="b99c3d69-9420-4882-8ec1-d40a72bbb352" providerId="ADAL" clId="{3D63A1B8-9C5B-43B4-AD60-C8DA3EDE583D}" dt="2022-03-14T18:42:37.955" v="2993" actId="20577"/>
          <ac:spMkLst>
            <pc:docMk/>
            <pc:sldMk cId="3585596895" sldId="281"/>
            <ac:spMk id="5" creationId="{8D97F0B9-6DE9-4730-A78B-E7F70E66841B}"/>
          </ac:spMkLst>
        </pc:spChg>
        <pc:picChg chg="add mod">
          <ac:chgData name="Sauli Ylinen" userId="b99c3d69-9420-4882-8ec1-d40a72bbb352" providerId="ADAL" clId="{3D63A1B8-9C5B-43B4-AD60-C8DA3EDE583D}" dt="2022-03-14T17:28:22.763" v="1639" actId="14100"/>
          <ac:picMkLst>
            <pc:docMk/>
            <pc:sldMk cId="3585596895" sldId="281"/>
            <ac:picMk id="3" creationId="{9A51BEE1-85E8-4EC2-BEAB-E17277117B45}"/>
          </ac:picMkLst>
        </pc:picChg>
      </pc:sldChg>
      <pc:sldChg chg="addSp modSp mod">
        <pc:chgData name="Sauli Ylinen" userId="b99c3d69-9420-4882-8ec1-d40a72bbb352" providerId="ADAL" clId="{3D63A1B8-9C5B-43B4-AD60-C8DA3EDE583D}" dt="2022-03-14T19:21:50.222" v="4812" actId="1076"/>
        <pc:sldMkLst>
          <pc:docMk/>
          <pc:sldMk cId="2313615384" sldId="282"/>
        </pc:sldMkLst>
        <pc:spChg chg="mod">
          <ac:chgData name="Sauli Ylinen" userId="b99c3d69-9420-4882-8ec1-d40a72bbb352" providerId="ADAL" clId="{3D63A1B8-9C5B-43B4-AD60-C8DA3EDE583D}" dt="2022-03-14T19:10:40.384" v="4652" actId="20577"/>
          <ac:spMkLst>
            <pc:docMk/>
            <pc:sldMk cId="2313615384" sldId="282"/>
            <ac:spMk id="4" creationId="{98FD9DED-A472-476F-8378-62BD08C511BD}"/>
          </ac:spMkLst>
        </pc:spChg>
        <pc:spChg chg="mod">
          <ac:chgData name="Sauli Ylinen" userId="b99c3d69-9420-4882-8ec1-d40a72bbb352" providerId="ADAL" clId="{3D63A1B8-9C5B-43B4-AD60-C8DA3EDE583D}" dt="2022-03-14T19:21:50.222" v="4812" actId="1076"/>
          <ac:spMkLst>
            <pc:docMk/>
            <pc:sldMk cId="2313615384" sldId="282"/>
            <ac:spMk id="5" creationId="{8D97F0B9-6DE9-4730-A78B-E7F70E66841B}"/>
          </ac:spMkLst>
        </pc:spChg>
        <pc:picChg chg="add mod">
          <ac:chgData name="Sauli Ylinen" userId="b99c3d69-9420-4882-8ec1-d40a72bbb352" providerId="ADAL" clId="{3D63A1B8-9C5B-43B4-AD60-C8DA3EDE583D}" dt="2022-03-14T19:20:54.904" v="4674" actId="1076"/>
          <ac:picMkLst>
            <pc:docMk/>
            <pc:sldMk cId="2313615384" sldId="282"/>
            <ac:picMk id="3" creationId="{6799ADD9-9A2F-497C-90BA-36ECFA87F111}"/>
          </ac:picMkLst>
        </pc:picChg>
      </pc:sldChg>
      <pc:sldChg chg="modSp del mod">
        <pc:chgData name="Sauli Ylinen" userId="b99c3d69-9420-4882-8ec1-d40a72bbb352" providerId="ADAL" clId="{3D63A1B8-9C5B-43B4-AD60-C8DA3EDE583D}" dt="2022-03-14T19:31:45.944" v="4908" actId="47"/>
        <pc:sldMkLst>
          <pc:docMk/>
          <pc:sldMk cId="3349947545" sldId="283"/>
        </pc:sldMkLst>
        <pc:spChg chg="mod">
          <ac:chgData name="Sauli Ylinen" userId="b99c3d69-9420-4882-8ec1-d40a72bbb352" providerId="ADAL" clId="{3D63A1B8-9C5B-43B4-AD60-C8DA3EDE583D}" dt="2022-03-14T19:11:39.223" v="4669" actId="20577"/>
          <ac:spMkLst>
            <pc:docMk/>
            <pc:sldMk cId="3349947545" sldId="283"/>
            <ac:spMk id="4" creationId="{98FD9DED-A472-476F-8378-62BD08C511BD}"/>
          </ac:spMkLst>
        </pc:spChg>
      </pc:sldChg>
      <pc:sldChg chg="modSp mod">
        <pc:chgData name="Sauli Ylinen" userId="b99c3d69-9420-4882-8ec1-d40a72bbb352" providerId="ADAL" clId="{3D63A1B8-9C5B-43B4-AD60-C8DA3EDE583D}" dt="2022-03-14T20:00:58.336" v="7340" actId="20577"/>
        <pc:sldMkLst>
          <pc:docMk/>
          <pc:sldMk cId="694130195" sldId="284"/>
        </pc:sldMkLst>
        <pc:spChg chg="mod">
          <ac:chgData name="Sauli Ylinen" userId="b99c3d69-9420-4882-8ec1-d40a72bbb352" providerId="ADAL" clId="{3D63A1B8-9C5B-43B4-AD60-C8DA3EDE583D}" dt="2022-03-14T20:00:58.336" v="7340" actId="20577"/>
          <ac:spMkLst>
            <pc:docMk/>
            <pc:sldMk cId="694130195" sldId="284"/>
            <ac:spMk id="5" creationId="{8D97F0B9-6DE9-4730-A78B-E7F70E66841B}"/>
          </ac:spMkLst>
        </pc:spChg>
      </pc:sldChg>
      <pc:sldChg chg="modSp add mod">
        <pc:chgData name="Sauli Ylinen" userId="b99c3d69-9420-4882-8ec1-d40a72bbb352" providerId="ADAL" clId="{3D63A1B8-9C5B-43B4-AD60-C8DA3EDE583D}" dt="2022-03-14T17:23:08.075" v="1348" actId="113"/>
        <pc:sldMkLst>
          <pc:docMk/>
          <pc:sldMk cId="795561903" sldId="285"/>
        </pc:sldMkLst>
        <pc:spChg chg="mod">
          <ac:chgData name="Sauli Ylinen" userId="b99c3d69-9420-4882-8ec1-d40a72bbb352" providerId="ADAL" clId="{3D63A1B8-9C5B-43B4-AD60-C8DA3EDE583D}" dt="2022-03-14T17:15:41.590" v="571" actId="20577"/>
          <ac:spMkLst>
            <pc:docMk/>
            <pc:sldMk cId="795561903" sldId="285"/>
            <ac:spMk id="4" creationId="{98FD9DED-A472-476F-8378-62BD08C511BD}"/>
          </ac:spMkLst>
        </pc:spChg>
        <pc:spChg chg="mod">
          <ac:chgData name="Sauli Ylinen" userId="b99c3d69-9420-4882-8ec1-d40a72bbb352" providerId="ADAL" clId="{3D63A1B8-9C5B-43B4-AD60-C8DA3EDE583D}" dt="2022-03-14T17:23:08.075" v="1348" actId="113"/>
          <ac:spMkLst>
            <pc:docMk/>
            <pc:sldMk cId="795561903" sldId="285"/>
            <ac:spMk id="5" creationId="{8D97F0B9-6DE9-4730-A78B-E7F70E66841B}"/>
          </ac:spMkLst>
        </pc:spChg>
      </pc:sldChg>
      <pc:sldChg chg="addSp delSp modSp add mod ord">
        <pc:chgData name="Sauli Ylinen" userId="b99c3d69-9420-4882-8ec1-d40a72bbb352" providerId="ADAL" clId="{3D63A1B8-9C5B-43B4-AD60-C8DA3EDE583D}" dt="2022-03-14T19:11:57.776" v="4671"/>
        <pc:sldMkLst>
          <pc:docMk/>
          <pc:sldMk cId="3186895702" sldId="286"/>
        </pc:sldMkLst>
        <pc:spChg chg="mod">
          <ac:chgData name="Sauli Ylinen" userId="b99c3d69-9420-4882-8ec1-d40a72bbb352" providerId="ADAL" clId="{3D63A1B8-9C5B-43B4-AD60-C8DA3EDE583D}" dt="2022-03-14T17:48:11.650" v="1867" actId="20577"/>
          <ac:spMkLst>
            <pc:docMk/>
            <pc:sldMk cId="3186895702" sldId="286"/>
            <ac:spMk id="4" creationId="{98FD9DED-A472-476F-8378-62BD08C511BD}"/>
          </ac:spMkLst>
        </pc:spChg>
        <pc:spChg chg="del mod">
          <ac:chgData name="Sauli Ylinen" userId="b99c3d69-9420-4882-8ec1-d40a72bbb352" providerId="ADAL" clId="{3D63A1B8-9C5B-43B4-AD60-C8DA3EDE583D}" dt="2022-03-14T17:36:02.518" v="1658" actId="478"/>
          <ac:spMkLst>
            <pc:docMk/>
            <pc:sldMk cId="3186895702" sldId="286"/>
            <ac:spMk id="5" creationId="{8D97F0B9-6DE9-4730-A78B-E7F70E66841B}"/>
          </ac:spMkLst>
        </pc:spChg>
        <pc:spChg chg="add mod">
          <ac:chgData name="Sauli Ylinen" userId="b99c3d69-9420-4882-8ec1-d40a72bbb352" providerId="ADAL" clId="{3D63A1B8-9C5B-43B4-AD60-C8DA3EDE583D}" dt="2022-03-14T17:48:02.853" v="1856" actId="1076"/>
          <ac:spMkLst>
            <pc:docMk/>
            <pc:sldMk cId="3186895702" sldId="286"/>
            <ac:spMk id="10" creationId="{3EBAE5F9-782F-4AC8-8059-EF505A5C76DE}"/>
          </ac:spMkLst>
        </pc:spChg>
        <pc:picChg chg="add del">
          <ac:chgData name="Sauli Ylinen" userId="b99c3d69-9420-4882-8ec1-d40a72bbb352" providerId="ADAL" clId="{3D63A1B8-9C5B-43B4-AD60-C8DA3EDE583D}" dt="2022-03-14T17:31:38.030" v="1647" actId="478"/>
          <ac:picMkLst>
            <pc:docMk/>
            <pc:sldMk cId="3186895702" sldId="286"/>
            <ac:picMk id="2" creationId="{1828702E-1CA4-4408-BF04-D85CB36107A9}"/>
          </ac:picMkLst>
        </pc:picChg>
        <pc:picChg chg="del">
          <ac:chgData name="Sauli Ylinen" userId="b99c3d69-9420-4882-8ec1-d40a72bbb352" providerId="ADAL" clId="{3D63A1B8-9C5B-43B4-AD60-C8DA3EDE583D}" dt="2022-03-14T17:31:25.258" v="1643" actId="478"/>
          <ac:picMkLst>
            <pc:docMk/>
            <pc:sldMk cId="3186895702" sldId="286"/>
            <ac:picMk id="3" creationId="{9A51BEE1-85E8-4EC2-BEAB-E17277117B45}"/>
          </ac:picMkLst>
        </pc:picChg>
        <pc:picChg chg="add del">
          <ac:chgData name="Sauli Ylinen" userId="b99c3d69-9420-4882-8ec1-d40a72bbb352" providerId="ADAL" clId="{3D63A1B8-9C5B-43B4-AD60-C8DA3EDE583D}" dt="2022-03-14T17:34:46.171" v="1651" actId="478"/>
          <ac:picMkLst>
            <pc:docMk/>
            <pc:sldMk cId="3186895702" sldId="286"/>
            <ac:picMk id="6" creationId="{4889E56C-3992-491C-A517-D9452C0AFBB4}"/>
          </ac:picMkLst>
        </pc:picChg>
        <pc:picChg chg="add mod">
          <ac:chgData name="Sauli Ylinen" userId="b99c3d69-9420-4882-8ec1-d40a72bbb352" providerId="ADAL" clId="{3D63A1B8-9C5B-43B4-AD60-C8DA3EDE583D}" dt="2022-03-14T17:48:04.688" v="1857" actId="1076"/>
          <ac:picMkLst>
            <pc:docMk/>
            <pc:sldMk cId="3186895702" sldId="286"/>
            <ac:picMk id="8" creationId="{D7BADA8B-B74A-4E02-AF35-9B8A28D0A69A}"/>
          </ac:picMkLst>
        </pc:picChg>
      </pc:sldChg>
      <pc:sldChg chg="addSp delSp modSp add mod ord">
        <pc:chgData name="Sauli Ylinen" userId="b99c3d69-9420-4882-8ec1-d40a72bbb352" providerId="ADAL" clId="{3D63A1B8-9C5B-43B4-AD60-C8DA3EDE583D}" dt="2022-03-14T18:44:27.371" v="3057" actId="1076"/>
        <pc:sldMkLst>
          <pc:docMk/>
          <pc:sldMk cId="1703497010" sldId="287"/>
        </pc:sldMkLst>
        <pc:spChg chg="mod">
          <ac:chgData name="Sauli Ylinen" userId="b99c3d69-9420-4882-8ec1-d40a72bbb352" providerId="ADAL" clId="{3D63A1B8-9C5B-43B4-AD60-C8DA3EDE583D}" dt="2022-03-14T17:49:27.936" v="1911" actId="20577"/>
          <ac:spMkLst>
            <pc:docMk/>
            <pc:sldMk cId="1703497010" sldId="287"/>
            <ac:spMk id="4" creationId="{98FD9DED-A472-476F-8378-62BD08C511BD}"/>
          </ac:spMkLst>
        </pc:spChg>
        <pc:spChg chg="mod">
          <ac:chgData name="Sauli Ylinen" userId="b99c3d69-9420-4882-8ec1-d40a72bbb352" providerId="ADAL" clId="{3D63A1B8-9C5B-43B4-AD60-C8DA3EDE583D}" dt="2022-03-14T18:43:53.288" v="2998" actId="14100"/>
          <ac:spMkLst>
            <pc:docMk/>
            <pc:sldMk cId="1703497010" sldId="287"/>
            <ac:spMk id="5" creationId="{8D97F0B9-6DE9-4730-A78B-E7F70E66841B}"/>
          </ac:spMkLst>
        </pc:spChg>
        <pc:spChg chg="add del mod">
          <ac:chgData name="Sauli Ylinen" userId="b99c3d69-9420-4882-8ec1-d40a72bbb352" providerId="ADAL" clId="{3D63A1B8-9C5B-43B4-AD60-C8DA3EDE583D}" dt="2022-03-14T18:27:46.320" v="1999" actId="478"/>
          <ac:spMkLst>
            <pc:docMk/>
            <pc:sldMk cId="1703497010" sldId="287"/>
            <ac:spMk id="6" creationId="{944738BD-8CD5-4B80-BBA9-4B4E407DE5C2}"/>
          </ac:spMkLst>
        </pc:spChg>
        <pc:spChg chg="add mod">
          <ac:chgData name="Sauli Ylinen" userId="b99c3d69-9420-4882-8ec1-d40a72bbb352" providerId="ADAL" clId="{3D63A1B8-9C5B-43B4-AD60-C8DA3EDE583D}" dt="2022-03-14T18:44:25.646" v="3056" actId="1076"/>
          <ac:spMkLst>
            <pc:docMk/>
            <pc:sldMk cId="1703497010" sldId="287"/>
            <ac:spMk id="7" creationId="{E46E914D-9C2C-45D7-A773-F32662D918D7}"/>
          </ac:spMkLst>
        </pc:spChg>
        <pc:picChg chg="del">
          <ac:chgData name="Sauli Ylinen" userId="b99c3d69-9420-4882-8ec1-d40a72bbb352" providerId="ADAL" clId="{3D63A1B8-9C5B-43B4-AD60-C8DA3EDE583D}" dt="2022-03-14T17:34:34.715" v="1649" actId="478"/>
          <ac:picMkLst>
            <pc:docMk/>
            <pc:sldMk cId="1703497010" sldId="287"/>
            <ac:picMk id="3" creationId="{9A51BEE1-85E8-4EC2-BEAB-E17277117B45}"/>
          </ac:picMkLst>
        </pc:picChg>
        <pc:picChg chg="add mod">
          <ac:chgData name="Sauli Ylinen" userId="b99c3d69-9420-4882-8ec1-d40a72bbb352" providerId="ADAL" clId="{3D63A1B8-9C5B-43B4-AD60-C8DA3EDE583D}" dt="2022-03-14T18:44:27.371" v="3057" actId="1076"/>
          <ac:picMkLst>
            <pc:docMk/>
            <pc:sldMk cId="1703497010" sldId="287"/>
            <ac:picMk id="2050" creationId="{7370EAAF-26C4-4A67-A5E8-20EA0BBB6765}"/>
          </ac:picMkLst>
        </pc:picChg>
      </pc:sldChg>
      <pc:sldChg chg="add del">
        <pc:chgData name="Sauli Ylinen" userId="b99c3d69-9420-4882-8ec1-d40a72bbb352" providerId="ADAL" clId="{3D63A1B8-9C5B-43B4-AD60-C8DA3EDE583D}" dt="2022-03-14T17:31:30.609" v="1645"/>
        <pc:sldMkLst>
          <pc:docMk/>
          <pc:sldMk cId="2954629754" sldId="287"/>
        </pc:sldMkLst>
      </pc:sldChg>
      <pc:sldChg chg="addSp delSp modSp add mod">
        <pc:chgData name="Sauli Ylinen" userId="b99c3d69-9420-4882-8ec1-d40a72bbb352" providerId="ADAL" clId="{3D63A1B8-9C5B-43B4-AD60-C8DA3EDE583D}" dt="2022-03-14T18:42:01.770" v="2939" actId="14100"/>
        <pc:sldMkLst>
          <pc:docMk/>
          <pc:sldMk cId="448707560" sldId="288"/>
        </pc:sldMkLst>
        <pc:spChg chg="mod">
          <ac:chgData name="Sauli Ylinen" userId="b99c3d69-9420-4882-8ec1-d40a72bbb352" providerId="ADAL" clId="{3D63A1B8-9C5B-43B4-AD60-C8DA3EDE583D}" dt="2022-03-14T18:40:42.678" v="2825" actId="1076"/>
          <ac:spMkLst>
            <pc:docMk/>
            <pc:sldMk cId="448707560" sldId="288"/>
            <ac:spMk id="5" creationId="{8D97F0B9-6DE9-4730-A78B-E7F70E66841B}"/>
          </ac:spMkLst>
        </pc:spChg>
        <pc:spChg chg="add mod">
          <ac:chgData name="Sauli Ylinen" userId="b99c3d69-9420-4882-8ec1-d40a72bbb352" providerId="ADAL" clId="{3D63A1B8-9C5B-43B4-AD60-C8DA3EDE583D}" dt="2022-03-14T18:42:01.770" v="2939" actId="14100"/>
          <ac:spMkLst>
            <pc:docMk/>
            <pc:sldMk cId="448707560" sldId="288"/>
            <ac:spMk id="6" creationId="{339B2908-4B2C-495F-9452-8158BC63CB8D}"/>
          </ac:spMkLst>
        </pc:spChg>
        <pc:picChg chg="add del mod">
          <ac:chgData name="Sauli Ylinen" userId="b99c3d69-9420-4882-8ec1-d40a72bbb352" providerId="ADAL" clId="{3D63A1B8-9C5B-43B4-AD60-C8DA3EDE583D}" dt="2022-03-14T18:40:45.309" v="2826" actId="1076"/>
          <ac:picMkLst>
            <pc:docMk/>
            <pc:sldMk cId="448707560" sldId="288"/>
            <ac:picMk id="1026" creationId="{36D810D5-AE42-4355-848F-1D8D5CCB14AF}"/>
          </ac:picMkLst>
        </pc:picChg>
      </pc:sldChg>
      <pc:sldChg chg="modSp add del mod">
        <pc:chgData name="Sauli Ylinen" userId="b99c3d69-9420-4882-8ec1-d40a72bbb352" providerId="ADAL" clId="{3D63A1B8-9C5B-43B4-AD60-C8DA3EDE583D}" dt="2022-03-14T18:35:23.696" v="2721" actId="47"/>
        <pc:sldMkLst>
          <pc:docMk/>
          <pc:sldMk cId="2302646919" sldId="289"/>
        </pc:sldMkLst>
        <pc:spChg chg="mod">
          <ac:chgData name="Sauli Ylinen" userId="b99c3d69-9420-4882-8ec1-d40a72bbb352" providerId="ADAL" clId="{3D63A1B8-9C5B-43B4-AD60-C8DA3EDE583D}" dt="2022-03-14T18:31:01.095" v="2534" actId="20577"/>
          <ac:spMkLst>
            <pc:docMk/>
            <pc:sldMk cId="2302646919" sldId="289"/>
            <ac:spMk id="5" creationId="{8D97F0B9-6DE9-4730-A78B-E7F70E66841B}"/>
          </ac:spMkLst>
        </pc:spChg>
      </pc:sldChg>
      <pc:sldChg chg="modSp add mod">
        <pc:chgData name="Sauli Ylinen" userId="b99c3d69-9420-4882-8ec1-d40a72bbb352" providerId="ADAL" clId="{3D63A1B8-9C5B-43B4-AD60-C8DA3EDE583D}" dt="2022-03-14T18:32:10.955" v="2609" actId="20577"/>
        <pc:sldMkLst>
          <pc:docMk/>
          <pc:sldMk cId="3242316757" sldId="290"/>
        </pc:sldMkLst>
        <pc:spChg chg="mod">
          <ac:chgData name="Sauli Ylinen" userId="b99c3d69-9420-4882-8ec1-d40a72bbb352" providerId="ADAL" clId="{3D63A1B8-9C5B-43B4-AD60-C8DA3EDE583D}" dt="2022-03-14T18:32:10.955" v="2609" actId="20577"/>
          <ac:spMkLst>
            <pc:docMk/>
            <pc:sldMk cId="3242316757" sldId="290"/>
            <ac:spMk id="5" creationId="{8D97F0B9-6DE9-4730-A78B-E7F70E66841B}"/>
          </ac:spMkLst>
        </pc:spChg>
      </pc:sldChg>
      <pc:sldChg chg="addSp delSp modSp add mod">
        <pc:chgData name="Sauli Ylinen" userId="b99c3d69-9420-4882-8ec1-d40a72bbb352" providerId="ADAL" clId="{3D63A1B8-9C5B-43B4-AD60-C8DA3EDE583D}" dt="2022-03-14T18:48:32.372" v="3240" actId="6549"/>
        <pc:sldMkLst>
          <pc:docMk/>
          <pc:sldMk cId="1349640707" sldId="291"/>
        </pc:sldMkLst>
        <pc:spChg chg="mod">
          <ac:chgData name="Sauli Ylinen" userId="b99c3d69-9420-4882-8ec1-d40a72bbb352" providerId="ADAL" clId="{3D63A1B8-9C5B-43B4-AD60-C8DA3EDE583D}" dt="2022-03-14T18:32:51.950" v="2712" actId="1076"/>
          <ac:spMkLst>
            <pc:docMk/>
            <pc:sldMk cId="1349640707" sldId="291"/>
            <ac:spMk id="4" creationId="{98FD9DED-A472-476F-8378-62BD08C511BD}"/>
          </ac:spMkLst>
        </pc:spChg>
        <pc:spChg chg="del mod">
          <ac:chgData name="Sauli Ylinen" userId="b99c3d69-9420-4882-8ec1-d40a72bbb352" providerId="ADAL" clId="{3D63A1B8-9C5B-43B4-AD60-C8DA3EDE583D}" dt="2022-03-14T18:48:22.068" v="3234" actId="478"/>
          <ac:spMkLst>
            <pc:docMk/>
            <pc:sldMk cId="1349640707" sldId="291"/>
            <ac:spMk id="5" creationId="{8D97F0B9-6DE9-4730-A78B-E7F70E66841B}"/>
          </ac:spMkLst>
        </pc:spChg>
        <pc:spChg chg="add mod">
          <ac:chgData name="Sauli Ylinen" userId="b99c3d69-9420-4882-8ec1-d40a72bbb352" providerId="ADAL" clId="{3D63A1B8-9C5B-43B4-AD60-C8DA3EDE583D}" dt="2022-03-14T18:48:32.372" v="3240" actId="6549"/>
          <ac:spMkLst>
            <pc:docMk/>
            <pc:sldMk cId="1349640707" sldId="291"/>
            <ac:spMk id="6" creationId="{DB027F80-4A2E-462D-AF4F-9EFB5F9E3237}"/>
          </ac:spMkLst>
        </pc:spChg>
        <pc:spChg chg="add del mod">
          <ac:chgData name="Sauli Ylinen" userId="b99c3d69-9420-4882-8ec1-d40a72bbb352" providerId="ADAL" clId="{3D63A1B8-9C5B-43B4-AD60-C8DA3EDE583D}" dt="2022-03-14T18:48:24.893" v="3235" actId="478"/>
          <ac:spMkLst>
            <pc:docMk/>
            <pc:sldMk cId="1349640707" sldId="291"/>
            <ac:spMk id="8" creationId="{164EFF48-C578-4FFB-BEF2-35F5138B4FCD}"/>
          </ac:spMkLst>
        </pc:spChg>
        <pc:picChg chg="add mod">
          <ac:chgData name="Sauli Ylinen" userId="b99c3d69-9420-4882-8ec1-d40a72bbb352" providerId="ADAL" clId="{3D63A1B8-9C5B-43B4-AD60-C8DA3EDE583D}" dt="2022-03-14T18:33:23.998" v="2719" actId="1076"/>
          <ac:picMkLst>
            <pc:docMk/>
            <pc:sldMk cId="1349640707" sldId="291"/>
            <ac:picMk id="3" creationId="{5983287E-17B5-43DB-AC87-825030EC208A}"/>
          </ac:picMkLst>
        </pc:picChg>
      </pc:sldChg>
      <pc:sldChg chg="addSp delSp modSp add mod">
        <pc:chgData name="Sauli Ylinen" userId="b99c3d69-9420-4882-8ec1-d40a72bbb352" providerId="ADAL" clId="{3D63A1B8-9C5B-43B4-AD60-C8DA3EDE583D}" dt="2022-03-14T18:37:35.631" v="2811" actId="20577"/>
        <pc:sldMkLst>
          <pc:docMk/>
          <pc:sldMk cId="1268933228" sldId="292"/>
        </pc:sldMkLst>
        <pc:spChg chg="add del mod">
          <ac:chgData name="Sauli Ylinen" userId="b99c3d69-9420-4882-8ec1-d40a72bbb352" providerId="ADAL" clId="{3D63A1B8-9C5B-43B4-AD60-C8DA3EDE583D}" dt="2022-03-14T18:36:00.127" v="2726"/>
          <ac:spMkLst>
            <pc:docMk/>
            <pc:sldMk cId="1268933228" sldId="292"/>
            <ac:spMk id="3" creationId="{C6034E27-0805-4BD2-87BF-1BD4E8CD4604}"/>
          </ac:spMkLst>
        </pc:spChg>
        <pc:spChg chg="del">
          <ac:chgData name="Sauli Ylinen" userId="b99c3d69-9420-4882-8ec1-d40a72bbb352" providerId="ADAL" clId="{3D63A1B8-9C5B-43B4-AD60-C8DA3EDE583D}" dt="2022-03-14T18:35:32.975" v="2723" actId="478"/>
          <ac:spMkLst>
            <pc:docMk/>
            <pc:sldMk cId="1268933228" sldId="292"/>
            <ac:spMk id="5" creationId="{8D97F0B9-6DE9-4730-A78B-E7F70E66841B}"/>
          </ac:spMkLst>
        </pc:spChg>
        <pc:spChg chg="add del mod">
          <ac:chgData name="Sauli Ylinen" userId="b99c3d69-9420-4882-8ec1-d40a72bbb352" providerId="ADAL" clId="{3D63A1B8-9C5B-43B4-AD60-C8DA3EDE583D}" dt="2022-03-14T18:36:41.826" v="2728"/>
          <ac:spMkLst>
            <pc:docMk/>
            <pc:sldMk cId="1268933228" sldId="292"/>
            <ac:spMk id="8" creationId="{3F03FB45-2E36-45E9-96BB-C50B1C8F22C2}"/>
          </ac:spMkLst>
        </pc:spChg>
        <pc:spChg chg="add mod">
          <ac:chgData name="Sauli Ylinen" userId="b99c3d69-9420-4882-8ec1-d40a72bbb352" providerId="ADAL" clId="{3D63A1B8-9C5B-43B4-AD60-C8DA3EDE583D}" dt="2022-03-14T18:37:35.631" v="2811" actId="20577"/>
          <ac:spMkLst>
            <pc:docMk/>
            <pc:sldMk cId="1268933228" sldId="292"/>
            <ac:spMk id="10" creationId="{A4822A0D-C509-4237-AAA8-E18862CFC269}"/>
          </ac:spMkLst>
        </pc:spChg>
        <pc:picChg chg="add del mod">
          <ac:chgData name="Sauli Ylinen" userId="b99c3d69-9420-4882-8ec1-d40a72bbb352" providerId="ADAL" clId="{3D63A1B8-9C5B-43B4-AD60-C8DA3EDE583D}" dt="2022-03-14T18:36:02.173" v="2727" actId="478"/>
          <ac:picMkLst>
            <pc:docMk/>
            <pc:sldMk cId="1268933228" sldId="292"/>
            <ac:picMk id="6" creationId="{CED099C8-F81B-4855-B065-3079D801B618}"/>
          </ac:picMkLst>
        </pc:picChg>
        <pc:picChg chg="add mod">
          <ac:chgData name="Sauli Ylinen" userId="b99c3d69-9420-4882-8ec1-d40a72bbb352" providerId="ADAL" clId="{3D63A1B8-9C5B-43B4-AD60-C8DA3EDE583D}" dt="2022-03-14T18:36:48.334" v="2729" actId="1076"/>
          <ac:picMkLst>
            <pc:docMk/>
            <pc:sldMk cId="1268933228" sldId="292"/>
            <ac:picMk id="9" creationId="{6DAD13C3-FF82-4032-9A94-D77CD46FAE5F}"/>
          </ac:picMkLst>
        </pc:picChg>
      </pc:sldChg>
      <pc:sldChg chg="add del">
        <pc:chgData name="Sauli Ylinen" userId="b99c3d69-9420-4882-8ec1-d40a72bbb352" providerId="ADAL" clId="{3D63A1B8-9C5B-43B4-AD60-C8DA3EDE583D}" dt="2022-03-14T18:35:37.723" v="2725"/>
        <pc:sldMkLst>
          <pc:docMk/>
          <pc:sldMk cId="465099858" sldId="293"/>
        </pc:sldMkLst>
      </pc:sldChg>
      <pc:sldChg chg="addSp delSp modSp add mod ord">
        <pc:chgData name="Sauli Ylinen" userId="b99c3d69-9420-4882-8ec1-d40a72bbb352" providerId="ADAL" clId="{3D63A1B8-9C5B-43B4-AD60-C8DA3EDE583D}" dt="2022-03-14T19:09:55.524" v="4625" actId="20577"/>
        <pc:sldMkLst>
          <pc:docMk/>
          <pc:sldMk cId="2275752244" sldId="293"/>
        </pc:sldMkLst>
        <pc:spChg chg="mod">
          <ac:chgData name="Sauli Ylinen" userId="b99c3d69-9420-4882-8ec1-d40a72bbb352" providerId="ADAL" clId="{3D63A1B8-9C5B-43B4-AD60-C8DA3EDE583D}" dt="2022-03-14T18:47:12.674" v="3105" actId="20577"/>
          <ac:spMkLst>
            <pc:docMk/>
            <pc:sldMk cId="2275752244" sldId="293"/>
            <ac:spMk id="4" creationId="{98FD9DED-A472-476F-8378-62BD08C511BD}"/>
          </ac:spMkLst>
        </pc:spChg>
        <pc:spChg chg="del">
          <ac:chgData name="Sauli Ylinen" userId="b99c3d69-9420-4882-8ec1-d40a72bbb352" providerId="ADAL" clId="{3D63A1B8-9C5B-43B4-AD60-C8DA3EDE583D}" dt="2022-03-14T18:47:16.851" v="3107" actId="478"/>
          <ac:spMkLst>
            <pc:docMk/>
            <pc:sldMk cId="2275752244" sldId="293"/>
            <ac:spMk id="5" creationId="{8D97F0B9-6DE9-4730-A78B-E7F70E66841B}"/>
          </ac:spMkLst>
        </pc:spChg>
        <pc:spChg chg="add del mod">
          <ac:chgData name="Sauli Ylinen" userId="b99c3d69-9420-4882-8ec1-d40a72bbb352" providerId="ADAL" clId="{3D63A1B8-9C5B-43B4-AD60-C8DA3EDE583D}" dt="2022-03-14T18:47:18.429" v="3108" actId="478"/>
          <ac:spMkLst>
            <pc:docMk/>
            <pc:sldMk cId="2275752244" sldId="293"/>
            <ac:spMk id="6" creationId="{DF2872EF-7A1E-4C17-B755-459D3D5336D8}"/>
          </ac:spMkLst>
        </pc:spChg>
        <pc:spChg chg="add mod">
          <ac:chgData name="Sauli Ylinen" userId="b99c3d69-9420-4882-8ec1-d40a72bbb352" providerId="ADAL" clId="{3D63A1B8-9C5B-43B4-AD60-C8DA3EDE583D}" dt="2022-03-14T19:09:55.524" v="4625" actId="20577"/>
          <ac:spMkLst>
            <pc:docMk/>
            <pc:sldMk cId="2275752244" sldId="293"/>
            <ac:spMk id="9" creationId="{59362DA5-4BB5-4B6F-92B6-165A5AD55DB2}"/>
          </ac:spMkLst>
        </pc:spChg>
        <pc:picChg chg="del">
          <ac:chgData name="Sauli Ylinen" userId="b99c3d69-9420-4882-8ec1-d40a72bbb352" providerId="ADAL" clId="{3D63A1B8-9C5B-43B4-AD60-C8DA3EDE583D}" dt="2022-03-14T18:47:15.335" v="3106" actId="478"/>
          <ac:picMkLst>
            <pc:docMk/>
            <pc:sldMk cId="2275752244" sldId="293"/>
            <ac:picMk id="3" creationId="{5983287E-17B5-43DB-AC87-825030EC208A}"/>
          </ac:picMkLst>
        </pc:picChg>
        <pc:picChg chg="add mod">
          <ac:chgData name="Sauli Ylinen" userId="b99c3d69-9420-4882-8ec1-d40a72bbb352" providerId="ADAL" clId="{3D63A1B8-9C5B-43B4-AD60-C8DA3EDE583D}" dt="2022-03-14T18:47:25.956" v="3110" actId="1076"/>
          <ac:picMkLst>
            <pc:docMk/>
            <pc:sldMk cId="2275752244" sldId="293"/>
            <ac:picMk id="8" creationId="{8E6A08CE-581D-4D23-8BDC-064053BDD29E}"/>
          </ac:picMkLst>
        </pc:picChg>
      </pc:sldChg>
      <pc:sldChg chg="delSp modSp add mod">
        <pc:chgData name="Sauli Ylinen" userId="b99c3d69-9420-4882-8ec1-d40a72bbb352" providerId="ADAL" clId="{3D63A1B8-9C5B-43B4-AD60-C8DA3EDE583D}" dt="2022-03-14T18:54:26.268" v="3346" actId="20577"/>
        <pc:sldMkLst>
          <pc:docMk/>
          <pc:sldMk cId="2261141231" sldId="294"/>
        </pc:sldMkLst>
        <pc:spChg chg="mod">
          <ac:chgData name="Sauli Ylinen" userId="b99c3d69-9420-4882-8ec1-d40a72bbb352" providerId="ADAL" clId="{3D63A1B8-9C5B-43B4-AD60-C8DA3EDE583D}" dt="2022-03-14T18:54:26.268" v="3346" actId="20577"/>
          <ac:spMkLst>
            <pc:docMk/>
            <pc:sldMk cId="2261141231" sldId="294"/>
            <ac:spMk id="4" creationId="{98FD9DED-A472-476F-8378-62BD08C511BD}"/>
          </ac:spMkLst>
        </pc:spChg>
        <pc:spChg chg="mod">
          <ac:chgData name="Sauli Ylinen" userId="b99c3d69-9420-4882-8ec1-d40a72bbb352" providerId="ADAL" clId="{3D63A1B8-9C5B-43B4-AD60-C8DA3EDE583D}" dt="2022-03-14T18:54:18.783" v="3322" actId="1076"/>
          <ac:spMkLst>
            <pc:docMk/>
            <pc:sldMk cId="2261141231" sldId="294"/>
            <ac:spMk id="9" creationId="{59362DA5-4BB5-4B6F-92B6-165A5AD55DB2}"/>
          </ac:spMkLst>
        </pc:spChg>
        <pc:picChg chg="del">
          <ac:chgData name="Sauli Ylinen" userId="b99c3d69-9420-4882-8ec1-d40a72bbb352" providerId="ADAL" clId="{3D63A1B8-9C5B-43B4-AD60-C8DA3EDE583D}" dt="2022-03-14T18:51:15.846" v="3284" actId="478"/>
          <ac:picMkLst>
            <pc:docMk/>
            <pc:sldMk cId="2261141231" sldId="294"/>
            <ac:picMk id="8" creationId="{8E6A08CE-581D-4D23-8BDC-064053BDD29E}"/>
          </ac:picMkLst>
        </pc:picChg>
      </pc:sldChg>
      <pc:sldChg chg="addSp modSp add mod">
        <pc:chgData name="Sauli Ylinen" userId="b99c3d69-9420-4882-8ec1-d40a72bbb352" providerId="ADAL" clId="{3D63A1B8-9C5B-43B4-AD60-C8DA3EDE583D}" dt="2022-03-14T18:56:00.644" v="3528" actId="1076"/>
        <pc:sldMkLst>
          <pc:docMk/>
          <pc:sldMk cId="3942543772" sldId="295"/>
        </pc:sldMkLst>
        <pc:spChg chg="mod">
          <ac:chgData name="Sauli Ylinen" userId="b99c3d69-9420-4882-8ec1-d40a72bbb352" providerId="ADAL" clId="{3D63A1B8-9C5B-43B4-AD60-C8DA3EDE583D}" dt="2022-03-14T18:56:00.644" v="3528" actId="1076"/>
          <ac:spMkLst>
            <pc:docMk/>
            <pc:sldMk cId="3942543772" sldId="295"/>
            <ac:spMk id="9" creationId="{59362DA5-4BB5-4B6F-92B6-165A5AD55DB2}"/>
          </ac:spMkLst>
        </pc:spChg>
        <pc:picChg chg="add mod">
          <ac:chgData name="Sauli Ylinen" userId="b99c3d69-9420-4882-8ec1-d40a72bbb352" providerId="ADAL" clId="{3D63A1B8-9C5B-43B4-AD60-C8DA3EDE583D}" dt="2022-03-14T18:53:32.532" v="3314" actId="1076"/>
          <ac:picMkLst>
            <pc:docMk/>
            <pc:sldMk cId="3942543772" sldId="295"/>
            <ac:picMk id="5" creationId="{B6F10D3C-03D8-4773-AC75-3E3B9AB05BD2}"/>
          </ac:picMkLst>
        </pc:picChg>
      </pc:sldChg>
      <pc:sldChg chg="delSp modSp add mod">
        <pc:chgData name="Sauli Ylinen" userId="b99c3d69-9420-4882-8ec1-d40a72bbb352" providerId="ADAL" clId="{3D63A1B8-9C5B-43B4-AD60-C8DA3EDE583D}" dt="2022-03-14T19:09:47.575" v="4624" actId="1076"/>
        <pc:sldMkLst>
          <pc:docMk/>
          <pc:sldMk cId="2568413376" sldId="296"/>
        </pc:sldMkLst>
        <pc:spChg chg="mod">
          <ac:chgData name="Sauli Ylinen" userId="b99c3d69-9420-4882-8ec1-d40a72bbb352" providerId="ADAL" clId="{3D63A1B8-9C5B-43B4-AD60-C8DA3EDE583D}" dt="2022-03-14T18:56:32.991" v="3576" actId="20577"/>
          <ac:spMkLst>
            <pc:docMk/>
            <pc:sldMk cId="2568413376" sldId="296"/>
            <ac:spMk id="4" creationId="{98FD9DED-A472-476F-8378-62BD08C511BD}"/>
          </ac:spMkLst>
        </pc:spChg>
        <pc:spChg chg="mod">
          <ac:chgData name="Sauli Ylinen" userId="b99c3d69-9420-4882-8ec1-d40a72bbb352" providerId="ADAL" clId="{3D63A1B8-9C5B-43B4-AD60-C8DA3EDE583D}" dt="2022-03-14T19:09:47.575" v="4624" actId="1076"/>
          <ac:spMkLst>
            <pc:docMk/>
            <pc:sldMk cId="2568413376" sldId="296"/>
            <ac:spMk id="9" creationId="{59362DA5-4BB5-4B6F-92B6-165A5AD55DB2}"/>
          </ac:spMkLst>
        </pc:spChg>
        <pc:picChg chg="del">
          <ac:chgData name="Sauli Ylinen" userId="b99c3d69-9420-4882-8ec1-d40a72bbb352" providerId="ADAL" clId="{3D63A1B8-9C5B-43B4-AD60-C8DA3EDE583D}" dt="2022-03-14T18:56:35.802" v="3577" actId="478"/>
          <ac:picMkLst>
            <pc:docMk/>
            <pc:sldMk cId="2568413376" sldId="296"/>
            <ac:picMk id="5" creationId="{B6F10D3C-03D8-4773-AC75-3E3B9AB05BD2}"/>
          </ac:picMkLst>
        </pc:picChg>
      </pc:sldChg>
      <pc:sldChg chg="addSp delSp modSp add mod">
        <pc:chgData name="Sauli Ylinen" userId="b99c3d69-9420-4882-8ec1-d40a72bbb352" providerId="ADAL" clId="{3D63A1B8-9C5B-43B4-AD60-C8DA3EDE583D}" dt="2022-03-14T19:34:41.653" v="5155" actId="20577"/>
        <pc:sldMkLst>
          <pc:docMk/>
          <pc:sldMk cId="864197461" sldId="297"/>
        </pc:sldMkLst>
        <pc:spChg chg="mod">
          <ac:chgData name="Sauli Ylinen" userId="b99c3d69-9420-4882-8ec1-d40a72bbb352" providerId="ADAL" clId="{3D63A1B8-9C5B-43B4-AD60-C8DA3EDE583D}" dt="2022-03-14T19:34:41.653" v="5155" actId="20577"/>
          <ac:spMkLst>
            <pc:docMk/>
            <pc:sldMk cId="864197461" sldId="297"/>
            <ac:spMk id="5" creationId="{8D97F0B9-6DE9-4730-A78B-E7F70E66841B}"/>
          </ac:spMkLst>
        </pc:spChg>
        <pc:picChg chg="del">
          <ac:chgData name="Sauli Ylinen" userId="b99c3d69-9420-4882-8ec1-d40a72bbb352" providerId="ADAL" clId="{3D63A1B8-9C5B-43B4-AD60-C8DA3EDE583D}" dt="2022-03-14T19:22:06.230" v="4814" actId="478"/>
          <ac:picMkLst>
            <pc:docMk/>
            <pc:sldMk cId="864197461" sldId="297"/>
            <ac:picMk id="3" creationId="{6799ADD9-9A2F-497C-90BA-36ECFA87F111}"/>
          </ac:picMkLst>
        </pc:picChg>
        <pc:picChg chg="add mod">
          <ac:chgData name="Sauli Ylinen" userId="b99c3d69-9420-4882-8ec1-d40a72bbb352" providerId="ADAL" clId="{3D63A1B8-9C5B-43B4-AD60-C8DA3EDE583D}" dt="2022-03-14T19:33:19.964" v="4918" actId="1076"/>
          <ac:picMkLst>
            <pc:docMk/>
            <pc:sldMk cId="864197461" sldId="297"/>
            <ac:picMk id="6" creationId="{1287B9A1-09E5-4066-B452-D36AB82E2C37}"/>
          </ac:picMkLst>
        </pc:picChg>
      </pc:sldChg>
      <pc:sldChg chg="addSp delSp modSp add mod ord">
        <pc:chgData name="Sauli Ylinen" userId="b99c3d69-9420-4882-8ec1-d40a72bbb352" providerId="ADAL" clId="{3D63A1B8-9C5B-43B4-AD60-C8DA3EDE583D}" dt="2022-03-14T19:25:29.486" v="4885" actId="1076"/>
        <pc:sldMkLst>
          <pc:docMk/>
          <pc:sldMk cId="1682378699" sldId="461"/>
        </pc:sldMkLst>
        <pc:spChg chg="mod">
          <ac:chgData name="Sauli Ylinen" userId="b99c3d69-9420-4882-8ec1-d40a72bbb352" providerId="ADAL" clId="{3D63A1B8-9C5B-43B4-AD60-C8DA3EDE583D}" dt="2022-03-14T19:24:47.309" v="4837" actId="1076"/>
          <ac:spMkLst>
            <pc:docMk/>
            <pc:sldMk cId="1682378699" sldId="461"/>
            <ac:spMk id="3" creationId="{00000000-0000-0000-0000-000000000000}"/>
          </ac:spMkLst>
        </pc:spChg>
        <pc:spChg chg="mod">
          <ac:chgData name="Sauli Ylinen" userId="b99c3d69-9420-4882-8ec1-d40a72bbb352" providerId="ADAL" clId="{3D63A1B8-9C5B-43B4-AD60-C8DA3EDE583D}" dt="2022-03-14T19:24:52.210" v="4839" actId="1076"/>
          <ac:spMkLst>
            <pc:docMk/>
            <pc:sldMk cId="1682378699" sldId="461"/>
            <ac:spMk id="5" creationId="{00000000-0000-0000-0000-000000000000}"/>
          </ac:spMkLst>
        </pc:spChg>
        <pc:spChg chg="mod">
          <ac:chgData name="Sauli Ylinen" userId="b99c3d69-9420-4882-8ec1-d40a72bbb352" providerId="ADAL" clId="{3D63A1B8-9C5B-43B4-AD60-C8DA3EDE583D}" dt="2022-03-14T19:24:49.681" v="4838" actId="1076"/>
          <ac:spMkLst>
            <pc:docMk/>
            <pc:sldMk cId="1682378699" sldId="461"/>
            <ac:spMk id="6" creationId="{00000000-0000-0000-0000-000000000000}"/>
          </ac:spMkLst>
        </pc:spChg>
        <pc:spChg chg="del mod">
          <ac:chgData name="Sauli Ylinen" userId="b99c3d69-9420-4882-8ec1-d40a72bbb352" providerId="ADAL" clId="{3D63A1B8-9C5B-43B4-AD60-C8DA3EDE583D}" dt="2022-03-14T19:25:23.708" v="4884" actId="478"/>
          <ac:spMkLst>
            <pc:docMk/>
            <pc:sldMk cId="1682378699" sldId="461"/>
            <ac:spMk id="16" creationId="{00000000-0000-0000-0000-000000000000}"/>
          </ac:spMkLst>
        </pc:spChg>
        <pc:spChg chg="add mod">
          <ac:chgData name="Sauli Ylinen" userId="b99c3d69-9420-4882-8ec1-d40a72bbb352" providerId="ADAL" clId="{3D63A1B8-9C5B-43B4-AD60-C8DA3EDE583D}" dt="2022-03-14T19:25:29.486" v="4885" actId="1076"/>
          <ac:spMkLst>
            <pc:docMk/>
            <pc:sldMk cId="1682378699" sldId="461"/>
            <ac:spMk id="18" creationId="{22705C4E-8B95-42A6-A411-AFBF82C9F295}"/>
          </ac:spMkLst>
        </pc:spChg>
        <pc:picChg chg="mod">
          <ac:chgData name="Sauli Ylinen" userId="b99c3d69-9420-4882-8ec1-d40a72bbb352" providerId="ADAL" clId="{3D63A1B8-9C5B-43B4-AD60-C8DA3EDE583D}" dt="2022-03-14T19:24:54.114" v="4840" actId="1076"/>
          <ac:picMkLst>
            <pc:docMk/>
            <pc:sldMk cId="1682378699" sldId="461"/>
            <ac:picMk id="8" creationId="{00000000-0000-0000-0000-000000000000}"/>
          </ac:picMkLst>
        </pc:picChg>
        <pc:cxnChg chg="mod">
          <ac:chgData name="Sauli Ylinen" userId="b99c3d69-9420-4882-8ec1-d40a72bbb352" providerId="ADAL" clId="{3D63A1B8-9C5B-43B4-AD60-C8DA3EDE583D}" dt="2022-03-14T19:24:44.188" v="4836" actId="1076"/>
          <ac:cxnSpMkLst>
            <pc:docMk/>
            <pc:sldMk cId="1682378699" sldId="461"/>
            <ac:cxnSpMk id="15" creationId="{00000000-0000-0000-0000-000000000000}"/>
          </ac:cxnSpMkLst>
        </pc:cxnChg>
      </pc:sldChg>
      <pc:sldChg chg="addSp delSp modSp add mod">
        <pc:chgData name="Sauli Ylinen" userId="b99c3d69-9420-4882-8ec1-d40a72bbb352" providerId="ADAL" clId="{3D63A1B8-9C5B-43B4-AD60-C8DA3EDE583D}" dt="2022-03-14T19:25:59.397" v="4907" actId="1076"/>
        <pc:sldMkLst>
          <pc:docMk/>
          <pc:sldMk cId="3560977019" sldId="462"/>
        </pc:sldMkLst>
        <pc:spChg chg="add del mod">
          <ac:chgData name="Sauli Ylinen" userId="b99c3d69-9420-4882-8ec1-d40a72bbb352" providerId="ADAL" clId="{3D63A1B8-9C5B-43B4-AD60-C8DA3EDE583D}" dt="2022-03-14T19:25:49.305" v="4896" actId="478"/>
          <ac:spMkLst>
            <pc:docMk/>
            <pc:sldMk cId="3560977019" sldId="462"/>
            <ac:spMk id="3" creationId="{778167BB-BB73-4297-ACB8-C8B1482D3E0B}"/>
          </ac:spMkLst>
        </pc:spChg>
        <pc:spChg chg="mod">
          <ac:chgData name="Sauli Ylinen" userId="b99c3d69-9420-4882-8ec1-d40a72bbb352" providerId="ADAL" clId="{3D63A1B8-9C5B-43B4-AD60-C8DA3EDE583D}" dt="2022-03-14T19:25:59.397" v="4907" actId="1076"/>
          <ac:spMkLst>
            <pc:docMk/>
            <pc:sldMk cId="3560977019" sldId="462"/>
            <ac:spMk id="4" creationId="{98FD9DED-A472-476F-8378-62BD08C511BD}"/>
          </ac:spMkLst>
        </pc:spChg>
        <pc:spChg chg="del">
          <ac:chgData name="Sauli Ylinen" userId="b99c3d69-9420-4882-8ec1-d40a72bbb352" providerId="ADAL" clId="{3D63A1B8-9C5B-43B4-AD60-C8DA3EDE583D}" dt="2022-03-14T19:25:43.917" v="4895" actId="478"/>
          <ac:spMkLst>
            <pc:docMk/>
            <pc:sldMk cId="3560977019" sldId="462"/>
            <ac:spMk id="9" creationId="{59362DA5-4BB5-4B6F-92B6-165A5AD55DB2}"/>
          </ac:spMkLst>
        </pc:spChg>
        <pc:picChg chg="del">
          <ac:chgData name="Sauli Ylinen" userId="b99c3d69-9420-4882-8ec1-d40a72bbb352" providerId="ADAL" clId="{3D63A1B8-9C5B-43B4-AD60-C8DA3EDE583D}" dt="2022-03-14T19:25:51.026" v="4897" actId="478"/>
          <ac:picMkLst>
            <pc:docMk/>
            <pc:sldMk cId="3560977019" sldId="462"/>
            <ac:picMk id="8" creationId="{8E6A08CE-581D-4D23-8BDC-064053BDD29E}"/>
          </ac:picMkLst>
        </pc:picChg>
      </pc:sldChg>
      <pc:sldChg chg="delSp modSp add mod">
        <pc:chgData name="Sauli Ylinen" userId="b99c3d69-9420-4882-8ec1-d40a72bbb352" providerId="ADAL" clId="{3D63A1B8-9C5B-43B4-AD60-C8DA3EDE583D}" dt="2022-03-14T19:53:23.110" v="6184" actId="20577"/>
        <pc:sldMkLst>
          <pc:docMk/>
          <pc:sldMk cId="4248732612" sldId="463"/>
        </pc:sldMkLst>
        <pc:spChg chg="mod">
          <ac:chgData name="Sauli Ylinen" userId="b99c3d69-9420-4882-8ec1-d40a72bbb352" providerId="ADAL" clId="{3D63A1B8-9C5B-43B4-AD60-C8DA3EDE583D}" dt="2022-03-14T19:53:23.110" v="6184" actId="20577"/>
          <ac:spMkLst>
            <pc:docMk/>
            <pc:sldMk cId="4248732612" sldId="463"/>
            <ac:spMk id="5" creationId="{8D97F0B9-6DE9-4730-A78B-E7F70E66841B}"/>
          </ac:spMkLst>
        </pc:spChg>
        <pc:picChg chg="del">
          <ac:chgData name="Sauli Ylinen" userId="b99c3d69-9420-4882-8ec1-d40a72bbb352" providerId="ADAL" clId="{3D63A1B8-9C5B-43B4-AD60-C8DA3EDE583D}" dt="2022-03-14T19:34:57.563" v="5157" actId="478"/>
          <ac:picMkLst>
            <pc:docMk/>
            <pc:sldMk cId="4248732612" sldId="463"/>
            <ac:picMk id="6" creationId="{1287B9A1-09E5-4066-B452-D36AB82E2C37}"/>
          </ac:picMkLst>
        </pc:picChg>
      </pc:sldChg>
      <pc:sldChg chg="modSp add mod">
        <pc:chgData name="Sauli Ylinen" userId="b99c3d69-9420-4882-8ec1-d40a72bbb352" providerId="ADAL" clId="{3D63A1B8-9C5B-43B4-AD60-C8DA3EDE583D}" dt="2022-03-14T19:55:25.761" v="6568" actId="1076"/>
        <pc:sldMkLst>
          <pc:docMk/>
          <pc:sldMk cId="4256077129" sldId="464"/>
        </pc:sldMkLst>
        <pc:spChg chg="mod">
          <ac:chgData name="Sauli Ylinen" userId="b99c3d69-9420-4882-8ec1-d40a72bbb352" providerId="ADAL" clId="{3D63A1B8-9C5B-43B4-AD60-C8DA3EDE583D}" dt="2022-03-14T19:38:33.939" v="5416" actId="20577"/>
          <ac:spMkLst>
            <pc:docMk/>
            <pc:sldMk cId="4256077129" sldId="464"/>
            <ac:spMk id="4" creationId="{98FD9DED-A472-476F-8378-62BD08C511BD}"/>
          </ac:spMkLst>
        </pc:spChg>
        <pc:spChg chg="mod">
          <ac:chgData name="Sauli Ylinen" userId="b99c3d69-9420-4882-8ec1-d40a72bbb352" providerId="ADAL" clId="{3D63A1B8-9C5B-43B4-AD60-C8DA3EDE583D}" dt="2022-03-14T19:55:25.761" v="6568" actId="1076"/>
          <ac:spMkLst>
            <pc:docMk/>
            <pc:sldMk cId="4256077129" sldId="464"/>
            <ac:spMk id="5" creationId="{8D97F0B9-6DE9-4730-A78B-E7F70E66841B}"/>
          </ac:spMkLst>
        </pc:spChg>
      </pc:sldChg>
      <pc:sldChg chg="modSp add mod">
        <pc:chgData name="Sauli Ylinen" userId="b99c3d69-9420-4882-8ec1-d40a72bbb352" providerId="ADAL" clId="{3D63A1B8-9C5B-43B4-AD60-C8DA3EDE583D}" dt="2022-03-14T19:57:58.180" v="6837" actId="20577"/>
        <pc:sldMkLst>
          <pc:docMk/>
          <pc:sldMk cId="2520865466" sldId="465"/>
        </pc:sldMkLst>
        <pc:spChg chg="mod">
          <ac:chgData name="Sauli Ylinen" userId="b99c3d69-9420-4882-8ec1-d40a72bbb352" providerId="ADAL" clId="{3D63A1B8-9C5B-43B4-AD60-C8DA3EDE583D}" dt="2022-03-14T19:44:28.041" v="5819" actId="20577"/>
          <ac:spMkLst>
            <pc:docMk/>
            <pc:sldMk cId="2520865466" sldId="465"/>
            <ac:spMk id="4" creationId="{98FD9DED-A472-476F-8378-62BD08C511BD}"/>
          </ac:spMkLst>
        </pc:spChg>
        <pc:spChg chg="mod">
          <ac:chgData name="Sauli Ylinen" userId="b99c3d69-9420-4882-8ec1-d40a72bbb352" providerId="ADAL" clId="{3D63A1B8-9C5B-43B4-AD60-C8DA3EDE583D}" dt="2022-03-14T19:57:58.180" v="6837" actId="20577"/>
          <ac:spMkLst>
            <pc:docMk/>
            <pc:sldMk cId="2520865466" sldId="465"/>
            <ac:spMk id="5" creationId="{8D97F0B9-6DE9-4730-A78B-E7F70E66841B}"/>
          </ac:spMkLst>
        </pc:spChg>
      </pc:sldChg>
      <pc:sldChg chg="modSp add mod">
        <pc:chgData name="Sauli Ylinen" userId="b99c3d69-9420-4882-8ec1-d40a72bbb352" providerId="ADAL" clId="{3D63A1B8-9C5B-43B4-AD60-C8DA3EDE583D}" dt="2022-03-14T19:56:33.672" v="6741" actId="20577"/>
        <pc:sldMkLst>
          <pc:docMk/>
          <pc:sldMk cId="1531307949" sldId="466"/>
        </pc:sldMkLst>
        <pc:spChg chg="mod">
          <ac:chgData name="Sauli Ylinen" userId="b99c3d69-9420-4882-8ec1-d40a72bbb352" providerId="ADAL" clId="{3D63A1B8-9C5B-43B4-AD60-C8DA3EDE583D}" dt="2022-03-14T19:56:33.672" v="6741" actId="20577"/>
          <ac:spMkLst>
            <pc:docMk/>
            <pc:sldMk cId="1531307949" sldId="466"/>
            <ac:spMk id="5" creationId="{8D97F0B9-6DE9-4730-A78B-E7F70E66841B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>
            <a:extLst>
              <a:ext uri="{FF2B5EF4-FFF2-40B4-BE49-F238E27FC236}">
                <a16:creationId xmlns:a16="http://schemas.microsoft.com/office/drawing/2014/main" id="{90489765-C3E2-4CB7-B84D-62CF613C36E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D3FC0F54-AC4C-412C-881B-280C57D7F7A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EEA080-1C04-4D49-9169-DE53E8619FEC}" type="datetimeFigureOut">
              <a:rPr lang="fi-FI" smtClean="0"/>
              <a:t>20.6.2022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99E0362F-CB3A-4774-B2D6-7578853360E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67E363F0-F99E-432A-8847-8DBA923B7FA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82DFC3-AE31-4F42-9C5D-03354C3C795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1352595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1F00A7-F681-42B1-969F-0E5F86B66BBE}" type="datetimeFigureOut">
              <a:rPr lang="fi-FI" smtClean="0"/>
              <a:t>20.6.2022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8328E5-66FA-4DD6-A089-E9039BCA9F6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4931056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12a037aa8e9_0_1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g12a037aa8e9_0_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12a037aa8e9_0_9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g12a037aa8e9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12a037aa8e9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g12a037aa8e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DF2A059D-C586-417B-8831-0D0DFF7C95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672"/>
            <a:ext cx="12190803" cy="6858671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6A94CFCD-D8C0-4AE5-9A4C-6FE5207957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527477"/>
            <a:ext cx="9144000" cy="2387600"/>
          </a:xfrm>
        </p:spPr>
        <p:txBody>
          <a:bodyPr anchor="b"/>
          <a:lstStyle>
            <a:lvl1pPr algn="ctr">
              <a:defRPr sz="6000" b="1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DA727E47-A531-437C-8191-1722EA7805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07152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330644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D4ABB6E6-80E7-4795-8FB7-A45506C015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-672"/>
            <a:ext cx="12190800" cy="6858669"/>
          </a:xfrm>
          <a:prstGeom prst="rect">
            <a:avLst/>
          </a:prstGeom>
        </p:spPr>
      </p:pic>
      <p:sp>
        <p:nvSpPr>
          <p:cNvPr id="13" name="Otsikko 1">
            <a:extLst>
              <a:ext uri="{FF2B5EF4-FFF2-40B4-BE49-F238E27FC236}">
                <a16:creationId xmlns:a16="http://schemas.microsoft.com/office/drawing/2014/main" id="{7EFAA9E4-7BF1-498D-A750-C2486ADE7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223" y="2268899"/>
            <a:ext cx="4023167" cy="2320202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4" name="Sisällön paikkamerkki 2">
            <a:extLst>
              <a:ext uri="{FF2B5EF4-FFF2-40B4-BE49-F238E27FC236}">
                <a16:creationId xmlns:a16="http://schemas.microsoft.com/office/drawing/2014/main" id="{789F871C-5B32-4176-87E9-0EA8F2E332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853352"/>
            <a:ext cx="5791200" cy="5130759"/>
          </a:xfrm>
        </p:spPr>
        <p:txBody>
          <a:bodyPr/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5" name="Dian numeron paikkamerkki 5">
            <a:extLst>
              <a:ext uri="{FF2B5EF4-FFF2-40B4-BE49-F238E27FC236}">
                <a16:creationId xmlns:a16="http://schemas.microsoft.com/office/drawing/2014/main" id="{0CA858E3-9A41-42CA-AF6F-8BFE425C7D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6" name="Alatunnisteen paikkamerkki 4">
            <a:extLst>
              <a:ext uri="{FF2B5EF4-FFF2-40B4-BE49-F238E27FC236}">
                <a16:creationId xmlns:a16="http://schemas.microsoft.com/office/drawing/2014/main" id="{65CAA36D-5BE1-48E7-A2CD-96DE10616D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Rakentamistalous ja projektijohto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14924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7F7A83F2-C17F-4AFA-A8EA-D2171A4204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669"/>
            <a:ext cx="12190800" cy="6858669"/>
          </a:xfrm>
          <a:prstGeom prst="rect">
            <a:avLst/>
          </a:prstGeom>
        </p:spPr>
      </p:pic>
      <p:sp>
        <p:nvSpPr>
          <p:cNvPr id="3" name="Otsikko 1">
            <a:extLst>
              <a:ext uri="{FF2B5EF4-FFF2-40B4-BE49-F238E27FC236}">
                <a16:creationId xmlns:a16="http://schemas.microsoft.com/office/drawing/2014/main" id="{BF6216C1-3290-4DC7-B9B6-C29671B8BA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2064" y="2662439"/>
            <a:ext cx="11465688" cy="1261379"/>
          </a:xfrm>
        </p:spPr>
        <p:txBody>
          <a:bodyPr/>
          <a:lstStyle>
            <a:lvl1pPr algn="ctr">
              <a:defRPr/>
            </a:lvl1pPr>
          </a:lstStyle>
          <a:p>
            <a:r>
              <a:rPr lang="fi-FI" dirty="0"/>
              <a:t>Kiitos!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66470317-F7CE-4B32-BC8A-5191CE9B43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5069" y="5288163"/>
            <a:ext cx="7609730" cy="73236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0045929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3CE2D92E-2F5F-4B50-806A-483303F929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99" y="-669"/>
            <a:ext cx="12190800" cy="6858668"/>
          </a:xfrm>
          <a:prstGeom prst="rect">
            <a:avLst/>
          </a:prstGeom>
        </p:spPr>
      </p:pic>
      <p:sp>
        <p:nvSpPr>
          <p:cNvPr id="9" name="Otsikko 1">
            <a:extLst>
              <a:ext uri="{FF2B5EF4-FFF2-40B4-BE49-F238E27FC236}">
                <a16:creationId xmlns:a16="http://schemas.microsoft.com/office/drawing/2014/main" id="{0CF2A160-ECA0-4F94-88E0-76860DE317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7253" y="1073426"/>
            <a:ext cx="11497493" cy="137557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fi-FI" dirty="0"/>
              <a:t>Värikoodit</a:t>
            </a:r>
          </a:p>
        </p:txBody>
      </p:sp>
    </p:spTree>
    <p:extLst>
      <p:ext uri="{BB962C8B-B14F-4D97-AF65-F5344CB8AC3E}">
        <p14:creationId xmlns:p14="http://schemas.microsoft.com/office/powerpoint/2010/main" val="23671940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16400571-BECA-44B4-8686-44F32B8A67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0" y="-669"/>
            <a:ext cx="12190798" cy="6858668"/>
          </a:xfrm>
          <a:prstGeom prst="rect">
            <a:avLst/>
          </a:prstGeom>
        </p:spPr>
      </p:pic>
      <p:sp>
        <p:nvSpPr>
          <p:cNvPr id="7" name="Otsikko 1">
            <a:extLst>
              <a:ext uri="{FF2B5EF4-FFF2-40B4-BE49-F238E27FC236}">
                <a16:creationId xmlns:a16="http://schemas.microsoft.com/office/drawing/2014/main" id="{09AECF0B-3C84-48E1-8D64-C70074B06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7253" y="677648"/>
            <a:ext cx="11497493" cy="1200646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fi-FI" dirty="0"/>
              <a:t>Näin lisäät juoksevan otsikon</a:t>
            </a:r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DAAC86D1-9FFA-4ABA-A3E4-EB6CFBEDCB4A}"/>
              </a:ext>
            </a:extLst>
          </p:cNvPr>
          <p:cNvSpPr txBox="1"/>
          <p:nvPr userDrawn="1"/>
        </p:nvSpPr>
        <p:spPr>
          <a:xfrm>
            <a:off x="6466399" y="2677804"/>
            <a:ext cx="60946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fi-FI" dirty="0"/>
              <a:t>Valitse ylävalikosta ”Lisää” -&gt; ”Ylä- ja alatunniste”</a:t>
            </a:r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665134CF-E4EB-4F40-BECF-764969EE4026}"/>
              </a:ext>
            </a:extLst>
          </p:cNvPr>
          <p:cNvSpPr txBox="1"/>
          <p:nvPr userDrawn="1"/>
        </p:nvSpPr>
        <p:spPr>
          <a:xfrm>
            <a:off x="6535120" y="4753567"/>
            <a:ext cx="537657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Klikkaa avautuvasta valikosta alatunniste-kohtaa.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Kirjoita kenttään esityksen otsikko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Klikkaa lopuksi ”Käytä kaikissa”.</a:t>
            </a:r>
          </a:p>
        </p:txBody>
      </p:sp>
    </p:spTree>
    <p:extLst>
      <p:ext uri="{BB962C8B-B14F-4D97-AF65-F5344CB8AC3E}">
        <p14:creationId xmlns:p14="http://schemas.microsoft.com/office/powerpoint/2010/main" val="29474744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19B8E77C-53BE-4B03-87E5-CDB79B9782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0" y="-669"/>
            <a:ext cx="12190798" cy="6858667"/>
          </a:xfrm>
          <a:prstGeom prst="rect">
            <a:avLst/>
          </a:prstGeom>
        </p:spPr>
      </p:pic>
      <p:sp>
        <p:nvSpPr>
          <p:cNvPr id="5" name="Otsikko 1">
            <a:extLst>
              <a:ext uri="{FF2B5EF4-FFF2-40B4-BE49-F238E27FC236}">
                <a16:creationId xmlns:a16="http://schemas.microsoft.com/office/drawing/2014/main" id="{E4686C9F-28C4-4048-8CE1-A93B9FEB68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7253" y="677648"/>
            <a:ext cx="11497493" cy="1200646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fi-FI" dirty="0"/>
              <a:t>Näin valitset haluamasi diapohjan</a:t>
            </a: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620D10FC-B4BD-4EEB-9676-4991423D75C3}"/>
              </a:ext>
            </a:extLst>
          </p:cNvPr>
          <p:cNvSpPr txBox="1"/>
          <p:nvPr userDrawn="1"/>
        </p:nvSpPr>
        <p:spPr>
          <a:xfrm>
            <a:off x="6535120" y="4753567"/>
            <a:ext cx="537657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Klikkaa </a:t>
            </a:r>
            <a:r>
              <a:rPr lang="fi-FI" dirty="0" err="1"/>
              <a:t>haluaamasi</a:t>
            </a:r>
            <a:r>
              <a:rPr lang="fi-FI" dirty="0"/>
              <a:t> diaa hiiren oikealla näppäimellä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Valitse </a:t>
            </a:r>
            <a:r>
              <a:rPr lang="fi-FI" dirty="0" err="1"/>
              <a:t>valikosto</a:t>
            </a:r>
            <a:r>
              <a:rPr lang="fi-FI" dirty="0"/>
              <a:t> ”Asettelu”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Valitse haluamasi diapohja</a:t>
            </a:r>
          </a:p>
        </p:txBody>
      </p:sp>
    </p:spTree>
    <p:extLst>
      <p:ext uri="{BB962C8B-B14F-4D97-AF65-F5344CB8AC3E}">
        <p14:creationId xmlns:p14="http://schemas.microsoft.com/office/powerpoint/2010/main" val="38993374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BEB982-F8CB-410B-8F43-7E9D86E4E7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E314FB3-7237-4A2D-B818-5010939A58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B85704AB-2964-489C-A909-D750CB41D9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DCC0925-0886-4E26-B019-0FDDC1EF4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Rakentamistalous ja projektijohto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505440FC-45CB-488A-BD3D-B2EF6F21A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AF8CB-48FA-49AF-A98D-9C8217FAF62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388287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ksti ja valokuva">
  <p:cSld name="Teksti ja valo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1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15414" y="1598400"/>
            <a:ext cx="6720299" cy="463891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>
          <a:xfrm>
            <a:off x="2111413" y="6453336"/>
            <a:ext cx="5328000" cy="144000"/>
          </a:xfrm>
          <a:prstGeom prst="rect">
            <a:avLst/>
          </a:prstGeom>
        </p:spPr>
        <p:txBody>
          <a:bodyPr/>
          <a:lstStyle/>
          <a:p>
            <a:r>
              <a:rPr lang="fi-FI">
                <a:solidFill>
                  <a:prstClr val="black"/>
                </a:solidFill>
              </a:rPr>
              <a:t>Rakentamistalous ja projektijohto</a:t>
            </a:r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53CFB-2F54-4B8E-9687-DE47BFAA9E35}" type="slidenum">
              <a:rPr lang="fi-FI" smtClean="0">
                <a:solidFill>
                  <a:prstClr val="black"/>
                </a:solidFill>
              </a:rPr>
              <a:pPr/>
              <a:t>‹#›</a:t>
            </a:fld>
            <a:endParaRPr lang="fi-FI">
              <a:solidFill>
                <a:prstClr val="black"/>
              </a:solidFill>
            </a:endParaRPr>
          </a:p>
        </p:txBody>
      </p:sp>
      <p:sp>
        <p:nvSpPr>
          <p:cNvPr id="10" name="SlidePhoto"/>
          <p:cNvSpPr>
            <a:spLocks noGrp="1"/>
          </p:cNvSpPr>
          <p:nvPr>
            <p:ph type="pic" sz="quarter" idx="14" hasCustomPrompt="1"/>
          </p:nvPr>
        </p:nvSpPr>
        <p:spPr>
          <a:xfrm>
            <a:off x="7674613" y="1598400"/>
            <a:ext cx="4086016" cy="3672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i-FI" dirty="0"/>
              <a:t>Lisää valokuva</a:t>
            </a:r>
          </a:p>
        </p:txBody>
      </p:sp>
      <p:sp>
        <p:nvSpPr>
          <p:cNvPr id="4" name="d_lahde" hidden="1"/>
          <p:cNvSpPr txBox="1"/>
          <p:nvPr userDrawn="1"/>
        </p:nvSpPr>
        <p:spPr>
          <a:xfrm>
            <a:off x="1584001" y="6422390"/>
            <a:ext cx="6773333" cy="230832"/>
          </a:xfrm>
          <a:prstGeom prst="rect">
            <a:avLst/>
          </a:prstGeom>
          <a:noFill/>
        </p:spPr>
        <p:txBody>
          <a:bodyPr vert="horz" lIns="89027" tIns="46800" rtlCol="0">
            <a:noAutofit/>
          </a:bodyPr>
          <a:lstStyle/>
          <a:p>
            <a:pPr fontAlgn="ctr">
              <a:lnSpc>
                <a:spcPct val="85000"/>
              </a:lnSpc>
            </a:pPr>
            <a:endParaRPr lang="fi-FI" sz="900">
              <a:solidFill>
                <a:prstClr val="black"/>
              </a:solidFill>
              <a:latin typeface="Arial"/>
            </a:endParaRPr>
          </a:p>
        </p:txBody>
      </p:sp>
      <p:sp>
        <p:nvSpPr>
          <p:cNvPr id="9" name="Päivämäärän paikkamerkki 4"/>
          <p:cNvSpPr>
            <a:spLocks noGrp="1"/>
          </p:cNvSpPr>
          <p:nvPr>
            <p:ph type="dt" sz="half" idx="10"/>
          </p:nvPr>
        </p:nvSpPr>
        <p:spPr>
          <a:xfrm>
            <a:off x="815413" y="6453336"/>
            <a:ext cx="1296000" cy="144000"/>
          </a:xfrm>
        </p:spPr>
        <p:txBody>
          <a:bodyPr/>
          <a:lstStyle/>
          <a:p>
            <a:endParaRPr lang="fi-FI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1891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ukautettu asettelu">
  <p:cSld name="7_Mukautettu asettelu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g12a037aa8e9_0_8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672"/>
            <a:ext cx="12190801" cy="6858669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g12a037aa8e9_0_85"/>
          <p:cNvSpPr txBox="1">
            <a:spLocks noGrp="1"/>
          </p:cNvSpPr>
          <p:nvPr>
            <p:ph type="body" idx="1"/>
          </p:nvPr>
        </p:nvSpPr>
        <p:spPr>
          <a:xfrm>
            <a:off x="1749365" y="963559"/>
            <a:ext cx="37371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0" name="Google Shape;60;g12a037aa8e9_0_85"/>
          <p:cNvSpPr txBox="1">
            <a:spLocks noGrp="1"/>
          </p:cNvSpPr>
          <p:nvPr>
            <p:ph type="body" idx="2"/>
          </p:nvPr>
        </p:nvSpPr>
        <p:spPr>
          <a:xfrm>
            <a:off x="805064" y="1706422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g12a037aa8e9_0_85"/>
          <p:cNvSpPr txBox="1">
            <a:spLocks noGrp="1"/>
          </p:cNvSpPr>
          <p:nvPr>
            <p:ph type="body" idx="3"/>
          </p:nvPr>
        </p:nvSpPr>
        <p:spPr>
          <a:xfrm>
            <a:off x="6485234" y="1706422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g12a037aa8e9_0_85"/>
          <p:cNvSpPr txBox="1">
            <a:spLocks noGrp="1"/>
          </p:cNvSpPr>
          <p:nvPr>
            <p:ph type="body" idx="4"/>
          </p:nvPr>
        </p:nvSpPr>
        <p:spPr>
          <a:xfrm>
            <a:off x="7457613" y="959551"/>
            <a:ext cx="37371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pic>
        <p:nvPicPr>
          <p:cNvPr id="63" name="Google Shape;63;g12a037aa8e9_0_8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26130" y="5598342"/>
            <a:ext cx="1674832" cy="297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g12a037aa8e9_0_85" descr="Kuva, joka sisältää kohteen teksti, clipart-kuva&#10;&#10;Kuvaus luotu automaattisesti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280942" y="5508229"/>
            <a:ext cx="387480" cy="387480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g12a037aa8e9_0_85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100" cy="38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66" name="Google Shape;66;g12a037aa8e9_0_85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Rakentamistalous ja projektijohto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941858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9364444A-81A7-46A1-8DCD-455F63D357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672"/>
            <a:ext cx="12190803" cy="685867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6AB345FF-E6C8-4EFA-9FCD-612F79EDC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289" y="2672413"/>
            <a:ext cx="11553959" cy="1255532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130329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Kuva 19">
            <a:extLst>
              <a:ext uri="{FF2B5EF4-FFF2-40B4-BE49-F238E27FC236}">
                <a16:creationId xmlns:a16="http://schemas.microsoft.com/office/drawing/2014/main" id="{8F8489F7-2C61-4981-BABE-1BAB735182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672"/>
            <a:ext cx="12190802" cy="6858670"/>
          </a:xfrm>
          <a:prstGeom prst="rect">
            <a:avLst/>
          </a:prstGeom>
        </p:spPr>
      </p:pic>
      <p:sp>
        <p:nvSpPr>
          <p:cNvPr id="14" name="Tekstin paikkamerkki 2">
            <a:extLst>
              <a:ext uri="{FF2B5EF4-FFF2-40B4-BE49-F238E27FC236}">
                <a16:creationId xmlns:a16="http://schemas.microsoft.com/office/drawing/2014/main" id="{AC2777D5-7557-4052-9FE7-F6E167878EA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49365" y="963559"/>
            <a:ext cx="3737035" cy="30965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/>
              <a:t>Tekijät</a:t>
            </a:r>
          </a:p>
        </p:txBody>
      </p:sp>
      <p:sp>
        <p:nvSpPr>
          <p:cNvPr id="15" name="Sisällön paikkamerkki 3">
            <a:extLst>
              <a:ext uri="{FF2B5EF4-FFF2-40B4-BE49-F238E27FC236}">
                <a16:creationId xmlns:a16="http://schemas.microsoft.com/office/drawing/2014/main" id="{2F36C328-7FFC-4E11-A975-AE5BA565F3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5064" y="1706422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7" name="Sisällön paikkamerkki 5">
            <a:extLst>
              <a:ext uri="{FF2B5EF4-FFF2-40B4-BE49-F238E27FC236}">
                <a16:creationId xmlns:a16="http://schemas.microsoft.com/office/drawing/2014/main" id="{6199C634-53E2-4609-A047-4469D26FA2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85234" y="1706422"/>
            <a:ext cx="5183188" cy="3684588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</a:t>
            </a:r>
            <a:r>
              <a:rPr lang="fi-FI" dirty="0" err="1"/>
              <a:t>tasow</a:t>
            </a:r>
            <a:endParaRPr lang="fi-FI" dirty="0"/>
          </a:p>
        </p:txBody>
      </p:sp>
      <p:sp>
        <p:nvSpPr>
          <p:cNvPr id="18" name="Tekstin paikkamerkki 2">
            <a:extLst>
              <a:ext uri="{FF2B5EF4-FFF2-40B4-BE49-F238E27FC236}">
                <a16:creationId xmlns:a16="http://schemas.microsoft.com/office/drawing/2014/main" id="{07FEA2E7-46E0-4FBF-A265-4BF8327701EC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7457613" y="959551"/>
            <a:ext cx="3737035" cy="30965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/>
              <a:t>Lisätietoa</a:t>
            </a: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B84FF529-9012-499B-BAEB-BA8742833E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130" y="5598342"/>
            <a:ext cx="1674832" cy="297367"/>
          </a:xfrm>
          <a:prstGeom prst="rect">
            <a:avLst/>
          </a:prstGeom>
        </p:spPr>
      </p:pic>
      <p:pic>
        <p:nvPicPr>
          <p:cNvPr id="6" name="Kuva 5" descr="Kuva, joka sisältää kohteen teksti, clipart-kuva&#10;&#10;Kuvaus luotu automaattisesti">
            <a:extLst>
              <a:ext uri="{FF2B5EF4-FFF2-40B4-BE49-F238E27FC236}">
                <a16:creationId xmlns:a16="http://schemas.microsoft.com/office/drawing/2014/main" id="{20D648A0-8630-4CD4-9C9B-5BBF4098690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942" y="5508229"/>
            <a:ext cx="387480" cy="387480"/>
          </a:xfrm>
          <a:prstGeom prst="rect">
            <a:avLst/>
          </a:prstGeom>
        </p:spPr>
      </p:pic>
      <p:sp>
        <p:nvSpPr>
          <p:cNvPr id="19" name="Dian numeron paikkamerkki 5">
            <a:extLst>
              <a:ext uri="{FF2B5EF4-FFF2-40B4-BE49-F238E27FC236}">
                <a16:creationId xmlns:a16="http://schemas.microsoft.com/office/drawing/2014/main" id="{7FFA6D06-1A67-4140-B430-D6EA905ED63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23" name="Alatunnisteen paikkamerkki 4">
            <a:extLst>
              <a:ext uri="{FF2B5EF4-FFF2-40B4-BE49-F238E27FC236}">
                <a16:creationId xmlns:a16="http://schemas.microsoft.com/office/drawing/2014/main" id="{0FFF0871-DF73-4D8E-8F62-6ACBBC300C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Rakentamistalous ja projektijohto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855565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1">
            <a:extLst>
              <a:ext uri="{FF2B5EF4-FFF2-40B4-BE49-F238E27FC236}">
                <a16:creationId xmlns:a16="http://schemas.microsoft.com/office/drawing/2014/main" id="{3D379838-E477-4BD5-A3F3-E59CF427A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7" name="Sisällön paikkamerkki 2">
            <a:extLst>
              <a:ext uri="{FF2B5EF4-FFF2-40B4-BE49-F238E27FC236}">
                <a16:creationId xmlns:a16="http://schemas.microsoft.com/office/drawing/2014/main" id="{A3CE7D94-2E58-4994-ADBC-9E302C739C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1" name="Dian numeron paikkamerkki 5">
            <a:extLst>
              <a:ext uri="{FF2B5EF4-FFF2-40B4-BE49-F238E27FC236}">
                <a16:creationId xmlns:a16="http://schemas.microsoft.com/office/drawing/2014/main" id="{6062E1E1-D3D4-4C3A-8945-CA3768E6BB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2" name="Alatunnisteen paikkamerkki 4">
            <a:extLst>
              <a:ext uri="{FF2B5EF4-FFF2-40B4-BE49-F238E27FC236}">
                <a16:creationId xmlns:a16="http://schemas.microsoft.com/office/drawing/2014/main" id="{98F5F651-3EDA-4788-8C5D-6AD1266F12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Rakentamistalous ja projektijohto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16765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tsikko 1">
            <a:extLst>
              <a:ext uri="{FF2B5EF4-FFF2-40B4-BE49-F238E27FC236}">
                <a16:creationId xmlns:a16="http://schemas.microsoft.com/office/drawing/2014/main" id="{298B5277-0C43-4164-ADE9-2CB623E6F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9" name="Sisällön paikkamerkki 2">
            <a:extLst>
              <a:ext uri="{FF2B5EF4-FFF2-40B4-BE49-F238E27FC236}">
                <a16:creationId xmlns:a16="http://schemas.microsoft.com/office/drawing/2014/main" id="{CF3F5E64-265E-4730-8D61-D3177CC285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0" name="Sisällön paikkamerkki 3">
            <a:extLst>
              <a:ext uri="{FF2B5EF4-FFF2-40B4-BE49-F238E27FC236}">
                <a16:creationId xmlns:a16="http://schemas.microsoft.com/office/drawing/2014/main" id="{3E05789F-091C-4863-A174-9C06589ADD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1" name="Dian numeron paikkamerkki 5">
            <a:extLst>
              <a:ext uri="{FF2B5EF4-FFF2-40B4-BE49-F238E27FC236}">
                <a16:creationId xmlns:a16="http://schemas.microsoft.com/office/drawing/2014/main" id="{520A203E-5D40-4463-B04D-758ABC6402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2" name="Alatunnisteen paikkamerkki 4">
            <a:extLst>
              <a:ext uri="{FF2B5EF4-FFF2-40B4-BE49-F238E27FC236}">
                <a16:creationId xmlns:a16="http://schemas.microsoft.com/office/drawing/2014/main" id="{3CA6FF5C-33B0-45AE-9250-D02F26578C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Rakentamistalous ja projektijohto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404841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tsikko 1">
            <a:extLst>
              <a:ext uri="{FF2B5EF4-FFF2-40B4-BE49-F238E27FC236}">
                <a16:creationId xmlns:a16="http://schemas.microsoft.com/office/drawing/2014/main" id="{CA792F92-A30E-47FD-B22F-08B8D05B1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3" name="Tekstin paikkamerkki 2">
            <a:extLst>
              <a:ext uri="{FF2B5EF4-FFF2-40B4-BE49-F238E27FC236}">
                <a16:creationId xmlns:a16="http://schemas.microsoft.com/office/drawing/2014/main" id="{2410F679-4B63-4122-A718-3CE9462C5F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4" name="Sisällön paikkamerkki 3">
            <a:extLst>
              <a:ext uri="{FF2B5EF4-FFF2-40B4-BE49-F238E27FC236}">
                <a16:creationId xmlns:a16="http://schemas.microsoft.com/office/drawing/2014/main" id="{72AD8AE3-83B0-429A-956A-7663EFCDDC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5" name="Tekstin paikkamerkki 4">
            <a:extLst>
              <a:ext uri="{FF2B5EF4-FFF2-40B4-BE49-F238E27FC236}">
                <a16:creationId xmlns:a16="http://schemas.microsoft.com/office/drawing/2014/main" id="{421AE9D4-82CD-4420-9431-8BBBDF5917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6" name="Sisällön paikkamerkki 5">
            <a:extLst>
              <a:ext uri="{FF2B5EF4-FFF2-40B4-BE49-F238E27FC236}">
                <a16:creationId xmlns:a16="http://schemas.microsoft.com/office/drawing/2014/main" id="{BF0C3A42-0C0C-4B17-B972-36379CE624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0" name="Dian numeron paikkamerkki 5">
            <a:extLst>
              <a:ext uri="{FF2B5EF4-FFF2-40B4-BE49-F238E27FC236}">
                <a16:creationId xmlns:a16="http://schemas.microsoft.com/office/drawing/2014/main" id="{507FA6C4-DB4F-45CB-A8F2-6B5E8473D4F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1" name="Alatunnisteen paikkamerkki 4">
            <a:extLst>
              <a:ext uri="{FF2B5EF4-FFF2-40B4-BE49-F238E27FC236}">
                <a16:creationId xmlns:a16="http://schemas.microsoft.com/office/drawing/2014/main" id="{37F2208A-C131-40D2-A03D-9247EAC62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Rakentamistalous ja projektijohto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831475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tsikko 1">
            <a:extLst>
              <a:ext uri="{FF2B5EF4-FFF2-40B4-BE49-F238E27FC236}">
                <a16:creationId xmlns:a16="http://schemas.microsoft.com/office/drawing/2014/main" id="{6F043E34-EDCF-4E3B-B99F-FA6241BF8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3" name="Kuvan paikkamerkki 2">
            <a:extLst>
              <a:ext uri="{FF2B5EF4-FFF2-40B4-BE49-F238E27FC236}">
                <a16:creationId xmlns:a16="http://schemas.microsoft.com/office/drawing/2014/main" id="{5F442498-0D6B-4627-B2E4-9B451C16D1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14" name="Tekstin paikkamerkki 3">
            <a:extLst>
              <a:ext uri="{FF2B5EF4-FFF2-40B4-BE49-F238E27FC236}">
                <a16:creationId xmlns:a16="http://schemas.microsoft.com/office/drawing/2014/main" id="{C5F70F69-AD34-40CE-9B8E-82EC2C6E9B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15" name="Dian numeron paikkamerkki 5">
            <a:extLst>
              <a:ext uri="{FF2B5EF4-FFF2-40B4-BE49-F238E27FC236}">
                <a16:creationId xmlns:a16="http://schemas.microsoft.com/office/drawing/2014/main" id="{5CF24820-87DF-4D33-AF12-1E3F14E70D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6" name="Alatunnisteen paikkamerkki 4">
            <a:extLst>
              <a:ext uri="{FF2B5EF4-FFF2-40B4-BE49-F238E27FC236}">
                <a16:creationId xmlns:a16="http://schemas.microsoft.com/office/drawing/2014/main" id="{7A5D4779-3C2F-4969-AF7D-ADC05B66C6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Rakentamistalous ja projektijohto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060201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Dian numeron paikkamerkki 5">
            <a:extLst>
              <a:ext uri="{FF2B5EF4-FFF2-40B4-BE49-F238E27FC236}">
                <a16:creationId xmlns:a16="http://schemas.microsoft.com/office/drawing/2014/main" id="{3F876F5B-74AB-4F09-91AD-E1C72CA647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7" name="Alatunnisteen paikkamerkki 4">
            <a:extLst>
              <a:ext uri="{FF2B5EF4-FFF2-40B4-BE49-F238E27FC236}">
                <a16:creationId xmlns:a16="http://schemas.microsoft.com/office/drawing/2014/main" id="{3123CB8B-324C-4854-BD45-82408E221C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Rakentamistalous ja projektijohto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5975190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Kuvan paikkamerkki 2">
            <a:extLst>
              <a:ext uri="{FF2B5EF4-FFF2-40B4-BE49-F238E27FC236}">
                <a16:creationId xmlns:a16="http://schemas.microsoft.com/office/drawing/2014/main" id="{B79D8567-472F-4C91-9A91-1E967E7874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38199" y="992187"/>
            <a:ext cx="10595777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11" name="Dian numeron paikkamerkki 5">
            <a:extLst>
              <a:ext uri="{FF2B5EF4-FFF2-40B4-BE49-F238E27FC236}">
                <a16:creationId xmlns:a16="http://schemas.microsoft.com/office/drawing/2014/main" id="{2042AE1A-5ABC-4B8D-B394-5BBBF8954C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2" name="Alatunnisteen paikkamerkki 4">
            <a:extLst>
              <a:ext uri="{FF2B5EF4-FFF2-40B4-BE49-F238E27FC236}">
                <a16:creationId xmlns:a16="http://schemas.microsoft.com/office/drawing/2014/main" id="{655B127D-3E2A-4C24-B9FC-E3BBD173AF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Rakentamistalous ja projektijohto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94194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FEEFE603-17B0-4B41-B810-39A18F3163D9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672"/>
            <a:ext cx="12190802" cy="6858669"/>
          </a:xfrm>
          <a:prstGeom prst="rect">
            <a:avLst/>
          </a:prstGeom>
        </p:spPr>
      </p:pic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DD350126-2E3D-44CE-BB17-62EAC45DB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D0CD7825-6BA7-4852-B5E0-624841714B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77CB3238-5337-4E6A-9192-E88168F7C0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Rakentamistalous ja projektijohto</a:t>
            </a:r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B61EA3C3-95EB-4005-A0A6-66B41BFD70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05451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62" r:id="rId5"/>
    <p:sldLayoutId id="2147483664" r:id="rId6"/>
    <p:sldLayoutId id="2147483663" r:id="rId7"/>
    <p:sldLayoutId id="2147483651" r:id="rId8"/>
    <p:sldLayoutId id="2147483652" r:id="rId9"/>
    <p:sldLayoutId id="2147483654" r:id="rId10"/>
    <p:sldLayoutId id="2147483655" r:id="rId11"/>
    <p:sldLayoutId id="2147483656" r:id="rId12"/>
    <p:sldLayoutId id="2147483665" r:id="rId13"/>
    <p:sldLayoutId id="2147483666" r:id="rId14"/>
    <p:sldLayoutId id="2147483667" r:id="rId15"/>
    <p:sldLayoutId id="2147483668" r:id="rId16"/>
    <p:sldLayoutId id="2147483669" r:id="rId17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patevyyspalvelu.fi/registry" TargetMode="Externa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s://julkaisut.valtioneuvosto.fi/bitstream/handle/10024/163027/TEM_2021_3.pdf?sequence=1&amp;isAllowed=y" TargetMode="Externa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g12a037aa8e9_0_180" descr="Kuva, joka sisältää kohteen teksti, puutavara&#10;&#10;Kuvaus luotu automaattisesti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5289" y="313562"/>
            <a:ext cx="11541420" cy="5744338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g12a037aa8e9_0_180"/>
          <p:cNvSpPr txBox="1">
            <a:spLocks noGrp="1"/>
          </p:cNvSpPr>
          <p:nvPr>
            <p:ph type="ctrTitle"/>
          </p:nvPr>
        </p:nvSpPr>
        <p:spPr>
          <a:xfrm>
            <a:off x="1524000" y="1527477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6000"/>
              <a:buFont typeface="Calibri"/>
              <a:buNone/>
            </a:pPr>
            <a:r>
              <a:rPr lang="fi-FI"/>
              <a:t>Teollinen puurakentaminen</a:t>
            </a:r>
            <a:endParaRPr/>
          </a:p>
        </p:txBody>
      </p:sp>
      <p:sp>
        <p:nvSpPr>
          <p:cNvPr id="73" name="Google Shape;73;g12a037aa8e9_0_180"/>
          <p:cNvSpPr txBox="1">
            <a:spLocks noGrp="1"/>
          </p:cNvSpPr>
          <p:nvPr>
            <p:ph type="subTitle" idx="1"/>
          </p:nvPr>
        </p:nvSpPr>
        <p:spPr>
          <a:xfrm>
            <a:off x="1524000" y="4007152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</a:pPr>
            <a:r>
              <a:rPr lang="fi-FI"/>
              <a:t>Opetusmateriaalia teollisen puurakentamisen koulutukseen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</a:pPr>
            <a:r>
              <a:rPr lang="fi-FI"/>
              <a:t>2022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98FD9DED-A472-476F-8378-62BD08C51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dirty="0"/>
              <a:t>Puun reitti tuotteiksi Suomessa, 2021</a:t>
            </a:r>
          </a:p>
        </p:txBody>
      </p:sp>
      <p:sp>
        <p:nvSpPr>
          <p:cNvPr id="10" name="Sisällön paikkamerkki 9">
            <a:extLst>
              <a:ext uri="{FF2B5EF4-FFF2-40B4-BE49-F238E27FC236}">
                <a16:creationId xmlns:a16="http://schemas.microsoft.com/office/drawing/2014/main" id="{3EBAE5F9-782F-4AC8-8059-EF505A5C76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066907" cy="4351338"/>
          </a:xfrm>
        </p:spPr>
        <p:txBody>
          <a:bodyPr/>
          <a:lstStyle/>
          <a:p>
            <a:r>
              <a:rPr lang="fi-FI" dirty="0"/>
              <a:t>Hakkuumäärä 2021 oli n. 65 miljoonaa kuutiota</a:t>
            </a:r>
          </a:p>
          <a:p>
            <a:r>
              <a:rPr lang="fi-FI" dirty="0"/>
              <a:t>Sahatavaraa tuotettiin n. 12 miljoonaa kuutiota</a:t>
            </a:r>
          </a:p>
          <a:p>
            <a:r>
              <a:rPr lang="fi-FI" dirty="0"/>
              <a:t>Kuva Luke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D7BADA8B-B74A-4E02-AF35-9B8A28D0A6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3999" y="1431843"/>
            <a:ext cx="7000363" cy="4834287"/>
          </a:xfrm>
          <a:prstGeom prst="rect">
            <a:avLst/>
          </a:prstGeom>
        </p:spPr>
      </p:pic>
      <p:sp>
        <p:nvSpPr>
          <p:cNvPr id="5" name="Google Shape;98;g12a037aa8e9_0_0">
            <a:extLst>
              <a:ext uri="{FF2B5EF4-FFF2-40B4-BE49-F238E27FC236}">
                <a16:creationId xmlns:a16="http://schemas.microsoft.com/office/drawing/2014/main" id="{9FCCDEB9-0987-4579-3453-1A58DEB6DC30}"/>
              </a:ext>
            </a:extLst>
          </p:cNvPr>
          <p:cNvSpPr txBox="1">
            <a:spLocks/>
          </p:cNvSpPr>
          <p:nvPr/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40" tIns="45720" rIns="91440" bIns="45720" rtlCol="0" anchor="ctr" anchorCtr="0">
            <a:noAutofit/>
          </a:bodyPr>
          <a:lstStyle>
            <a:defPPr>
              <a:defRPr lang="fi-FI"/>
            </a:defPPr>
            <a:lvl1pPr marL="0" algn="ctr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338A197-4EA2-4D23-935D-0DB0ED09FF0F}" type="slidenum">
              <a:rPr lang="fi-FI" smtClean="0"/>
              <a:pPr/>
              <a:t>10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13697883-9242-649F-666B-1FAE0EFDEC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Rakentamistalous ja projektijohto</a:t>
            </a:r>
            <a:endParaRPr lang="fi-FI" dirty="0"/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FDE7AC1B-5C12-BB1A-ADF7-485913761B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10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868957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98FD9DED-A472-476F-8378-62BD08C51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dirty="0"/>
              <a:t>Rakentamisen nykytila Suomessa, 2021</a:t>
            </a:r>
          </a:p>
        </p:txBody>
      </p:sp>
      <p:sp>
        <p:nvSpPr>
          <p:cNvPr id="5" name="Sisällön paikkamerkki 4">
            <a:extLst>
              <a:ext uri="{FF2B5EF4-FFF2-40B4-BE49-F238E27FC236}">
                <a16:creationId xmlns:a16="http://schemas.microsoft.com/office/drawing/2014/main" id="{8D97F0B9-6DE9-4730-A78B-E7F70E6684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194438" cy="4351338"/>
          </a:xfrm>
        </p:spPr>
        <p:txBody>
          <a:bodyPr/>
          <a:lstStyle/>
          <a:p>
            <a:r>
              <a:rPr lang="fi-FI" dirty="0"/>
              <a:t>Rakennustuotannon arvo Suomessa on olki noin 39 miljardia euroa</a:t>
            </a:r>
          </a:p>
          <a:p>
            <a:r>
              <a:rPr lang="fi-FI" dirty="0"/>
              <a:t>Uudisrakentamisen osuus tästä oli noin 18 miljardia euroa</a:t>
            </a: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9A51BEE1-85E8-4EC2-BEAB-E17277117B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9672" y="1674645"/>
            <a:ext cx="6224128" cy="4169395"/>
          </a:xfrm>
          <a:prstGeom prst="rect">
            <a:avLst/>
          </a:prstGeom>
        </p:spPr>
      </p:pic>
      <p:sp>
        <p:nvSpPr>
          <p:cNvPr id="6" name="Google Shape;98;g12a037aa8e9_0_0">
            <a:extLst>
              <a:ext uri="{FF2B5EF4-FFF2-40B4-BE49-F238E27FC236}">
                <a16:creationId xmlns:a16="http://schemas.microsoft.com/office/drawing/2014/main" id="{CAA7209D-1466-B7C3-BABA-55DF7A058171}"/>
              </a:ext>
            </a:extLst>
          </p:cNvPr>
          <p:cNvSpPr txBox="1">
            <a:spLocks/>
          </p:cNvSpPr>
          <p:nvPr/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40" tIns="45720" rIns="91440" bIns="45720" rtlCol="0" anchor="ctr" anchorCtr="0">
            <a:noAutofit/>
          </a:bodyPr>
          <a:lstStyle>
            <a:defPPr>
              <a:defRPr lang="fi-FI"/>
            </a:defPPr>
            <a:lvl1pPr marL="0" algn="ctr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338A197-4EA2-4D23-935D-0DB0ED09FF0F}" type="slidenum">
              <a:rPr lang="fi-FI" smtClean="0"/>
              <a:pPr/>
              <a:t>11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F5A3C090-D541-34A7-47FA-9AA720317F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Rakentamistalous ja projektijohto</a:t>
            </a:r>
            <a:endParaRPr lang="fi-FI" dirty="0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E49974CF-F570-F89A-75B0-7F3D7DA163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855968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98FD9DED-A472-476F-8378-62BD08C51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dirty="0"/>
              <a:t>Puurakentamisen nykytila, 2021</a:t>
            </a:r>
          </a:p>
        </p:txBody>
      </p:sp>
      <p:sp>
        <p:nvSpPr>
          <p:cNvPr id="5" name="Sisällön paikkamerkki 4">
            <a:extLst>
              <a:ext uri="{FF2B5EF4-FFF2-40B4-BE49-F238E27FC236}">
                <a16:creationId xmlns:a16="http://schemas.microsoft.com/office/drawing/2014/main" id="{8D97F0B9-6DE9-4730-A78B-E7F70E6684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081337" cy="4351338"/>
          </a:xfrm>
        </p:spPr>
        <p:txBody>
          <a:bodyPr/>
          <a:lstStyle/>
          <a:p>
            <a:r>
              <a:rPr lang="fi-FI" dirty="0" err="1"/>
              <a:t>Omakotiltalorakentamisessa</a:t>
            </a:r>
            <a:r>
              <a:rPr lang="fi-FI" dirty="0"/>
              <a:t> puun markkinaosuus volyymista oli 88%</a:t>
            </a:r>
          </a:p>
          <a:p>
            <a:r>
              <a:rPr lang="fi-FI" dirty="0"/>
              <a:t>Rivitaloissa puun markkinaosuus volyymista oli 83%</a:t>
            </a:r>
          </a:p>
        </p:txBody>
      </p:sp>
      <p:pic>
        <p:nvPicPr>
          <p:cNvPr id="2050" name="Picture 2" descr="Asuntomessut 2021 – Ollikaisen Hirsirakenne: Villa Nordic Stories - Pihla">
            <a:extLst>
              <a:ext uri="{FF2B5EF4-FFF2-40B4-BE49-F238E27FC236}">
                <a16:creationId xmlns:a16="http://schemas.microsoft.com/office/drawing/2014/main" id="{7370EAAF-26C4-4A67-A5E8-20EA0BBB67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673" y="2033757"/>
            <a:ext cx="6096001" cy="3332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isällön paikkamerkki 4">
            <a:extLst>
              <a:ext uri="{FF2B5EF4-FFF2-40B4-BE49-F238E27FC236}">
                <a16:creationId xmlns:a16="http://schemas.microsoft.com/office/drawing/2014/main" id="{E46E914D-9C2C-45D7-A773-F32662D918D7}"/>
              </a:ext>
            </a:extLst>
          </p:cNvPr>
          <p:cNvSpPr txBox="1">
            <a:spLocks/>
          </p:cNvSpPr>
          <p:nvPr/>
        </p:nvSpPr>
        <p:spPr>
          <a:xfrm>
            <a:off x="6096000" y="5365920"/>
            <a:ext cx="6096001" cy="41605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r">
              <a:buNone/>
            </a:pPr>
            <a:r>
              <a:rPr lang="fi-FI" sz="1400" dirty="0"/>
              <a:t>Kuva: Ollikaisen Hirsirakenne, asuntomessut 2021</a:t>
            </a:r>
          </a:p>
        </p:txBody>
      </p:sp>
      <p:sp>
        <p:nvSpPr>
          <p:cNvPr id="6" name="Google Shape;98;g12a037aa8e9_0_0">
            <a:extLst>
              <a:ext uri="{FF2B5EF4-FFF2-40B4-BE49-F238E27FC236}">
                <a16:creationId xmlns:a16="http://schemas.microsoft.com/office/drawing/2014/main" id="{B36FE60E-1CB8-4A59-45C8-AD2242E8675F}"/>
              </a:ext>
            </a:extLst>
          </p:cNvPr>
          <p:cNvSpPr txBox="1">
            <a:spLocks/>
          </p:cNvSpPr>
          <p:nvPr/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40" tIns="45720" rIns="91440" bIns="45720" rtlCol="0" anchor="ctr" anchorCtr="0">
            <a:noAutofit/>
          </a:bodyPr>
          <a:lstStyle>
            <a:defPPr>
              <a:defRPr lang="fi-FI"/>
            </a:defPPr>
            <a:lvl1pPr marL="0" algn="ctr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338A197-4EA2-4D23-935D-0DB0ED09FF0F}" type="slidenum">
              <a:rPr lang="fi-FI" smtClean="0"/>
              <a:pPr/>
              <a:t>12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A57A8548-95AB-C808-C6C5-A9B8C6AAAB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Rakentamistalous ja projektijohto</a:t>
            </a:r>
            <a:endParaRPr lang="fi-FI" dirty="0"/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5F148700-265A-ED85-7384-D972B7139C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7034970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98FD9DED-A472-476F-8378-62BD08C51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dirty="0"/>
              <a:t>Puurakentamisen nykytila, 2021</a:t>
            </a:r>
          </a:p>
        </p:txBody>
      </p:sp>
      <p:sp>
        <p:nvSpPr>
          <p:cNvPr id="5" name="Sisällön paikkamerkki 4">
            <a:extLst>
              <a:ext uri="{FF2B5EF4-FFF2-40B4-BE49-F238E27FC236}">
                <a16:creationId xmlns:a16="http://schemas.microsoft.com/office/drawing/2014/main" id="{8D97F0B9-6DE9-4730-A78B-E7F70E6684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407742" cy="4351338"/>
          </a:xfrm>
        </p:spPr>
        <p:txBody>
          <a:bodyPr>
            <a:normAutofit/>
          </a:bodyPr>
          <a:lstStyle/>
          <a:p>
            <a:r>
              <a:rPr lang="fi-FI" dirty="0"/>
              <a:t>Kerrostaloissa puun markkinaosuus volyymista oli 4 prosenttia.</a:t>
            </a:r>
          </a:p>
          <a:p>
            <a:r>
              <a:rPr lang="fi-FI" dirty="0"/>
              <a:t>Pienkerrostaloissa markkinaosuus volyymista oli 31%. Tämä lasketaan tilastolliseksi osaksi kerrostalorakentamista. </a:t>
            </a:r>
          </a:p>
          <a:p>
            <a:r>
              <a:rPr lang="fi-FI" dirty="0"/>
              <a:t>Asuntoloissa ja erityisryhmien asunnoissa puun markkinaosuus oli 34%.</a:t>
            </a:r>
          </a:p>
        </p:txBody>
      </p:sp>
      <p:pic>
        <p:nvPicPr>
          <p:cNvPr id="1026" name="Picture 2" descr="Puukerrostalokohde Kuopion Kaarna valmistui Julkulaan - Uutiset | Kuopio">
            <a:extLst>
              <a:ext uri="{FF2B5EF4-FFF2-40B4-BE49-F238E27FC236}">
                <a16:creationId xmlns:a16="http://schemas.microsoft.com/office/drawing/2014/main" id="{36D810D5-AE42-4355-848F-1D8D5CCB14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0533" r="2348" b="7946"/>
          <a:stretch/>
        </p:blipFill>
        <p:spPr bwMode="auto">
          <a:xfrm>
            <a:off x="7201956" y="1477645"/>
            <a:ext cx="4538845" cy="3902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isällön paikkamerkki 4">
            <a:extLst>
              <a:ext uri="{FF2B5EF4-FFF2-40B4-BE49-F238E27FC236}">
                <a16:creationId xmlns:a16="http://schemas.microsoft.com/office/drawing/2014/main" id="{339B2908-4B2C-495F-9452-8158BC63CB8D}"/>
              </a:ext>
            </a:extLst>
          </p:cNvPr>
          <p:cNvSpPr txBox="1">
            <a:spLocks/>
          </p:cNvSpPr>
          <p:nvPr/>
        </p:nvSpPr>
        <p:spPr>
          <a:xfrm>
            <a:off x="6245942" y="5380354"/>
            <a:ext cx="5559057" cy="20109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fi-FI" sz="1400" dirty="0"/>
              <a:t>Kuva: Julkulan puukerrostalo, Kuopion kaupunki</a:t>
            </a:r>
          </a:p>
        </p:txBody>
      </p:sp>
      <p:sp>
        <p:nvSpPr>
          <p:cNvPr id="7" name="Google Shape;98;g12a037aa8e9_0_0">
            <a:extLst>
              <a:ext uri="{FF2B5EF4-FFF2-40B4-BE49-F238E27FC236}">
                <a16:creationId xmlns:a16="http://schemas.microsoft.com/office/drawing/2014/main" id="{773EAAE0-1004-9623-8DE2-CE0F70391EF3}"/>
              </a:ext>
            </a:extLst>
          </p:cNvPr>
          <p:cNvSpPr txBox="1">
            <a:spLocks/>
          </p:cNvSpPr>
          <p:nvPr/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40" tIns="45720" rIns="91440" bIns="45720" rtlCol="0" anchor="ctr" anchorCtr="0">
            <a:noAutofit/>
          </a:bodyPr>
          <a:lstStyle>
            <a:defPPr>
              <a:defRPr lang="fi-FI"/>
            </a:defPPr>
            <a:lvl1pPr marL="0" algn="ctr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338A197-4EA2-4D23-935D-0DB0ED09FF0F}" type="slidenum">
              <a:rPr lang="fi-FI" smtClean="0"/>
              <a:pPr/>
              <a:t>13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D7A33CEE-F4E0-6FDE-238E-098C6237C6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Rakentamistalous ja projektijohto</a:t>
            </a:r>
            <a:endParaRPr lang="fi-FI" dirty="0"/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2DBBC0AF-1F7B-424B-29D7-F5A8D5A3DA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487075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98FD9DED-A472-476F-8378-62BD08C51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dirty="0"/>
              <a:t>Puurakentamisen nykytila, 2021</a:t>
            </a:r>
          </a:p>
        </p:txBody>
      </p:sp>
      <p:sp>
        <p:nvSpPr>
          <p:cNvPr id="5" name="Sisällön paikkamerkki 4">
            <a:extLst>
              <a:ext uri="{FF2B5EF4-FFF2-40B4-BE49-F238E27FC236}">
                <a16:creationId xmlns:a16="http://schemas.microsoft.com/office/drawing/2014/main" id="{8D97F0B9-6DE9-4730-A78B-E7F70E6684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Hoitoalan rakennuksissa markkinaosuus oli 15%</a:t>
            </a:r>
          </a:p>
          <a:p>
            <a:r>
              <a:rPr lang="fi-FI" dirty="0"/>
              <a:t>Kokoontumisrakennuksissa markkinaosuus oli 23%</a:t>
            </a:r>
          </a:p>
          <a:p>
            <a:r>
              <a:rPr lang="fi-FI" dirty="0"/>
              <a:t>Opetusrakennuksissa markkinaosuus oli 26%</a:t>
            </a:r>
          </a:p>
          <a:p>
            <a:r>
              <a:rPr lang="fi-FI" dirty="0"/>
              <a:t>Teollisuus ja varastorakennuksissa markkinaosuus oli 16%</a:t>
            </a:r>
          </a:p>
          <a:p>
            <a:r>
              <a:rPr lang="fi-FI" dirty="0"/>
              <a:t>Liike-, toimisto ja liikenteen rakennuksissa markkinaosuus oli 11%.</a:t>
            </a:r>
          </a:p>
        </p:txBody>
      </p:sp>
      <p:sp>
        <p:nvSpPr>
          <p:cNvPr id="6" name="Google Shape;98;g12a037aa8e9_0_0">
            <a:extLst>
              <a:ext uri="{FF2B5EF4-FFF2-40B4-BE49-F238E27FC236}">
                <a16:creationId xmlns:a16="http://schemas.microsoft.com/office/drawing/2014/main" id="{C3F5BF1C-AEA6-6A1F-3C55-E8ADD0221589}"/>
              </a:ext>
            </a:extLst>
          </p:cNvPr>
          <p:cNvSpPr txBox="1">
            <a:spLocks/>
          </p:cNvSpPr>
          <p:nvPr/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40" tIns="45720" rIns="91440" bIns="45720" rtlCol="0" anchor="ctr" anchorCtr="0">
            <a:noAutofit/>
          </a:bodyPr>
          <a:lstStyle>
            <a:defPPr>
              <a:defRPr lang="fi-FI"/>
            </a:defPPr>
            <a:lvl1pPr marL="0" algn="ctr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338A197-4EA2-4D23-935D-0DB0ED09FF0F}" type="slidenum">
              <a:rPr lang="fi-FI" smtClean="0"/>
              <a:pPr/>
              <a:t>14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6BECB9CB-A873-02BB-E317-16498A0F41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Rakentamistalous ja projektijohto</a:t>
            </a:r>
            <a:endParaRPr lang="fi-FI" dirty="0"/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32F495A4-03D9-7745-EC56-7E383FF76F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14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2423167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98FD9DED-A472-476F-8378-62BD08C51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dirty="0"/>
              <a:t>Puurakentamisen nykytila, 2021</a:t>
            </a:r>
          </a:p>
        </p:txBody>
      </p:sp>
      <p:pic>
        <p:nvPicPr>
          <p:cNvPr id="9" name="Sisällön paikkamerkki 8">
            <a:extLst>
              <a:ext uri="{FF2B5EF4-FFF2-40B4-BE49-F238E27FC236}">
                <a16:creationId xmlns:a16="http://schemas.microsoft.com/office/drawing/2014/main" id="{6DAD13C3-FF82-4032-9A94-D77CD46FAE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3103" y="1690688"/>
            <a:ext cx="5945521" cy="4351338"/>
          </a:xfrm>
          <a:prstGeom prst="rect">
            <a:avLst/>
          </a:prstGeom>
        </p:spPr>
      </p:pic>
      <p:sp>
        <p:nvSpPr>
          <p:cNvPr id="10" name="Sisällön paikkamerkki 4">
            <a:extLst>
              <a:ext uri="{FF2B5EF4-FFF2-40B4-BE49-F238E27FC236}">
                <a16:creationId xmlns:a16="http://schemas.microsoft.com/office/drawing/2014/main" id="{A4822A0D-C509-4237-AAA8-E18862CFC269}"/>
              </a:ext>
            </a:extLst>
          </p:cNvPr>
          <p:cNvSpPr txBox="1">
            <a:spLocks/>
          </p:cNvSpPr>
          <p:nvPr/>
        </p:nvSpPr>
        <p:spPr>
          <a:xfrm>
            <a:off x="7145079" y="1620431"/>
            <a:ext cx="4262845" cy="45157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dirty="0"/>
              <a:t>Suomalais-Venäläinen koulu valmistui 2021</a:t>
            </a:r>
          </a:p>
          <a:p>
            <a:r>
              <a:rPr lang="fi-FI" dirty="0"/>
              <a:t>Kuva: www.svk-edu.fi</a:t>
            </a:r>
          </a:p>
        </p:txBody>
      </p:sp>
      <p:sp>
        <p:nvSpPr>
          <p:cNvPr id="5" name="Google Shape;98;g12a037aa8e9_0_0">
            <a:extLst>
              <a:ext uri="{FF2B5EF4-FFF2-40B4-BE49-F238E27FC236}">
                <a16:creationId xmlns:a16="http://schemas.microsoft.com/office/drawing/2014/main" id="{D72837EC-423F-5A8D-3CA1-52CD7C8A5326}"/>
              </a:ext>
            </a:extLst>
          </p:cNvPr>
          <p:cNvSpPr txBox="1">
            <a:spLocks/>
          </p:cNvSpPr>
          <p:nvPr/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40" tIns="45720" rIns="91440" bIns="45720" rtlCol="0" anchor="ctr" anchorCtr="0">
            <a:noAutofit/>
          </a:bodyPr>
          <a:lstStyle>
            <a:defPPr>
              <a:defRPr lang="fi-FI"/>
            </a:defPPr>
            <a:lvl1pPr marL="0" algn="ctr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338A197-4EA2-4D23-935D-0DB0ED09FF0F}" type="slidenum">
              <a:rPr lang="fi-FI" smtClean="0"/>
              <a:pPr/>
              <a:t>15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2458E112-8C8A-76CC-D33D-C9FF2458D9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Rakentamistalous ja projektijohto</a:t>
            </a:r>
            <a:endParaRPr lang="fi-FI" dirty="0"/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9CDF21FD-CDE7-C28D-605F-0F322B4983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15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2689332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98FD9DED-A472-476F-8378-62BD08C51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dirty="0"/>
              <a:t>Puurakentamisen nykytila, 2021</a:t>
            </a:r>
          </a:p>
        </p:txBody>
      </p:sp>
      <p:sp>
        <p:nvSpPr>
          <p:cNvPr id="2" name="Sisällön paikkamerkki 1">
            <a:extLst>
              <a:ext uri="{FF2B5EF4-FFF2-40B4-BE49-F238E27FC236}">
                <a16:creationId xmlns:a16="http://schemas.microsoft.com/office/drawing/2014/main" id="{43449A52-FC26-DA53-D91E-A9B18743C5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056191" cy="4351338"/>
          </a:xfrm>
        </p:spPr>
        <p:txBody>
          <a:bodyPr/>
          <a:lstStyle/>
          <a:p>
            <a:r>
              <a:rPr lang="fi-FI" dirty="0"/>
              <a:t>Kaikessa rakentamisessa puun markkinaosuus oli 30%.</a:t>
            </a:r>
          </a:p>
          <a:p>
            <a:r>
              <a:rPr lang="fi-FI" dirty="0"/>
              <a:t>Kasvua vuodesta 2020 oli kaksi prosenttiyksikköä.</a:t>
            </a: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5983287E-17B5-43DB-AC87-825030EC20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4391" y="1663502"/>
            <a:ext cx="6162422" cy="4160505"/>
          </a:xfrm>
          <a:prstGeom prst="rect">
            <a:avLst/>
          </a:prstGeom>
        </p:spPr>
      </p:pic>
      <p:sp>
        <p:nvSpPr>
          <p:cNvPr id="6" name="Sisällön paikkamerkki 4">
            <a:extLst>
              <a:ext uri="{FF2B5EF4-FFF2-40B4-BE49-F238E27FC236}">
                <a16:creationId xmlns:a16="http://schemas.microsoft.com/office/drawing/2014/main" id="{DB027F80-4A2E-462D-AF4F-9EFB5F9E3237}"/>
              </a:ext>
            </a:extLst>
          </p:cNvPr>
          <p:cNvSpPr txBox="1">
            <a:spLocks/>
          </p:cNvSpPr>
          <p:nvPr/>
        </p:nvSpPr>
        <p:spPr>
          <a:xfrm>
            <a:off x="683264" y="2209173"/>
            <a:ext cx="3745861" cy="47504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i-FI" dirty="0"/>
          </a:p>
        </p:txBody>
      </p:sp>
      <p:sp>
        <p:nvSpPr>
          <p:cNvPr id="5" name="Google Shape;98;g12a037aa8e9_0_0">
            <a:extLst>
              <a:ext uri="{FF2B5EF4-FFF2-40B4-BE49-F238E27FC236}">
                <a16:creationId xmlns:a16="http://schemas.microsoft.com/office/drawing/2014/main" id="{0CDA0E1F-7473-5DEF-1F8D-781CEAD84B49}"/>
              </a:ext>
            </a:extLst>
          </p:cNvPr>
          <p:cNvSpPr txBox="1">
            <a:spLocks/>
          </p:cNvSpPr>
          <p:nvPr/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40" tIns="45720" rIns="91440" bIns="45720" rtlCol="0" anchor="ctr" anchorCtr="0">
            <a:noAutofit/>
          </a:bodyPr>
          <a:lstStyle>
            <a:defPPr>
              <a:defRPr lang="fi-FI"/>
            </a:defPPr>
            <a:lvl1pPr marL="0" algn="ctr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338A197-4EA2-4D23-935D-0DB0ED09FF0F}" type="slidenum">
              <a:rPr lang="fi-FI" smtClean="0"/>
              <a:pPr/>
              <a:t>16</a:t>
            </a:fld>
            <a:endParaRPr lang="fi-FI" dirty="0"/>
          </a:p>
        </p:txBody>
      </p:sp>
      <p:sp>
        <p:nvSpPr>
          <p:cNvPr id="7" name="Alatunnisteen paikkamerkki 6">
            <a:extLst>
              <a:ext uri="{FF2B5EF4-FFF2-40B4-BE49-F238E27FC236}">
                <a16:creationId xmlns:a16="http://schemas.microsoft.com/office/drawing/2014/main" id="{B237E7D4-8FAB-DFE2-E0CE-4E87FBDF33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Rakentamistalous ja projektijohto</a:t>
            </a:r>
            <a:endParaRPr lang="fi-FI" dirty="0"/>
          </a:p>
        </p:txBody>
      </p:sp>
      <p:sp>
        <p:nvSpPr>
          <p:cNvPr id="8" name="Dian numeron paikkamerkki 7">
            <a:extLst>
              <a:ext uri="{FF2B5EF4-FFF2-40B4-BE49-F238E27FC236}">
                <a16:creationId xmlns:a16="http://schemas.microsoft.com/office/drawing/2014/main" id="{F77FB52E-FF3D-3210-AC54-1C55DE3794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16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496407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98FD9DED-A472-476F-8378-62BD08C51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4000" dirty="0"/>
              <a:t>Ajurit puurakentamiseen, ympäristötehokkuus</a:t>
            </a:r>
          </a:p>
        </p:txBody>
      </p:sp>
      <p:sp>
        <p:nvSpPr>
          <p:cNvPr id="9" name="Sisällön paikkamerkki 4">
            <a:extLst>
              <a:ext uri="{FF2B5EF4-FFF2-40B4-BE49-F238E27FC236}">
                <a16:creationId xmlns:a16="http://schemas.microsoft.com/office/drawing/2014/main" id="{59362DA5-4BB5-4B6F-92B6-165A5AD55D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494059"/>
          </a:xfrm>
        </p:spPr>
        <p:txBody>
          <a:bodyPr>
            <a:normAutofit fontScale="92500"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Puurakentaminen vaikuttaa kahdella tavalla</a:t>
            </a:r>
          </a:p>
          <a:p>
            <a:pPr marL="74160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Puurakennukset toimivat pitkäaikaisina hiilivarastona. Hiili, joka ilmakehässä esiintyy hiilidioksidin muodossa, on poissa ilmakehästä koko tuotteen elinajan.</a:t>
            </a:r>
          </a:p>
          <a:p>
            <a:pPr marL="74160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Puurakentaminen leikkaa välittömästi rakentamisen päästöjä 30-40 % . Valmistuksen hiilidioksidipäästöt ovat merkittävästi muita rakennusmateriaaleja pienemmät. </a:t>
            </a:r>
            <a:b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kumimoji="0" lang="fi-FI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Nettopäästövaikutuksen laskeminen on haasteellista, sillä laskenta perustuu moniin oletuksiin ja sopimuksiin – laskentaa pitää kehittää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Hiilinielun kannalta erittäin tärkeää on valittu aikaikkuna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Metsä sitoo kasvaessaan hiilidioksidia. Tätä ei oteta riittävästi huomioon laskelmissa, jos ne tehdään pienellä alueella tai lyhyellä aikavälillä. </a:t>
            </a:r>
            <a:b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kumimoji="0" lang="fi-FI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Puurakentamisen kaksinkertaistaminen voi leikata Suomen nettopäästöjä </a:t>
            </a:r>
            <a:b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vuonna 2035 -1,4 Mt CO</a:t>
            </a:r>
            <a:r>
              <a:rPr kumimoji="0" lang="fi-FI" sz="2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-ekv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nettopäästövaikutus toteutustavasta riippuen</a:t>
            </a:r>
            <a:b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-1,4 Mt CO</a:t>
            </a:r>
            <a:r>
              <a:rPr kumimoji="0" lang="fi-FI" sz="2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-ekv - +0,5 Mt CO</a:t>
            </a:r>
            <a:r>
              <a:rPr kumimoji="0" lang="fi-FI" sz="2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-ekv </a:t>
            </a:r>
          </a:p>
        </p:txBody>
      </p:sp>
      <p:sp>
        <p:nvSpPr>
          <p:cNvPr id="5" name="Google Shape;98;g12a037aa8e9_0_0">
            <a:extLst>
              <a:ext uri="{FF2B5EF4-FFF2-40B4-BE49-F238E27FC236}">
                <a16:creationId xmlns:a16="http://schemas.microsoft.com/office/drawing/2014/main" id="{2981AEFE-9A74-C970-33C0-0F0E7303F707}"/>
              </a:ext>
            </a:extLst>
          </p:cNvPr>
          <p:cNvSpPr txBox="1">
            <a:spLocks/>
          </p:cNvSpPr>
          <p:nvPr/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40" tIns="45720" rIns="91440" bIns="45720" rtlCol="0" anchor="ctr" anchorCtr="0">
            <a:noAutofit/>
          </a:bodyPr>
          <a:lstStyle>
            <a:defPPr>
              <a:defRPr lang="fi-FI"/>
            </a:defPPr>
            <a:lvl1pPr marL="0" algn="ctr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338A197-4EA2-4D23-935D-0DB0ED09FF0F}" type="slidenum">
              <a:rPr lang="fi-FI" smtClean="0"/>
              <a:pPr/>
              <a:t>17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74BBD2D4-244A-E2CD-03D3-C5A1E9C446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Rakentamistalous ja projektijohto</a:t>
            </a:r>
            <a:endParaRPr lang="fi-FI" dirty="0"/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A6A6AC17-8AE5-AD80-5A2F-901DE45543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17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2611412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98FD9DED-A472-476F-8378-62BD08C51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dirty="0"/>
              <a:t>Ajurit puurakentamiseen, hiilijemma</a:t>
            </a:r>
          </a:p>
        </p:txBody>
      </p:sp>
      <p:sp>
        <p:nvSpPr>
          <p:cNvPr id="9" name="Sisällön paikkamerkki 4">
            <a:extLst>
              <a:ext uri="{FF2B5EF4-FFF2-40B4-BE49-F238E27FC236}">
                <a16:creationId xmlns:a16="http://schemas.microsoft.com/office/drawing/2014/main" id="{59362DA5-4BB5-4B6F-92B6-165A5AD55D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966156" cy="4351338"/>
          </a:xfrm>
        </p:spPr>
        <p:txBody>
          <a:bodyPr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i-FI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Hiilijalanjälkilaskennassa käytönaikaisen energiankulutuksen merkitys tulee vähenemään tulevaisuudessa</a:t>
            </a:r>
            <a:br>
              <a:rPr kumimoji="0" lang="fi-FI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kumimoji="0" lang="fi-FI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i-FI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Rakentamisen aikaisen hiilipiikin merkitys korostuu</a:t>
            </a:r>
            <a:b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kumimoji="0" lang="fi-FI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Kuva 4" descr="Kuva, joka sisältää kohteen pöytä&#10;&#10;Kuvaus luotu automaattisesti">
            <a:extLst>
              <a:ext uri="{FF2B5EF4-FFF2-40B4-BE49-F238E27FC236}">
                <a16:creationId xmlns:a16="http://schemas.microsoft.com/office/drawing/2014/main" id="{B6F10D3C-03D8-4773-AC75-3E3B9AB05B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4356" y="1953657"/>
            <a:ext cx="6252963" cy="3137116"/>
          </a:xfrm>
          <a:prstGeom prst="rect">
            <a:avLst/>
          </a:prstGeom>
        </p:spPr>
      </p:pic>
      <p:sp>
        <p:nvSpPr>
          <p:cNvPr id="6" name="Google Shape;98;g12a037aa8e9_0_0">
            <a:extLst>
              <a:ext uri="{FF2B5EF4-FFF2-40B4-BE49-F238E27FC236}">
                <a16:creationId xmlns:a16="http://schemas.microsoft.com/office/drawing/2014/main" id="{B31F4F55-6959-B18C-57A5-C37B2767CF2F}"/>
              </a:ext>
            </a:extLst>
          </p:cNvPr>
          <p:cNvSpPr txBox="1">
            <a:spLocks/>
          </p:cNvSpPr>
          <p:nvPr/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40" tIns="45720" rIns="91440" bIns="45720" rtlCol="0" anchor="ctr" anchorCtr="0">
            <a:noAutofit/>
          </a:bodyPr>
          <a:lstStyle>
            <a:defPPr>
              <a:defRPr lang="fi-FI"/>
            </a:defPPr>
            <a:lvl1pPr marL="0" algn="ctr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338A197-4EA2-4D23-935D-0DB0ED09FF0F}" type="slidenum">
              <a:rPr lang="fi-FI" smtClean="0"/>
              <a:pPr/>
              <a:t>18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4BAABA5E-773D-1C38-4FC9-AEA613FBFA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Rakentamistalous ja projektijohto</a:t>
            </a:r>
            <a:endParaRPr lang="fi-FI" dirty="0"/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B4DCC728-FCC6-3594-3B65-312C9A57A1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18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9425437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98FD9DED-A472-476F-8378-62BD08C51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4000" dirty="0"/>
              <a:t>Hiilitehokkuuden oletetut vaikutukset kysyntään</a:t>
            </a:r>
          </a:p>
        </p:txBody>
      </p:sp>
      <p:sp>
        <p:nvSpPr>
          <p:cNvPr id="9" name="Sisällön paikkamerkki 4">
            <a:extLst>
              <a:ext uri="{FF2B5EF4-FFF2-40B4-BE49-F238E27FC236}">
                <a16:creationId xmlns:a16="http://schemas.microsoft.com/office/drawing/2014/main" id="{59362DA5-4BB5-4B6F-92B6-165A5AD55D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i-FI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Hiili- ja ympäristötehokkaiden investointikohteiden kysyntä kasvaa yleisesti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i-FI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Hiilitehokkaan rakentamisen rahoituskulut tulevat olemaan pienemmät kuin perinteisen rakentamisen. Esimerkkinä Kuntarahoituksen </a:t>
            </a:r>
            <a:r>
              <a:rPr kumimoji="0" lang="fi-FI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green</a:t>
            </a:r>
            <a:r>
              <a:rPr kumimoji="0" lang="fi-FI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i-FI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bond-</a:t>
            </a:r>
            <a:r>
              <a:rPr kumimoji="0" lang="fi-FI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joukkovelkakirjalaina vihreille hankkeille.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fi-FI" sz="2600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Rahastomuotoisten </a:t>
            </a:r>
            <a:r>
              <a:rPr lang="fi-FI" sz="2600" dirty="0" err="1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investorien</a:t>
            </a:r>
            <a:r>
              <a:rPr lang="fi-FI" sz="2600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ja muiden </a:t>
            </a:r>
            <a:r>
              <a:rPr lang="fi-FI" sz="2600" dirty="0" err="1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investorien</a:t>
            </a:r>
            <a:r>
              <a:rPr lang="fi-FI" sz="2600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joiden tavoitteena ei ole välttämättä pitkäaikainen omistaminen (omistus alle 10 vuotta investoinnista) omistuksissa tulee korostumaan ympäristötehokkuusvaatimukset, jotta myös jälleenmyyntiarvo olisi kannattava.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i-FI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Hiilitehokkaan rakentamisen oletettava etusija maankäytössä ja kaavoittamisessa.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fi-FI" sz="2600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Kilpailuetu asiakkaista. Esimerkiksi RTS- sertifiointi tai </a:t>
            </a:r>
            <a:r>
              <a:rPr lang="fi-FI" sz="2600" dirty="0" err="1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Leed</a:t>
            </a:r>
            <a:r>
              <a:rPr lang="fi-FI" sz="2600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sertifikaatti, joilla todennetaan ympäristötehokkuutta.</a:t>
            </a:r>
            <a:b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kumimoji="0" lang="fi-FI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Google Shape;98;g12a037aa8e9_0_0">
            <a:extLst>
              <a:ext uri="{FF2B5EF4-FFF2-40B4-BE49-F238E27FC236}">
                <a16:creationId xmlns:a16="http://schemas.microsoft.com/office/drawing/2014/main" id="{A305D11F-4543-B5A6-FCA8-ABF82F4ECE0D}"/>
              </a:ext>
            </a:extLst>
          </p:cNvPr>
          <p:cNvSpPr txBox="1">
            <a:spLocks/>
          </p:cNvSpPr>
          <p:nvPr/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40" tIns="45720" rIns="91440" bIns="45720" rtlCol="0" anchor="ctr" anchorCtr="0">
            <a:noAutofit/>
          </a:bodyPr>
          <a:lstStyle>
            <a:defPPr>
              <a:defRPr lang="fi-FI"/>
            </a:defPPr>
            <a:lvl1pPr marL="0" algn="ctr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338A197-4EA2-4D23-935D-0DB0ED09FF0F}" type="slidenum">
              <a:rPr lang="fi-FI" smtClean="0"/>
              <a:pPr/>
              <a:t>19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E72560F1-B22F-BABD-FF51-B7C0D9DB7A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Rakentamistalous ja projektijohto</a:t>
            </a:r>
            <a:endParaRPr lang="fi-FI" dirty="0"/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F332D8A7-86AD-EA16-A42C-27FC838A38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19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5684133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12a037aa8e9_0_95"/>
          <p:cNvSpPr txBox="1">
            <a:spLocks noGrp="1"/>
          </p:cNvSpPr>
          <p:nvPr>
            <p:ph type="body" idx="1"/>
          </p:nvPr>
        </p:nvSpPr>
        <p:spPr>
          <a:xfrm>
            <a:off x="1749365" y="963559"/>
            <a:ext cx="37371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850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fi-FI"/>
              <a:t>Aineiston alkuperä</a:t>
            </a:r>
            <a:endParaRPr/>
          </a:p>
        </p:txBody>
      </p:sp>
      <p:sp>
        <p:nvSpPr>
          <p:cNvPr id="79" name="Google Shape;79;g12a037aa8e9_0_95"/>
          <p:cNvSpPr txBox="1">
            <a:spLocks noGrp="1"/>
          </p:cNvSpPr>
          <p:nvPr>
            <p:ph type="body" idx="2"/>
          </p:nvPr>
        </p:nvSpPr>
        <p:spPr>
          <a:xfrm>
            <a:off x="805064" y="1706422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fi-FI" sz="2000" dirty="0"/>
              <a:t>Teollisen puurakentamisen oppimateriaali </a:t>
            </a:r>
            <a:r>
              <a:rPr lang="fi-FI" sz="2000" dirty="0" err="1"/>
              <a:t>oppimateriaali</a:t>
            </a:r>
            <a:r>
              <a:rPr lang="fi-FI" sz="2000" dirty="0"/>
              <a:t> on tuotettu 2021-2022 Puuinfo Oy:n johtamassa hankkeessa, jossa mukana myös: 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170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Ammattiopisto Lappia,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TTS-Työtehoseura,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Kaakkois-Suomen ammattikorkeakoulu,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Metropolia ammattikorkeakoulu,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Jyväskylän ammattikorkeakoulu,</a:t>
            </a:r>
            <a:endParaRPr sz="2000" dirty="0"/>
          </a:p>
          <a:p>
            <a:pPr marL="6477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Tampereen yliopisto sekä</a:t>
            </a:r>
            <a:endParaRPr sz="2000" dirty="0"/>
          </a:p>
          <a:p>
            <a:pPr marL="6477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Puutuoteteollisuus ry.</a:t>
            </a:r>
            <a:endParaRPr sz="2000" dirty="0"/>
          </a:p>
          <a:p>
            <a:pPr marL="0" lvl="0" indent="0" algn="l" rtl="0">
              <a:lnSpc>
                <a:spcPct val="115000"/>
              </a:lnSpc>
              <a:spcBef>
                <a:spcPts val="1700"/>
              </a:spcBef>
              <a:spcAft>
                <a:spcPts val="0"/>
              </a:spcAft>
              <a:buNone/>
            </a:pPr>
            <a:r>
              <a:rPr lang="fi-FI" sz="2000" dirty="0"/>
              <a:t>Hanketta on rahoittanut ympäristöministeriö. </a:t>
            </a:r>
            <a:endParaRPr sz="2000" dirty="0"/>
          </a:p>
          <a:p>
            <a:pPr marL="0" lvl="0" indent="0" algn="l" rtl="0">
              <a:spcBef>
                <a:spcPts val="420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</a:pPr>
            <a:endParaRPr sz="2000" dirty="0"/>
          </a:p>
        </p:txBody>
      </p:sp>
      <p:sp>
        <p:nvSpPr>
          <p:cNvPr id="80" name="Google Shape;80;g12a037aa8e9_0_95"/>
          <p:cNvSpPr txBox="1">
            <a:spLocks noGrp="1"/>
          </p:cNvSpPr>
          <p:nvPr>
            <p:ph type="body" idx="3"/>
          </p:nvPr>
        </p:nvSpPr>
        <p:spPr>
          <a:xfrm>
            <a:off x="6485234" y="1706422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 sz="2000" dirty="0"/>
              <a:t>Aineisto on tarkoitettu käyttöön teollisen puurakentamisen koulutuksessa ja opiskelussa mahdollisimman laajasti.</a:t>
            </a: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 sz="2000" dirty="0"/>
              <a:t>Aineistolla on Nimeä-</a:t>
            </a:r>
            <a:r>
              <a:rPr lang="fi-FI" sz="2000" dirty="0" err="1"/>
              <a:t>JaaSamoin</a:t>
            </a:r>
            <a:r>
              <a:rPr lang="fi-FI" sz="2000" dirty="0"/>
              <a:t> (CC BY-SA) -lisenssi, joka edellyttää, että aineistoa käytettäessä tekijä mainitaan asianmukaisesti ja johdannaisteoksia saa levittää vain samalla lisenssillä kuin alkuperäistä teosta.</a:t>
            </a: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 sz="2000" dirty="0"/>
              <a:t>Alkuperäinen aineisto sekä Puuinfon mahdolliset päivitykset siihen julkaistaan aoe.fi-portaalissa sekä puuinfo.fi-sivustolla. </a:t>
            </a:r>
            <a:endParaRPr sz="2000" dirty="0"/>
          </a:p>
        </p:txBody>
      </p:sp>
      <p:sp>
        <p:nvSpPr>
          <p:cNvPr id="81" name="Google Shape;81;g12a037aa8e9_0_95"/>
          <p:cNvSpPr txBox="1">
            <a:spLocks noGrp="1"/>
          </p:cNvSpPr>
          <p:nvPr>
            <p:ph type="body" idx="4"/>
          </p:nvPr>
        </p:nvSpPr>
        <p:spPr>
          <a:xfrm>
            <a:off x="7457613" y="959551"/>
            <a:ext cx="37371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850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fi-FI"/>
              <a:t>Aineiston käyttö</a:t>
            </a:r>
            <a:endParaRPr/>
          </a:p>
        </p:txBody>
      </p:sp>
      <p:sp>
        <p:nvSpPr>
          <p:cNvPr id="82" name="Google Shape;82;g12a037aa8e9_0_95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100" cy="38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fi-FI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98FD9DED-A472-476F-8378-62BD08C51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dirty="0"/>
              <a:t>Julkiset puurakentamisen tavoitteet, YM</a:t>
            </a:r>
          </a:p>
        </p:txBody>
      </p:sp>
      <p:sp>
        <p:nvSpPr>
          <p:cNvPr id="9" name="Sisällön paikkamerkki 4">
            <a:extLst>
              <a:ext uri="{FF2B5EF4-FFF2-40B4-BE49-F238E27FC236}">
                <a16:creationId xmlns:a16="http://schemas.microsoft.com/office/drawing/2014/main" id="{59362DA5-4BB5-4B6F-92B6-165A5AD55D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i-FI" dirty="0"/>
              <a:t>Ympäristöministeriö on asettanut kansalliset julkisen rakentamisen tavoitteet puurakentamiselle.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8E6A08CE-581D-4D23-8BDC-064053BDD2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972568"/>
            <a:ext cx="8058150" cy="2562225"/>
          </a:xfrm>
          <a:prstGeom prst="rect">
            <a:avLst/>
          </a:prstGeom>
        </p:spPr>
      </p:pic>
      <p:sp>
        <p:nvSpPr>
          <p:cNvPr id="5" name="Google Shape;98;g12a037aa8e9_0_0">
            <a:extLst>
              <a:ext uri="{FF2B5EF4-FFF2-40B4-BE49-F238E27FC236}">
                <a16:creationId xmlns:a16="http://schemas.microsoft.com/office/drawing/2014/main" id="{332DEE9F-B27D-153C-62A4-6DAF11D0EB2E}"/>
              </a:ext>
            </a:extLst>
          </p:cNvPr>
          <p:cNvSpPr txBox="1">
            <a:spLocks/>
          </p:cNvSpPr>
          <p:nvPr/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40" tIns="45720" rIns="91440" bIns="45720" rtlCol="0" anchor="ctr" anchorCtr="0">
            <a:noAutofit/>
          </a:bodyPr>
          <a:lstStyle>
            <a:defPPr>
              <a:defRPr lang="fi-FI"/>
            </a:defPPr>
            <a:lvl1pPr marL="0" algn="ctr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338A197-4EA2-4D23-935D-0DB0ED09FF0F}" type="slidenum">
              <a:rPr lang="fi-FI" smtClean="0"/>
              <a:pPr/>
              <a:t>20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9709937F-C64D-405A-61C2-E36D97B0EA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Rakentamistalous ja projektijohto</a:t>
            </a:r>
            <a:endParaRPr lang="fi-FI" dirty="0"/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D2CE03D0-2F9E-03E4-36B9-2ADC9AAD4C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20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2757522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CDB8414-3451-6BD0-1A1E-829A4F06B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TARJONTA</a:t>
            </a:r>
          </a:p>
        </p:txBody>
      </p:sp>
    </p:spTree>
    <p:extLst>
      <p:ext uri="{BB962C8B-B14F-4D97-AF65-F5344CB8AC3E}">
        <p14:creationId xmlns:p14="http://schemas.microsoft.com/office/powerpoint/2010/main" val="21268578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703514" y="1213230"/>
            <a:ext cx="3080483" cy="792000"/>
          </a:xfrm>
        </p:spPr>
        <p:txBody>
          <a:bodyPr/>
          <a:lstStyle/>
          <a:p>
            <a:r>
              <a:rPr lang="fi-FI" sz="2000" dirty="0"/>
              <a:t>Tuotannon bruttoarvo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916464" y="1786111"/>
            <a:ext cx="2936347" cy="1340564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endParaRPr lang="fi-FI" sz="4800" dirty="0"/>
          </a:p>
          <a:p>
            <a:pPr marL="0" indent="0">
              <a:buNone/>
            </a:pPr>
            <a:r>
              <a:rPr lang="fi-FI" sz="6900" dirty="0"/>
              <a:t>7,8 </a:t>
            </a:r>
            <a:r>
              <a:rPr lang="fi-FI" sz="6900" dirty="0" err="1"/>
              <a:t>Mrd</a:t>
            </a:r>
            <a:endParaRPr lang="fi-FI" sz="6900" dirty="0"/>
          </a:p>
        </p:txBody>
      </p:sp>
      <p:pic>
        <p:nvPicPr>
          <p:cNvPr id="7" name="Kuvan paikkamerkki 6"/>
          <p:cNvPicPr>
            <a:picLocks noGrp="1" noChangeAspect="1"/>
          </p:cNvPicPr>
          <p:nvPr>
            <p:ph type="pic"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8186" y="1741691"/>
            <a:ext cx="1384984" cy="1384984"/>
          </a:xfrm>
        </p:spPr>
      </p:pic>
      <p:sp>
        <p:nvSpPr>
          <p:cNvPr id="5" name="Otsikko 1"/>
          <p:cNvSpPr txBox="1">
            <a:spLocks/>
          </p:cNvSpPr>
          <p:nvPr/>
        </p:nvSpPr>
        <p:spPr>
          <a:xfrm>
            <a:off x="969138" y="3877438"/>
            <a:ext cx="1882552" cy="79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fi-FI" sz="2000" dirty="0">
                <a:solidFill>
                  <a:prstClr val="black"/>
                </a:solidFill>
                <a:latin typeface="Calibri"/>
              </a:rPr>
              <a:t>Työllisyys</a:t>
            </a:r>
          </a:p>
        </p:txBody>
      </p:sp>
      <p:sp>
        <p:nvSpPr>
          <p:cNvPr id="6" name="Sisällön paikkamerkki 2"/>
          <p:cNvSpPr txBox="1">
            <a:spLocks/>
          </p:cNvSpPr>
          <p:nvPr/>
        </p:nvSpPr>
        <p:spPr>
          <a:xfrm>
            <a:off x="815561" y="4293178"/>
            <a:ext cx="2579054" cy="148767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84400" indent="-2844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160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4800" indent="-2304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2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9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endParaRPr lang="fi-FI" sz="4800" dirty="0">
              <a:solidFill>
                <a:prstClr val="black"/>
              </a:solidFill>
              <a:latin typeface="Calibri"/>
            </a:endParaRPr>
          </a:p>
          <a:p>
            <a:pPr marL="0" indent="0">
              <a:buNone/>
              <a:defRPr/>
            </a:pPr>
            <a:r>
              <a:rPr lang="fi-FI" sz="5600" dirty="0">
                <a:solidFill>
                  <a:prstClr val="black"/>
                </a:solidFill>
                <a:latin typeface="Calibri"/>
              </a:rPr>
              <a:t>28 000</a:t>
            </a:r>
          </a:p>
        </p:txBody>
      </p:sp>
      <p:pic>
        <p:nvPicPr>
          <p:cNvPr id="8" name="Kuvan paikkamerkki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5920" y="4066405"/>
            <a:ext cx="2097868" cy="2140532"/>
          </a:xfrm>
          <a:prstGeom prst="rect">
            <a:avLst/>
          </a:prstGeom>
        </p:spPr>
      </p:pic>
      <p:sp>
        <p:nvSpPr>
          <p:cNvPr id="9" name="Sisällön paikkamerkki 2"/>
          <p:cNvSpPr txBox="1">
            <a:spLocks/>
          </p:cNvSpPr>
          <p:nvPr/>
        </p:nvSpPr>
        <p:spPr>
          <a:xfrm>
            <a:off x="6096000" y="1533597"/>
            <a:ext cx="3046134" cy="1407739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84400" indent="-2844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160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4800" indent="-2304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2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9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endParaRPr lang="fi-FI" sz="4800" dirty="0">
              <a:solidFill>
                <a:prstClr val="black"/>
              </a:solidFill>
              <a:latin typeface="Calibri"/>
            </a:endParaRPr>
          </a:p>
          <a:p>
            <a:pPr marL="0" indent="0">
              <a:buNone/>
              <a:defRPr/>
            </a:pPr>
            <a:r>
              <a:rPr lang="fi-FI" sz="5600" dirty="0">
                <a:solidFill>
                  <a:prstClr val="black"/>
                </a:solidFill>
                <a:latin typeface="Calibri"/>
              </a:rPr>
              <a:t>3 </a:t>
            </a:r>
            <a:r>
              <a:rPr lang="fi-FI" sz="5600" dirty="0" err="1">
                <a:solidFill>
                  <a:prstClr val="black"/>
                </a:solidFill>
                <a:latin typeface="Calibri"/>
              </a:rPr>
              <a:t>Mrd</a:t>
            </a:r>
            <a:endParaRPr lang="fi-FI" sz="56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Kuvan paikkamerkki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1346" y="1786111"/>
            <a:ext cx="1660455" cy="12961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Otsikko 1"/>
          <p:cNvSpPr txBox="1">
            <a:spLocks/>
          </p:cNvSpPr>
          <p:nvPr/>
        </p:nvSpPr>
        <p:spPr>
          <a:xfrm>
            <a:off x="6096000" y="1213230"/>
            <a:ext cx="2088232" cy="79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fi-FI" sz="2000" dirty="0">
                <a:solidFill>
                  <a:prstClr val="black"/>
                </a:solidFill>
                <a:latin typeface="Calibri"/>
              </a:rPr>
              <a:t>Viennin arvo</a:t>
            </a:r>
          </a:p>
        </p:txBody>
      </p:sp>
      <p:sp>
        <p:nvSpPr>
          <p:cNvPr id="12" name="Otsikko 1"/>
          <p:cNvSpPr txBox="1">
            <a:spLocks/>
          </p:cNvSpPr>
          <p:nvPr/>
        </p:nvSpPr>
        <p:spPr>
          <a:xfrm>
            <a:off x="6096000" y="3870812"/>
            <a:ext cx="2530624" cy="4223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fi-FI" sz="2000" dirty="0">
                <a:solidFill>
                  <a:prstClr val="black"/>
                </a:solidFill>
                <a:latin typeface="Calibri"/>
              </a:rPr>
              <a:t>Puun käyttö</a:t>
            </a:r>
          </a:p>
        </p:txBody>
      </p:sp>
      <p:sp>
        <p:nvSpPr>
          <p:cNvPr id="13" name="Sisällön paikkamerkki 2"/>
          <p:cNvSpPr txBox="1">
            <a:spLocks/>
          </p:cNvSpPr>
          <p:nvPr/>
        </p:nvSpPr>
        <p:spPr>
          <a:xfrm>
            <a:off x="6096000" y="4236238"/>
            <a:ext cx="4180778" cy="1313311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84400" indent="-2844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160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4800" indent="-2304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2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9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endParaRPr lang="fi-FI" sz="4800" dirty="0">
              <a:solidFill>
                <a:prstClr val="black"/>
              </a:solidFill>
              <a:latin typeface="Calibri"/>
            </a:endParaRPr>
          </a:p>
          <a:p>
            <a:pPr marL="0" indent="0">
              <a:buNone/>
              <a:defRPr/>
            </a:pPr>
            <a:r>
              <a:rPr lang="fi-FI" sz="7700" dirty="0">
                <a:solidFill>
                  <a:prstClr val="black"/>
                </a:solidFill>
                <a:latin typeface="Calibri"/>
              </a:rPr>
              <a:t>30 Mm</a:t>
            </a:r>
            <a:r>
              <a:rPr lang="fi-FI" sz="7700" baseline="30000" dirty="0">
                <a:solidFill>
                  <a:prstClr val="black"/>
                </a:solidFill>
                <a:latin typeface="Calibri"/>
              </a:rPr>
              <a:t>3</a:t>
            </a:r>
          </a:p>
        </p:txBody>
      </p:sp>
      <p:pic>
        <p:nvPicPr>
          <p:cNvPr id="14" name="Kuvan paikkamerkki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47448" y="4029385"/>
            <a:ext cx="1624353" cy="20803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5" name="Suora yhdysviiva 14"/>
          <p:cNvCxnSpPr/>
          <p:nvPr/>
        </p:nvCxnSpPr>
        <p:spPr>
          <a:xfrm>
            <a:off x="1330600" y="3579881"/>
            <a:ext cx="840514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uora yhdysviiva 16"/>
          <p:cNvCxnSpPr/>
          <p:nvPr/>
        </p:nvCxnSpPr>
        <p:spPr>
          <a:xfrm>
            <a:off x="5951984" y="1213142"/>
            <a:ext cx="24320" cy="532859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Otsikko 3">
            <a:extLst>
              <a:ext uri="{FF2B5EF4-FFF2-40B4-BE49-F238E27FC236}">
                <a16:creationId xmlns:a16="http://schemas.microsoft.com/office/drawing/2014/main" id="{22705C4E-8B95-42A6-A411-AFBF82C9F295}"/>
              </a:ext>
            </a:extLst>
          </p:cNvPr>
          <p:cNvSpPr txBox="1">
            <a:spLocks/>
          </p:cNvSpPr>
          <p:nvPr/>
        </p:nvSpPr>
        <p:spPr>
          <a:xfrm>
            <a:off x="738292" y="77671"/>
            <a:ext cx="1122546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dirty="0"/>
              <a:t>Puutuoteteollisuus numeroina, 2020</a:t>
            </a:r>
          </a:p>
        </p:txBody>
      </p:sp>
      <p:sp>
        <p:nvSpPr>
          <p:cNvPr id="19" name="Google Shape;98;g12a037aa8e9_0_0">
            <a:extLst>
              <a:ext uri="{FF2B5EF4-FFF2-40B4-BE49-F238E27FC236}">
                <a16:creationId xmlns:a16="http://schemas.microsoft.com/office/drawing/2014/main" id="{040621D2-99C3-E0B5-0245-D2E35E30EA90}"/>
              </a:ext>
            </a:extLst>
          </p:cNvPr>
          <p:cNvSpPr txBox="1">
            <a:spLocks/>
          </p:cNvSpPr>
          <p:nvPr/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40" tIns="45720" rIns="91440" bIns="45720" rtlCol="0" anchor="ctr" anchorCtr="0">
            <a:noAutofit/>
          </a:bodyPr>
          <a:lstStyle>
            <a:defPPr>
              <a:defRPr lang="fi-FI"/>
            </a:defPPr>
            <a:lvl1pPr marL="0" algn="ctr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338A197-4EA2-4D23-935D-0DB0ED09FF0F}" type="slidenum">
              <a:rPr lang="fi-FI" smtClean="0"/>
              <a:pPr/>
              <a:t>22</a:t>
            </a:fld>
            <a:endParaRPr lang="fi-FI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CEB443ED-0175-CDE8-75A4-A5852E896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>
                <a:solidFill>
                  <a:prstClr val="black"/>
                </a:solidFill>
              </a:rPr>
              <a:t>Rakentamistalous ja projektijohto</a:t>
            </a:r>
          </a:p>
        </p:txBody>
      </p:sp>
      <p:sp>
        <p:nvSpPr>
          <p:cNvPr id="16" name="Dian numeron paikkamerkki 15">
            <a:extLst>
              <a:ext uri="{FF2B5EF4-FFF2-40B4-BE49-F238E27FC236}">
                <a16:creationId xmlns:a16="http://schemas.microsoft.com/office/drawing/2014/main" id="{B4CC9FCE-E771-D2B3-03FF-95819E46F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53CFB-2F54-4B8E-9687-DE47BFAA9E35}" type="slidenum">
              <a:rPr lang="fi-FI" smtClean="0">
                <a:solidFill>
                  <a:prstClr val="black"/>
                </a:solidFill>
              </a:rPr>
              <a:pPr/>
              <a:t>22</a:t>
            </a:fld>
            <a:endParaRPr lang="fi-FI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378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98FD9DED-A472-476F-8378-62BD08C51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dirty="0"/>
              <a:t>Tarjonta, Suomi</a:t>
            </a:r>
          </a:p>
        </p:txBody>
      </p:sp>
      <p:sp>
        <p:nvSpPr>
          <p:cNvPr id="5" name="Sisällön paikkamerkki 4">
            <a:extLst>
              <a:ext uri="{FF2B5EF4-FFF2-40B4-BE49-F238E27FC236}">
                <a16:creationId xmlns:a16="http://schemas.microsoft.com/office/drawing/2014/main" id="{8D97F0B9-6DE9-4730-A78B-E7F70E6684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278100" cy="4351338"/>
          </a:xfrm>
        </p:spPr>
        <p:txBody>
          <a:bodyPr/>
          <a:lstStyle/>
          <a:p>
            <a:r>
              <a:rPr lang="fi-FI" dirty="0"/>
              <a:t>Puutuoteteollisuus koostuu hyvin erilaisista yrityksistä. </a:t>
            </a:r>
          </a:p>
          <a:p>
            <a:r>
              <a:rPr lang="fi-FI" dirty="0"/>
              <a:t>Vuonna 2019 puutalojen valmistuksessa toimi 145 yritystä</a:t>
            </a: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6799ADD9-9A2F-497C-90BA-36ECFA87F1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6300" y="1275907"/>
            <a:ext cx="6730142" cy="5056556"/>
          </a:xfrm>
          <a:prstGeom prst="rect">
            <a:avLst/>
          </a:prstGeom>
        </p:spPr>
      </p:pic>
      <p:sp>
        <p:nvSpPr>
          <p:cNvPr id="6" name="Google Shape;98;g12a037aa8e9_0_0">
            <a:extLst>
              <a:ext uri="{FF2B5EF4-FFF2-40B4-BE49-F238E27FC236}">
                <a16:creationId xmlns:a16="http://schemas.microsoft.com/office/drawing/2014/main" id="{08CA1AE0-94FC-06B6-57E1-2F4E5D7D83FF}"/>
              </a:ext>
            </a:extLst>
          </p:cNvPr>
          <p:cNvSpPr txBox="1">
            <a:spLocks/>
          </p:cNvSpPr>
          <p:nvPr/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40" tIns="45720" rIns="91440" bIns="45720" rtlCol="0" anchor="ctr" anchorCtr="0">
            <a:noAutofit/>
          </a:bodyPr>
          <a:lstStyle>
            <a:defPPr>
              <a:defRPr lang="fi-FI"/>
            </a:defPPr>
            <a:lvl1pPr marL="0" algn="ctr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338A197-4EA2-4D23-935D-0DB0ED09FF0F}" type="slidenum">
              <a:rPr lang="fi-FI" smtClean="0"/>
              <a:pPr/>
              <a:t>23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FF4B7F1C-0B52-5EF9-9BCD-1E24DDE78C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Rakentamistalous ja projektijohto</a:t>
            </a:r>
            <a:endParaRPr lang="fi-FI" dirty="0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67922BA0-6880-AC2F-F2EF-8EDD47C66B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136153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98FD9DED-A472-476F-8378-62BD08C51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dirty="0"/>
              <a:t>Tarjonta, Suomi</a:t>
            </a:r>
          </a:p>
        </p:txBody>
      </p:sp>
      <p:sp>
        <p:nvSpPr>
          <p:cNvPr id="5" name="Sisällön paikkamerkki 4">
            <a:extLst>
              <a:ext uri="{FF2B5EF4-FFF2-40B4-BE49-F238E27FC236}">
                <a16:creationId xmlns:a16="http://schemas.microsoft.com/office/drawing/2014/main" id="{8D97F0B9-6DE9-4730-A78B-E7F70E6684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921045" cy="4351338"/>
          </a:xfrm>
        </p:spPr>
        <p:txBody>
          <a:bodyPr/>
          <a:lstStyle/>
          <a:p>
            <a:r>
              <a:rPr lang="fi-FI" dirty="0"/>
              <a:t>Suurimmat puutalojen valmistajat 2019 olivat omakotitalotehtaita</a:t>
            </a:r>
          </a:p>
          <a:p>
            <a:r>
              <a:rPr lang="fi-FI" dirty="0"/>
              <a:t>Yrityskoko on hyvin pieni, yksikään yritys ei ole yli 100M€ liikevaihtoluokassa</a:t>
            </a:r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1287B9A1-09E5-4066-B452-D36AB82E2C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9804" y="349083"/>
            <a:ext cx="4842576" cy="5677203"/>
          </a:xfrm>
          <a:prstGeom prst="rect">
            <a:avLst/>
          </a:prstGeom>
        </p:spPr>
      </p:pic>
      <p:sp>
        <p:nvSpPr>
          <p:cNvPr id="7" name="Google Shape;98;g12a037aa8e9_0_0">
            <a:extLst>
              <a:ext uri="{FF2B5EF4-FFF2-40B4-BE49-F238E27FC236}">
                <a16:creationId xmlns:a16="http://schemas.microsoft.com/office/drawing/2014/main" id="{DDC53F77-D30B-B5D0-DA49-F7FF74888386}"/>
              </a:ext>
            </a:extLst>
          </p:cNvPr>
          <p:cNvSpPr txBox="1">
            <a:spLocks/>
          </p:cNvSpPr>
          <p:nvPr/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40" tIns="45720" rIns="91440" bIns="45720" rtlCol="0" anchor="ctr" anchorCtr="0">
            <a:noAutofit/>
          </a:bodyPr>
          <a:lstStyle>
            <a:defPPr>
              <a:defRPr lang="fi-FI"/>
            </a:defPPr>
            <a:lvl1pPr marL="0" algn="ctr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338A197-4EA2-4D23-935D-0DB0ED09FF0F}" type="slidenum">
              <a:rPr lang="fi-FI" smtClean="0"/>
              <a:pPr/>
              <a:t>24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D72F3C46-831A-7629-943B-6F26C92E5F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Rakentamistalous ja projektijohto</a:t>
            </a:r>
            <a:endParaRPr lang="fi-FI" dirty="0"/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2A154BEE-4FB3-7046-43D6-DDBAA00A55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24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8641974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98FD9DED-A472-476F-8378-62BD08C51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dirty="0"/>
              <a:t>Tarjonta, Suomi</a:t>
            </a:r>
          </a:p>
        </p:txBody>
      </p:sp>
      <p:sp>
        <p:nvSpPr>
          <p:cNvPr id="5" name="Sisällön paikkamerkki 4">
            <a:extLst>
              <a:ext uri="{FF2B5EF4-FFF2-40B4-BE49-F238E27FC236}">
                <a16:creationId xmlns:a16="http://schemas.microsoft.com/office/drawing/2014/main" id="{8D97F0B9-6DE9-4730-A78B-E7F70E6684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sz="3200" dirty="0"/>
              <a:t>TOL- luokitus ei anna yksin kuvaa puurakentamisen arvoketjusta.</a:t>
            </a:r>
          </a:p>
          <a:p>
            <a:r>
              <a:rPr lang="fi-FI" sz="3200" dirty="0"/>
              <a:t>Esimerkiksi muissa rakennuspuusepän tuotteissa on merkittäviä puuelementtitoimijoita, esimerkiksi </a:t>
            </a:r>
            <a:r>
              <a:rPr lang="fi-FI" sz="3200" dirty="0" err="1"/>
              <a:t>Lapwall</a:t>
            </a:r>
            <a:r>
              <a:rPr lang="fi-FI" sz="3200" dirty="0"/>
              <a:t> tai </a:t>
            </a:r>
            <a:r>
              <a:rPr lang="fi-FI" sz="3200" dirty="0" err="1"/>
              <a:t>Woodcomp</a:t>
            </a:r>
            <a:r>
              <a:rPr lang="fi-FI" sz="3200" dirty="0"/>
              <a:t> Oy.</a:t>
            </a:r>
          </a:p>
          <a:p>
            <a:r>
              <a:rPr lang="fi-FI" sz="3200" dirty="0"/>
              <a:t>Urakoitsijat, rakennuttajat tai muilla TOL- luokituksella toimivat puurakentajat eivät näy tilastossa. Esimerkiksi Lehto Group Oyj.</a:t>
            </a:r>
          </a:p>
          <a:p>
            <a:pPr marL="0" indent="0">
              <a:buNone/>
            </a:pPr>
            <a:endParaRPr lang="fi-FI" dirty="0"/>
          </a:p>
          <a:p>
            <a:endParaRPr lang="fi-FI" dirty="0"/>
          </a:p>
        </p:txBody>
      </p:sp>
      <p:sp>
        <p:nvSpPr>
          <p:cNvPr id="6" name="Google Shape;98;g12a037aa8e9_0_0">
            <a:extLst>
              <a:ext uri="{FF2B5EF4-FFF2-40B4-BE49-F238E27FC236}">
                <a16:creationId xmlns:a16="http://schemas.microsoft.com/office/drawing/2014/main" id="{4E0B6779-336F-B505-BF2A-914C16F3380B}"/>
              </a:ext>
            </a:extLst>
          </p:cNvPr>
          <p:cNvSpPr txBox="1">
            <a:spLocks/>
          </p:cNvSpPr>
          <p:nvPr/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40" tIns="45720" rIns="91440" bIns="45720" rtlCol="0" anchor="ctr" anchorCtr="0">
            <a:noAutofit/>
          </a:bodyPr>
          <a:lstStyle>
            <a:defPPr>
              <a:defRPr lang="fi-FI"/>
            </a:defPPr>
            <a:lvl1pPr marL="0" algn="ctr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338A197-4EA2-4D23-935D-0DB0ED09FF0F}" type="slidenum">
              <a:rPr lang="fi-FI" smtClean="0"/>
              <a:pPr/>
              <a:t>25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7E7E4BE9-534A-89B6-F432-D849457BD1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Rakentamistalous ja projektijohto</a:t>
            </a:r>
            <a:endParaRPr lang="fi-FI" dirty="0"/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2A57856A-B1B8-B71E-C93A-986AEA9559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25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487326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98FD9DED-A472-476F-8378-62BD08C51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dirty="0"/>
              <a:t>Tarjonta, Suomi</a:t>
            </a:r>
          </a:p>
        </p:txBody>
      </p:sp>
      <p:sp>
        <p:nvSpPr>
          <p:cNvPr id="5" name="Sisällön paikkamerkki 4">
            <a:extLst>
              <a:ext uri="{FF2B5EF4-FFF2-40B4-BE49-F238E27FC236}">
                <a16:creationId xmlns:a16="http://schemas.microsoft.com/office/drawing/2014/main" id="{8D97F0B9-6DE9-4730-A78B-E7F70E6684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sz="3200" dirty="0"/>
              <a:t>Toimijoilla on hyvin erilaisia liiketoimintamalleja</a:t>
            </a:r>
          </a:p>
          <a:p>
            <a:pPr lvl="1"/>
            <a:r>
              <a:rPr lang="fi-FI" sz="2800" dirty="0"/>
              <a:t>KVR- toimitus. Esimerkiksi JVR- Rakenne Oy .</a:t>
            </a:r>
          </a:p>
          <a:p>
            <a:pPr lvl="1"/>
            <a:r>
              <a:rPr lang="fi-FI" sz="2800" dirty="0"/>
              <a:t>Puurunkourakointi. Esimerkiksi Puurakentajat Oy.</a:t>
            </a:r>
          </a:p>
          <a:p>
            <a:pPr lvl="1"/>
            <a:r>
              <a:rPr lang="fi-FI" sz="2800" dirty="0"/>
              <a:t>Tilaelementtien valmistus. Esimerkiksi Elementti Sampo Oy.</a:t>
            </a:r>
          </a:p>
          <a:p>
            <a:pPr lvl="1"/>
            <a:r>
              <a:rPr lang="fi-FI" sz="2800" dirty="0"/>
              <a:t>Tasoelementtien valmistus. Esimerkiksi VVR Wood Oy.</a:t>
            </a:r>
          </a:p>
          <a:p>
            <a:pPr lvl="1"/>
            <a:r>
              <a:rPr lang="fi-FI" sz="2800" dirty="0"/>
              <a:t>Urakoitsijoita. Esimerkiksi Skanska ja </a:t>
            </a:r>
            <a:r>
              <a:rPr lang="fi-FI" sz="2800" dirty="0" err="1"/>
              <a:t>BoKlok</a:t>
            </a:r>
            <a:r>
              <a:rPr lang="fi-FI" sz="2800" dirty="0"/>
              <a:t>- konsepti.</a:t>
            </a:r>
          </a:p>
          <a:p>
            <a:pPr marL="0" indent="0">
              <a:buNone/>
            </a:pPr>
            <a:endParaRPr lang="fi-FI" dirty="0"/>
          </a:p>
          <a:p>
            <a:endParaRPr lang="fi-FI" dirty="0"/>
          </a:p>
        </p:txBody>
      </p:sp>
      <p:sp>
        <p:nvSpPr>
          <p:cNvPr id="6" name="Google Shape;98;g12a037aa8e9_0_0">
            <a:extLst>
              <a:ext uri="{FF2B5EF4-FFF2-40B4-BE49-F238E27FC236}">
                <a16:creationId xmlns:a16="http://schemas.microsoft.com/office/drawing/2014/main" id="{A9045BFB-FC49-2808-3917-C8CD2788DA81}"/>
              </a:ext>
            </a:extLst>
          </p:cNvPr>
          <p:cNvSpPr txBox="1">
            <a:spLocks/>
          </p:cNvSpPr>
          <p:nvPr/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40" tIns="45720" rIns="91440" bIns="45720" rtlCol="0" anchor="ctr" anchorCtr="0">
            <a:noAutofit/>
          </a:bodyPr>
          <a:lstStyle>
            <a:defPPr>
              <a:defRPr lang="fi-FI"/>
            </a:defPPr>
            <a:lvl1pPr marL="0" algn="ctr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338A197-4EA2-4D23-935D-0DB0ED09FF0F}" type="slidenum">
              <a:rPr lang="fi-FI" smtClean="0"/>
              <a:pPr/>
              <a:t>26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E61F3E95-3D2B-B0FC-3BDE-D153FAE15F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Rakentamistalous ja projektijohto</a:t>
            </a:r>
            <a:endParaRPr lang="fi-FI" dirty="0"/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6E66497D-2FF1-EC9E-39DA-21DA7F15B1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26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313079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98FD9DED-A472-476F-8378-62BD08C51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dirty="0"/>
              <a:t>Tarjonta, muut resurssit</a:t>
            </a:r>
          </a:p>
        </p:txBody>
      </p:sp>
      <p:sp>
        <p:nvSpPr>
          <p:cNvPr id="5" name="Sisällön paikkamerkki 4">
            <a:extLst>
              <a:ext uri="{FF2B5EF4-FFF2-40B4-BE49-F238E27FC236}">
                <a16:creationId xmlns:a16="http://schemas.microsoft.com/office/drawing/2014/main" id="{8D97F0B9-6DE9-4730-A78B-E7F70E6684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i-FI" sz="3200" dirty="0"/>
              <a:t>Suunnittelijat</a:t>
            </a:r>
          </a:p>
          <a:p>
            <a:pPr lvl="1"/>
            <a:r>
              <a:rPr lang="fi-FI" sz="2800" dirty="0"/>
              <a:t>FISE- pätevyysrekisterissä on noin 100 puurakennesuunnittelijaa (2021). Betonirakenteiden pätevyys löytyi n. 700 suunnittelijalta. </a:t>
            </a:r>
          </a:p>
          <a:p>
            <a:pPr lvl="1"/>
            <a:r>
              <a:rPr lang="fi-FI" sz="2800" dirty="0">
                <a:hlinkClick r:id="rId2"/>
              </a:rPr>
              <a:t>https://www.patevyyspalvelu.fi/registry</a:t>
            </a:r>
            <a:endParaRPr lang="fi-FI" sz="2800" dirty="0"/>
          </a:p>
          <a:p>
            <a:pPr marL="457200" lvl="1" indent="0">
              <a:buNone/>
            </a:pPr>
            <a:endParaRPr lang="fi-FI" sz="2800" dirty="0"/>
          </a:p>
          <a:p>
            <a:r>
              <a:rPr lang="fi-FI" sz="3200" dirty="0"/>
              <a:t>Ulkomaisia puurakentamisen toimijoita löytyy useista Baltian maista ja Ruotsista </a:t>
            </a:r>
          </a:p>
          <a:p>
            <a:pPr lvl="1"/>
            <a:r>
              <a:rPr lang="fi-FI" sz="2800" dirty="0"/>
              <a:t>Esimerkiksi </a:t>
            </a:r>
            <a:r>
              <a:rPr lang="fi-FI" sz="2800" dirty="0" err="1"/>
              <a:t>Harmet</a:t>
            </a:r>
            <a:r>
              <a:rPr lang="fi-FI" sz="2800" dirty="0"/>
              <a:t>, </a:t>
            </a:r>
            <a:r>
              <a:rPr lang="fi-FI" sz="2800" dirty="0" err="1"/>
              <a:t>Kodumaja</a:t>
            </a:r>
            <a:r>
              <a:rPr lang="fi-FI" sz="2800" dirty="0"/>
              <a:t>, </a:t>
            </a:r>
            <a:r>
              <a:rPr lang="fi-FI" sz="2800" dirty="0" err="1"/>
              <a:t>Timbeco</a:t>
            </a:r>
            <a:r>
              <a:rPr lang="fi-FI" sz="2800" dirty="0"/>
              <a:t>, </a:t>
            </a:r>
            <a:r>
              <a:rPr lang="fi-FI" sz="2800" dirty="0" err="1"/>
              <a:t>Matek</a:t>
            </a:r>
            <a:r>
              <a:rPr lang="fi-FI" sz="2800" dirty="0"/>
              <a:t> tai </a:t>
            </a:r>
            <a:r>
              <a:rPr lang="fi-FI" sz="2800" dirty="0" err="1"/>
              <a:t>Lindbäcks</a:t>
            </a:r>
            <a:endParaRPr lang="fi-FI" sz="2800" dirty="0"/>
          </a:p>
        </p:txBody>
      </p:sp>
      <p:sp>
        <p:nvSpPr>
          <p:cNvPr id="6" name="Google Shape;98;g12a037aa8e9_0_0">
            <a:extLst>
              <a:ext uri="{FF2B5EF4-FFF2-40B4-BE49-F238E27FC236}">
                <a16:creationId xmlns:a16="http://schemas.microsoft.com/office/drawing/2014/main" id="{D3E07026-568D-365A-8628-D797D48EF138}"/>
              </a:ext>
            </a:extLst>
          </p:cNvPr>
          <p:cNvSpPr txBox="1">
            <a:spLocks/>
          </p:cNvSpPr>
          <p:nvPr/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40" tIns="45720" rIns="91440" bIns="45720" rtlCol="0" anchor="ctr" anchorCtr="0">
            <a:noAutofit/>
          </a:bodyPr>
          <a:lstStyle>
            <a:defPPr>
              <a:defRPr lang="fi-FI"/>
            </a:defPPr>
            <a:lvl1pPr marL="0" algn="ctr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338A197-4EA2-4D23-935D-0DB0ED09FF0F}" type="slidenum">
              <a:rPr lang="fi-FI" smtClean="0"/>
              <a:pPr/>
              <a:t>27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F565C0C3-5580-48F4-360A-CE834D2D1B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Rakentamistalous ja projektijohto</a:t>
            </a:r>
            <a:endParaRPr lang="fi-FI" dirty="0"/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BDA28C5A-D06F-B8B9-E071-F7720F65CE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27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5208654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98FD9DED-A472-476F-8378-62BD08C51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dirty="0"/>
              <a:t>Pähkinänkuoressa</a:t>
            </a:r>
          </a:p>
        </p:txBody>
      </p:sp>
      <p:sp>
        <p:nvSpPr>
          <p:cNvPr id="5" name="Sisällön paikkamerkki 4">
            <a:extLst>
              <a:ext uri="{FF2B5EF4-FFF2-40B4-BE49-F238E27FC236}">
                <a16:creationId xmlns:a16="http://schemas.microsoft.com/office/drawing/2014/main" id="{8D97F0B9-6DE9-4730-A78B-E7F70E6684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Puurakentaminen on kasvanut vuoden 2021 aikana</a:t>
            </a:r>
          </a:p>
          <a:p>
            <a:r>
              <a:rPr lang="fi-FI" dirty="0"/>
              <a:t>Puurakentamiselle on suuri kysyntä ja sen oletetaan kasvavan</a:t>
            </a:r>
          </a:p>
          <a:p>
            <a:r>
              <a:rPr lang="fi-FI" dirty="0"/>
              <a:t>Määrällisesti suurin puurakentamisen ala on omakotitalorakentaminen</a:t>
            </a:r>
          </a:p>
          <a:p>
            <a:r>
              <a:rPr lang="fi-FI" dirty="0"/>
              <a:t>Puurakentamisen tarjonta on moninaista ja ei ole yhdenlaisia toimijoita</a:t>
            </a:r>
          </a:p>
          <a:p>
            <a:r>
              <a:rPr lang="fi-FI" dirty="0"/>
              <a:t>Toimijat ovat keskimäärin pieniä</a:t>
            </a:r>
          </a:p>
        </p:txBody>
      </p:sp>
      <p:sp>
        <p:nvSpPr>
          <p:cNvPr id="6" name="Google Shape;98;g12a037aa8e9_0_0">
            <a:extLst>
              <a:ext uri="{FF2B5EF4-FFF2-40B4-BE49-F238E27FC236}">
                <a16:creationId xmlns:a16="http://schemas.microsoft.com/office/drawing/2014/main" id="{7C177E48-5866-2FD6-8881-56CB88CF21FA}"/>
              </a:ext>
            </a:extLst>
          </p:cNvPr>
          <p:cNvSpPr txBox="1">
            <a:spLocks/>
          </p:cNvSpPr>
          <p:nvPr/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40" tIns="45720" rIns="91440" bIns="45720" rtlCol="0" anchor="ctr" anchorCtr="0">
            <a:noAutofit/>
          </a:bodyPr>
          <a:lstStyle>
            <a:defPPr>
              <a:defRPr lang="fi-FI"/>
            </a:defPPr>
            <a:lvl1pPr marL="0" algn="ctr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338A197-4EA2-4D23-935D-0DB0ED09FF0F}" type="slidenum">
              <a:rPr lang="fi-FI" smtClean="0"/>
              <a:pPr/>
              <a:t>28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1D2A02B9-FF6D-09B4-6FC0-03AF6AC3E7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Rakentamistalous ja projektijohto</a:t>
            </a:r>
            <a:endParaRPr lang="fi-FI" dirty="0"/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9902E9B1-F6D1-CDB4-04D1-06950E07D7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28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560771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98FD9DED-A472-476F-8378-62BD08C511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824411" cy="1325563"/>
          </a:xfrm>
        </p:spPr>
        <p:txBody>
          <a:bodyPr/>
          <a:lstStyle/>
          <a:p>
            <a:r>
              <a:rPr lang="fi-FI" dirty="0"/>
              <a:t>H5 Viikkoharjoitus puurakentamisen markkinat</a:t>
            </a:r>
          </a:p>
        </p:txBody>
      </p:sp>
      <p:sp>
        <p:nvSpPr>
          <p:cNvPr id="5" name="Sisällön paikkamerkki 4">
            <a:extLst>
              <a:ext uri="{FF2B5EF4-FFF2-40B4-BE49-F238E27FC236}">
                <a16:creationId xmlns:a16="http://schemas.microsoft.com/office/drawing/2014/main" id="{8D97F0B9-6DE9-4730-A78B-E7F70E6684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690688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fi-FI" dirty="0"/>
              <a:t>Avaa </a:t>
            </a:r>
            <a:r>
              <a:rPr lang="fi-FI" dirty="0" err="1"/>
              <a:t>TEM:n</a:t>
            </a:r>
            <a:r>
              <a:rPr lang="fi-FI" dirty="0"/>
              <a:t> julkaisema toimialaraportti: </a:t>
            </a:r>
            <a:r>
              <a:rPr lang="fi-FI" dirty="0">
                <a:hlinkClick r:id="rId2"/>
              </a:rPr>
              <a:t>https://julkaisut.valtioneuvosto.fi/bitstream/handle/10024/163027/TEM_2021_3.pdf?sequence=1&amp;isAllowed=y</a:t>
            </a:r>
            <a:endParaRPr lang="fi-FI" dirty="0"/>
          </a:p>
          <a:p>
            <a:r>
              <a:rPr lang="fi-FI" dirty="0"/>
              <a:t>Valitse raportista kolme puualan toimijaa ja etsi toimijoista seuraavat tiedot:</a:t>
            </a:r>
          </a:p>
          <a:p>
            <a:pPr lvl="1"/>
            <a:r>
              <a:rPr lang="fi-FI" dirty="0"/>
              <a:t>Referenssit</a:t>
            </a:r>
          </a:p>
          <a:p>
            <a:pPr lvl="1"/>
            <a:r>
              <a:rPr lang="fi-FI" dirty="0"/>
              <a:t>Tuote tai palvelu, jota tarjoavat</a:t>
            </a:r>
          </a:p>
          <a:p>
            <a:pPr lvl="1"/>
            <a:r>
              <a:rPr lang="fi-FI" dirty="0"/>
              <a:t>Kerro vapaamuotoisesti mitä muita toimijoita tarvitset kerrostalohankkeeseesi, kuin valitsemasi toimijat, jotta voit rakennuttaa talon.</a:t>
            </a:r>
          </a:p>
          <a:p>
            <a:pPr lvl="1"/>
            <a:r>
              <a:rPr lang="fi-FI" dirty="0"/>
              <a:t>Mihin asioihin ko. toimijoissa kiinnitit huomiota tilaajana? Mikä vaikutti positiiviselta ja </a:t>
            </a:r>
            <a:r>
              <a:rPr lang="fi-FI"/>
              <a:t>mikä negatiiviselta?</a:t>
            </a:r>
            <a:endParaRPr lang="fi-FI" dirty="0"/>
          </a:p>
        </p:txBody>
      </p:sp>
      <p:sp>
        <p:nvSpPr>
          <p:cNvPr id="6" name="Google Shape;98;g12a037aa8e9_0_0">
            <a:extLst>
              <a:ext uri="{FF2B5EF4-FFF2-40B4-BE49-F238E27FC236}">
                <a16:creationId xmlns:a16="http://schemas.microsoft.com/office/drawing/2014/main" id="{22986C71-79A8-6C6D-BECA-6BA3B48C3349}"/>
              </a:ext>
            </a:extLst>
          </p:cNvPr>
          <p:cNvSpPr txBox="1">
            <a:spLocks/>
          </p:cNvSpPr>
          <p:nvPr/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40" tIns="45720" rIns="91440" bIns="45720" rtlCol="0" anchor="ctr" anchorCtr="0">
            <a:noAutofit/>
          </a:bodyPr>
          <a:lstStyle>
            <a:defPPr>
              <a:defRPr lang="fi-FI"/>
            </a:defPPr>
            <a:lvl1pPr marL="0" algn="ctr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338A197-4EA2-4D23-935D-0DB0ED09FF0F}" type="slidenum">
              <a:rPr lang="fi-FI" smtClean="0"/>
              <a:pPr/>
              <a:t>29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C38CA524-A466-76C2-FA73-B4788FDB44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Rakentamistalous ja projektijohto</a:t>
            </a:r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65A7C2B7-03AF-DA1B-FFC7-D5EBE9C6A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AF8CB-48FA-49AF-A98D-9C8217FAF623}" type="slidenum">
              <a:rPr lang="fi-FI" smtClean="0"/>
              <a:t>29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941301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Google Shape;242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5289" y="327216"/>
            <a:ext cx="11541422" cy="5717029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24"/>
          <p:cNvSpPr txBox="1">
            <a:spLocks noGrp="1"/>
          </p:cNvSpPr>
          <p:nvPr>
            <p:ph type="ctrTitle"/>
          </p:nvPr>
        </p:nvSpPr>
        <p:spPr>
          <a:xfrm>
            <a:off x="1524000" y="1527477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6000"/>
              <a:buFont typeface="Calibri"/>
              <a:buNone/>
            </a:pPr>
            <a:r>
              <a:rPr lang="fi-FI" dirty="0"/>
              <a:t>Rakentamistalous ja projektijohto</a:t>
            </a:r>
            <a:endParaRPr dirty="0"/>
          </a:p>
        </p:txBody>
      </p:sp>
      <p:sp>
        <p:nvSpPr>
          <p:cNvPr id="244" name="Google Shape;244;p24"/>
          <p:cNvSpPr txBox="1">
            <a:spLocks noGrp="1"/>
          </p:cNvSpPr>
          <p:nvPr>
            <p:ph type="subTitle" idx="1"/>
          </p:nvPr>
        </p:nvSpPr>
        <p:spPr>
          <a:xfrm>
            <a:off x="1524000" y="4007152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</a:pP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12a037aa8e9_0_0"/>
          <p:cNvSpPr txBox="1">
            <a:spLocks noGrp="1"/>
          </p:cNvSpPr>
          <p:nvPr>
            <p:ph type="body" idx="1"/>
          </p:nvPr>
        </p:nvSpPr>
        <p:spPr>
          <a:xfrm>
            <a:off x="1749365" y="963559"/>
            <a:ext cx="37371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850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fi-FI" dirty="0"/>
              <a:t>Tekijät</a:t>
            </a:r>
            <a:endParaRPr dirty="0"/>
          </a:p>
        </p:txBody>
      </p:sp>
      <p:sp>
        <p:nvSpPr>
          <p:cNvPr id="95" name="Google Shape;95;g12a037aa8e9_0_0"/>
          <p:cNvSpPr txBox="1">
            <a:spLocks noGrp="1"/>
          </p:cNvSpPr>
          <p:nvPr>
            <p:ph type="body" idx="2"/>
          </p:nvPr>
        </p:nvSpPr>
        <p:spPr>
          <a:xfrm>
            <a:off x="805064" y="1706422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</a:pPr>
            <a:r>
              <a:rPr lang="fi-FI" dirty="0"/>
              <a:t>Sauli Ylinen, Puutuoteteollisuus ry</a:t>
            </a:r>
            <a:endParaRPr dirty="0"/>
          </a:p>
        </p:txBody>
      </p:sp>
      <p:sp>
        <p:nvSpPr>
          <p:cNvPr id="96" name="Google Shape;96;g12a037aa8e9_0_0"/>
          <p:cNvSpPr txBox="1">
            <a:spLocks noGrp="1"/>
          </p:cNvSpPr>
          <p:nvPr>
            <p:ph type="body" idx="3"/>
          </p:nvPr>
        </p:nvSpPr>
        <p:spPr>
          <a:xfrm>
            <a:off x="6485234" y="1706422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 dirty="0"/>
              <a:t>Julkaisupäivä: 29.5.2022</a:t>
            </a:r>
            <a:endParaRPr dirty="0"/>
          </a:p>
        </p:txBody>
      </p:sp>
      <p:sp>
        <p:nvSpPr>
          <p:cNvPr id="97" name="Google Shape;97;g12a037aa8e9_0_0"/>
          <p:cNvSpPr txBox="1">
            <a:spLocks noGrp="1"/>
          </p:cNvSpPr>
          <p:nvPr>
            <p:ph type="body" idx="4"/>
          </p:nvPr>
        </p:nvSpPr>
        <p:spPr>
          <a:xfrm>
            <a:off x="7457613" y="959551"/>
            <a:ext cx="37371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850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</p:txBody>
      </p:sp>
      <p:sp>
        <p:nvSpPr>
          <p:cNvPr id="98" name="Google Shape;98;g12a037aa8e9_0_0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100" cy="38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fi-FI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4</a:t>
            </a:fld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21BFE71E-79FB-695D-45B7-1153E7CF00A5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Rakentamistalous ja projektijohto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98FD9DED-A472-476F-8378-62BD08C51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dirty="0"/>
              <a:t>Rakentamistalous ja projektijohto</a:t>
            </a:r>
          </a:p>
        </p:txBody>
      </p:sp>
      <p:sp>
        <p:nvSpPr>
          <p:cNvPr id="5" name="Sisällön paikkamerkki 4">
            <a:extLst>
              <a:ext uri="{FF2B5EF4-FFF2-40B4-BE49-F238E27FC236}">
                <a16:creationId xmlns:a16="http://schemas.microsoft.com/office/drawing/2014/main" id="{8D97F0B9-6DE9-4730-A78B-E7F70E6684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i-FI" dirty="0"/>
              <a:t>Rakentamistalous – ja projektijohto paketin läpikäytyään opiskelija:</a:t>
            </a:r>
            <a:br>
              <a:rPr lang="fi-FI" dirty="0"/>
            </a:br>
            <a:endParaRPr lang="fi-FI" dirty="0"/>
          </a:p>
          <a:p>
            <a:pPr lvl="1"/>
            <a:r>
              <a:rPr lang="fi-FI" dirty="0"/>
              <a:t>Tuntee rakennushankkeen eri tahot ja tehtävät</a:t>
            </a:r>
          </a:p>
          <a:p>
            <a:pPr lvl="1"/>
            <a:r>
              <a:rPr lang="fi-FI" dirty="0"/>
              <a:t>Tuntee rakennushankkeen päävaiheet</a:t>
            </a:r>
          </a:p>
          <a:p>
            <a:pPr lvl="1"/>
            <a:r>
              <a:rPr lang="fi-FI" dirty="0"/>
              <a:t>Tietää tärkeimpien rakennuttajien liiketoimintamallit</a:t>
            </a:r>
          </a:p>
          <a:p>
            <a:pPr lvl="1"/>
            <a:r>
              <a:rPr lang="fi-FI" dirty="0"/>
              <a:t>Tuntee tärkeimmät sopimusmallit rakentamisessa</a:t>
            </a:r>
          </a:p>
          <a:p>
            <a:pPr lvl="1"/>
            <a:r>
              <a:rPr lang="fi-FI" dirty="0"/>
              <a:t>Tuntee rakennushankkeen projektijohdon tärkeimmät tehtävät</a:t>
            </a:r>
          </a:p>
          <a:p>
            <a:pPr lvl="1"/>
            <a:r>
              <a:rPr lang="fi-FI" dirty="0"/>
              <a:t>Tuntee pääpiirteittäin puurakentamisen markkinat</a:t>
            </a:r>
          </a:p>
          <a:p>
            <a:pPr lvl="1"/>
            <a:r>
              <a:rPr lang="fi-FI" dirty="0"/>
              <a:t>Tuntee puutalohankkeen erityispiirteet </a:t>
            </a:r>
          </a:p>
          <a:p>
            <a:pPr lvl="1"/>
            <a:endParaRPr lang="fi-FI" dirty="0"/>
          </a:p>
          <a:p>
            <a:pPr marL="457200" lvl="1" indent="0">
              <a:buNone/>
            </a:pPr>
            <a:r>
              <a:rPr lang="fi-FI" dirty="0">
                <a:sym typeface="Wingdings" panose="05000000000000000000" pitchFamily="2" charset="2"/>
              </a:rPr>
              <a:t> Kurssi luo valmiudet jatkaa puurakentamisen hankekehityksen ja projektijohtamisen opiskelun ja perehtymisen parissa </a:t>
            </a:r>
            <a:endParaRPr lang="fi-FI" dirty="0"/>
          </a:p>
          <a:p>
            <a:pPr lvl="1"/>
            <a:endParaRPr lang="fi-FI" dirty="0"/>
          </a:p>
        </p:txBody>
      </p:sp>
      <p:sp>
        <p:nvSpPr>
          <p:cNvPr id="6" name="Google Shape;98;g12a037aa8e9_0_0">
            <a:extLst>
              <a:ext uri="{FF2B5EF4-FFF2-40B4-BE49-F238E27FC236}">
                <a16:creationId xmlns:a16="http://schemas.microsoft.com/office/drawing/2014/main" id="{00FA1B68-F345-154E-0A01-A108D2E7B5CA}"/>
              </a:ext>
            </a:extLst>
          </p:cNvPr>
          <p:cNvSpPr txBox="1">
            <a:spLocks/>
          </p:cNvSpPr>
          <p:nvPr/>
        </p:nvSpPr>
        <p:spPr>
          <a:xfrm>
            <a:off x="11044362" y="182562"/>
            <a:ext cx="644100" cy="38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00000000-1234-1234-1234-123412341234}" type="slidenum">
              <a:rPr lang="fi-FI" sz="1400" smtClean="0">
                <a:solidFill>
                  <a:schemeClr val="bg1"/>
                </a:solidFill>
              </a:rPr>
              <a:pPr algn="ctr"/>
              <a:t>5</a:t>
            </a:fld>
            <a:endParaRPr lang="fi-FI" dirty="0">
              <a:solidFill>
                <a:schemeClr val="bg1"/>
              </a:solidFill>
            </a:endParaRP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70702A33-C190-0B12-89B4-8466CF2EC9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Rakentamistalous ja projektijohto</a:t>
            </a:r>
            <a:endParaRPr lang="fi-FI" dirty="0"/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5F69342C-C0A8-FC4C-7D63-37178BBBC0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5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7248070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98FD9DED-A472-476F-8378-62BD08C51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dirty="0"/>
              <a:t>Sisältö</a:t>
            </a:r>
          </a:p>
        </p:txBody>
      </p:sp>
      <p:sp>
        <p:nvSpPr>
          <p:cNvPr id="5" name="Sisällön paikkamerkki 4">
            <a:extLst>
              <a:ext uri="{FF2B5EF4-FFF2-40B4-BE49-F238E27FC236}">
                <a16:creationId xmlns:a16="http://schemas.microsoft.com/office/drawing/2014/main" id="{8D97F0B9-6DE9-4730-A78B-E7F70E6684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i-FI" dirty="0"/>
              <a:t>Sisältää </a:t>
            </a:r>
          </a:p>
          <a:p>
            <a:pPr lvl="1"/>
            <a:r>
              <a:rPr lang="fi-FI" dirty="0"/>
              <a:t>Viisi luentoa</a:t>
            </a:r>
          </a:p>
          <a:p>
            <a:pPr lvl="1"/>
            <a:r>
              <a:rPr lang="fi-FI" dirty="0"/>
              <a:t>Viisi viikkoharjoitusta</a:t>
            </a:r>
          </a:p>
          <a:p>
            <a:pPr lvl="1"/>
            <a:r>
              <a:rPr lang="fi-FI" dirty="0"/>
              <a:t>Kurssityön</a:t>
            </a:r>
          </a:p>
          <a:p>
            <a:pPr lvl="2"/>
            <a:r>
              <a:rPr lang="fi-FI" dirty="0"/>
              <a:t>Harjoitellaan kerrostalohankkeen projektisuunnitelman laadinta</a:t>
            </a:r>
          </a:p>
          <a:p>
            <a:pPr lvl="1"/>
            <a:r>
              <a:rPr lang="fi-FI" dirty="0"/>
              <a:t>Kurssiaineistossa keskitytään puurakentamisen erityiskysymyksiin – kaikkia termejä ja perusasioita ei käsitellä laajasti tässä aineistossa </a:t>
            </a:r>
          </a:p>
          <a:p>
            <a:pPr lvl="1"/>
            <a:r>
              <a:rPr lang="fi-FI" dirty="0"/>
              <a:t>Kurssin aineistossa käytetään kahta TOAS </a:t>
            </a:r>
            <a:r>
              <a:rPr lang="fi-FI" dirty="0" err="1"/>
              <a:t>Sr:n</a:t>
            </a:r>
            <a:r>
              <a:rPr lang="fi-FI" dirty="0"/>
              <a:t> toteuttamaa puukerrostaloa esimerkkinä – TOAS Kauppi ja TOAS Lumipuu. Hankkeisiin voi tutustua osoitteissa: </a:t>
            </a:r>
          </a:p>
          <a:p>
            <a:pPr marL="457200" lvl="1" indent="0">
              <a:buNone/>
            </a:pPr>
            <a:r>
              <a:rPr lang="fi-FI" dirty="0"/>
              <a:t>	- </a:t>
            </a:r>
            <a:r>
              <a:rPr lang="fi-FI" dirty="0" err="1"/>
              <a:t>Toas</a:t>
            </a:r>
            <a:r>
              <a:rPr lang="fi-FI" dirty="0"/>
              <a:t> Kauppi kuntokatu 11 a, 33520 Tampere</a:t>
            </a:r>
          </a:p>
          <a:p>
            <a:pPr marL="457200" lvl="1" indent="0">
              <a:buNone/>
            </a:pPr>
            <a:r>
              <a:rPr lang="fi-FI" dirty="0"/>
              <a:t>	- </a:t>
            </a:r>
            <a:r>
              <a:rPr lang="fi-FI" dirty="0" err="1"/>
              <a:t>Toas</a:t>
            </a:r>
            <a:r>
              <a:rPr lang="fi-FI" dirty="0"/>
              <a:t> Lumipuu Makkarajärvenkatu 74, 33720 Tampere</a:t>
            </a:r>
          </a:p>
        </p:txBody>
      </p:sp>
      <p:sp>
        <p:nvSpPr>
          <p:cNvPr id="6" name="Google Shape;98;g12a037aa8e9_0_0">
            <a:extLst>
              <a:ext uri="{FF2B5EF4-FFF2-40B4-BE49-F238E27FC236}">
                <a16:creationId xmlns:a16="http://schemas.microsoft.com/office/drawing/2014/main" id="{5F90838C-0FA5-1778-197C-85ADDC1D3C33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40" tIns="45720" rIns="91440" bIns="45720" rtlCol="0" anchor="ctr" anchorCtr="0">
            <a:noAutofit/>
          </a:bodyPr>
          <a:lstStyle>
            <a:defPPr>
              <a:defRPr lang="fi-FI"/>
            </a:defPPr>
            <a:lvl1pPr marL="0" algn="ctr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B338A197-4EA2-4D23-935D-0DB0ED09FF0F}" type="slidenum">
              <a:rPr lang="fi-FI" smtClean="0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6</a:t>
            </a:fld>
            <a:endParaRPr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933B35AC-C887-C129-0B88-09BCD74233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Rakentamistalous ja projektijohto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7773558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D308D0C-45A3-E43A-8ED0-EF1666E156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Puurakentamisen markkinat</a:t>
            </a:r>
          </a:p>
        </p:txBody>
      </p:sp>
    </p:spTree>
    <p:extLst>
      <p:ext uri="{BB962C8B-B14F-4D97-AF65-F5344CB8AC3E}">
        <p14:creationId xmlns:p14="http://schemas.microsoft.com/office/powerpoint/2010/main" val="12745030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98FD9DED-A472-476F-8378-62BD08C51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Puurakentamisen markkinat 2021</a:t>
            </a:r>
          </a:p>
        </p:txBody>
      </p:sp>
      <p:sp>
        <p:nvSpPr>
          <p:cNvPr id="5" name="Sisällön paikkamerkki 4">
            <a:extLst>
              <a:ext uri="{FF2B5EF4-FFF2-40B4-BE49-F238E27FC236}">
                <a16:creationId xmlns:a16="http://schemas.microsoft.com/office/drawing/2014/main" id="{8D97F0B9-6DE9-4730-A78B-E7F70E6684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Luennossa käsitellään puurakentamisen markkinoiden kysyntä ja tarjontapuolta Suomessa.</a:t>
            </a:r>
          </a:p>
          <a:p>
            <a:r>
              <a:rPr lang="fi-FI" dirty="0"/>
              <a:t>Esityksessä keskitytään pääosin uudistuotantoon ja talonrakentamisen volyymeihin. On syytä huomata, että puutuotteita hyödynnetään hyvin laajasti myös muussa käytössä, kuten huonekaluteollisuudessa, infrarakentamisessa tai korjausrakentamisessa.</a:t>
            </a:r>
          </a:p>
        </p:txBody>
      </p:sp>
      <p:sp>
        <p:nvSpPr>
          <p:cNvPr id="6" name="Google Shape;98;g12a037aa8e9_0_0">
            <a:extLst>
              <a:ext uri="{FF2B5EF4-FFF2-40B4-BE49-F238E27FC236}">
                <a16:creationId xmlns:a16="http://schemas.microsoft.com/office/drawing/2014/main" id="{1C3C4E98-15E5-5BFE-FAEC-59169B672B0F}"/>
              </a:ext>
            </a:extLst>
          </p:cNvPr>
          <p:cNvSpPr txBox="1">
            <a:spLocks/>
          </p:cNvSpPr>
          <p:nvPr/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40" tIns="45720" rIns="91440" bIns="45720" rtlCol="0" anchor="ctr" anchorCtr="0">
            <a:noAutofit/>
          </a:bodyPr>
          <a:lstStyle>
            <a:defPPr>
              <a:defRPr lang="fi-FI"/>
            </a:defPPr>
            <a:lvl1pPr marL="0" algn="ctr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338A197-4EA2-4D23-935D-0DB0ED09FF0F}" type="slidenum">
              <a:rPr lang="fi-FI" smtClean="0"/>
              <a:pPr/>
              <a:t>8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DAA0E82C-40EE-C326-7D8D-16A133C94B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Rakentamistalous ja projektijohto</a:t>
            </a:r>
            <a:endParaRPr lang="fi-FI" dirty="0"/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43C21446-04CA-FD21-B909-BA65E312C8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8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833525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98FD9DED-A472-476F-8378-62BD08C51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Esimerkkilaskelma mittakaavoista</a:t>
            </a:r>
          </a:p>
        </p:txBody>
      </p:sp>
      <p:sp>
        <p:nvSpPr>
          <p:cNvPr id="5" name="Sisällön paikkamerkki 4">
            <a:extLst>
              <a:ext uri="{FF2B5EF4-FFF2-40B4-BE49-F238E27FC236}">
                <a16:creationId xmlns:a16="http://schemas.microsoft.com/office/drawing/2014/main" id="{8D97F0B9-6DE9-4730-A78B-E7F70E6684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i-FI" dirty="0"/>
              <a:t>Vuonna 2021 rakennettiin noin 35 000 kerrostaloasuntoa</a:t>
            </a:r>
          </a:p>
          <a:p>
            <a:r>
              <a:rPr lang="fi-FI" dirty="0"/>
              <a:t>Jos keskipinta-ala olisi 50m2 niin tarkoittaisi se 1 750 000 rakennettua neliötä</a:t>
            </a:r>
          </a:p>
          <a:p>
            <a:r>
              <a:rPr lang="fi-FI" dirty="0"/>
              <a:t>Yhden neliön rakentamiseen käytetään esimerkkikohteessa 0,4m3 massiivipuutuotteita, esim. </a:t>
            </a:r>
            <a:r>
              <a:rPr lang="fi-FI" dirty="0" err="1"/>
              <a:t>CLT:tä</a:t>
            </a:r>
            <a:r>
              <a:rPr lang="fi-FI" dirty="0"/>
              <a:t> ja </a:t>
            </a:r>
            <a:r>
              <a:rPr lang="fi-FI" dirty="0" err="1"/>
              <a:t>LVL:ää</a:t>
            </a:r>
            <a:r>
              <a:rPr lang="fi-FI" dirty="0"/>
              <a:t>. </a:t>
            </a:r>
          </a:p>
          <a:p>
            <a:r>
              <a:rPr lang="fi-FI" dirty="0"/>
              <a:t>Jos kaikki rakennettaisiin puusta = 700 000m3 jalostettua puuta</a:t>
            </a:r>
          </a:p>
          <a:p>
            <a:r>
              <a:rPr lang="fi-FI" dirty="0"/>
              <a:t>Sahatavarana tämä tarkoittaisi n. 1Mm3 sahatavaraa</a:t>
            </a:r>
          </a:p>
          <a:p>
            <a:r>
              <a:rPr lang="fi-FI" dirty="0"/>
              <a:t>Suomen sahatavaran tuotanto 2021 oli noin 12Mm3</a:t>
            </a:r>
          </a:p>
          <a:p>
            <a:r>
              <a:rPr lang="fi-FI" b="1" dirty="0"/>
              <a:t>Vaikka kaikki kerrostalot rakennettaisiin puusta niin vaatisi se alle 10% Suomen sahatavaran tuotannosta! </a:t>
            </a:r>
          </a:p>
        </p:txBody>
      </p:sp>
      <p:sp>
        <p:nvSpPr>
          <p:cNvPr id="6" name="Google Shape;98;g12a037aa8e9_0_0">
            <a:extLst>
              <a:ext uri="{FF2B5EF4-FFF2-40B4-BE49-F238E27FC236}">
                <a16:creationId xmlns:a16="http://schemas.microsoft.com/office/drawing/2014/main" id="{BD47BE5D-1F9A-46F4-FE29-2E223279F17D}"/>
              </a:ext>
            </a:extLst>
          </p:cNvPr>
          <p:cNvSpPr txBox="1">
            <a:spLocks/>
          </p:cNvSpPr>
          <p:nvPr/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40" tIns="45720" rIns="91440" bIns="45720" rtlCol="0" anchor="ctr" anchorCtr="0">
            <a:noAutofit/>
          </a:bodyPr>
          <a:lstStyle>
            <a:defPPr>
              <a:defRPr lang="fi-FI"/>
            </a:defPPr>
            <a:lvl1pPr marL="0" algn="ctr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338A197-4EA2-4D23-935D-0DB0ED09FF0F}" type="slidenum">
              <a:rPr lang="fi-FI" smtClean="0"/>
              <a:pPr/>
              <a:t>9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6943E246-3E0B-505A-A2D7-E133DCFB49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Rakentamistalous ja projektijohto</a:t>
            </a:r>
            <a:endParaRPr lang="fi-FI" dirty="0"/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9A50EF2B-754B-2B2B-38BD-6DDAEEE33E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9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7955619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Mukautettu 12">
      <a:dk1>
        <a:srgbClr val="0D0D0D"/>
      </a:dk1>
      <a:lt1>
        <a:srgbClr val="FFFFFF"/>
      </a:lt1>
      <a:dk2>
        <a:srgbClr val="0D0D0D"/>
      </a:dk2>
      <a:lt2>
        <a:srgbClr val="F2F2F2"/>
      </a:lt2>
      <a:accent1>
        <a:srgbClr val="9CA65D"/>
      </a:accent1>
      <a:accent2>
        <a:srgbClr val="F2AE31"/>
      </a:accent2>
      <a:accent3>
        <a:srgbClr val="44A8F2"/>
      </a:accent3>
      <a:accent4>
        <a:srgbClr val="106141"/>
      </a:accent4>
      <a:accent5>
        <a:srgbClr val="6C733D"/>
      </a:accent5>
      <a:accent6>
        <a:srgbClr val="9CA65D"/>
      </a:accent6>
      <a:hlink>
        <a:srgbClr val="A65A4A"/>
      </a:hlink>
      <a:folHlink>
        <a:srgbClr val="8C8D88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2036</TotalTime>
  <Words>1216</Words>
  <Application>Microsoft Office PowerPoint</Application>
  <PresentationFormat>Laajakuva</PresentationFormat>
  <Paragraphs>226</Paragraphs>
  <Slides>29</Slides>
  <Notes>4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29</vt:i4>
      </vt:variant>
    </vt:vector>
  </HeadingPairs>
  <TitlesOfParts>
    <vt:vector size="33" baseType="lpstr">
      <vt:lpstr>Arial</vt:lpstr>
      <vt:lpstr>Calibri</vt:lpstr>
      <vt:lpstr>Calibri Light</vt:lpstr>
      <vt:lpstr>Office-teema</vt:lpstr>
      <vt:lpstr>Teollinen puurakentaminen</vt:lpstr>
      <vt:lpstr>PowerPoint-esitys</vt:lpstr>
      <vt:lpstr>Rakentamistalous ja projektijohto</vt:lpstr>
      <vt:lpstr>PowerPoint-esitys</vt:lpstr>
      <vt:lpstr>Rakentamistalous ja projektijohto</vt:lpstr>
      <vt:lpstr>Sisältö</vt:lpstr>
      <vt:lpstr>Puurakentamisen markkinat</vt:lpstr>
      <vt:lpstr>Puurakentamisen markkinat 2021</vt:lpstr>
      <vt:lpstr>Esimerkkilaskelma mittakaavoista</vt:lpstr>
      <vt:lpstr>Puun reitti tuotteiksi Suomessa, 2021</vt:lpstr>
      <vt:lpstr>Rakentamisen nykytila Suomessa, 2021</vt:lpstr>
      <vt:lpstr>Puurakentamisen nykytila, 2021</vt:lpstr>
      <vt:lpstr>Puurakentamisen nykytila, 2021</vt:lpstr>
      <vt:lpstr>Puurakentamisen nykytila, 2021</vt:lpstr>
      <vt:lpstr>Puurakentamisen nykytila, 2021</vt:lpstr>
      <vt:lpstr>Puurakentamisen nykytila, 2021</vt:lpstr>
      <vt:lpstr>Ajurit puurakentamiseen, ympäristötehokkuus</vt:lpstr>
      <vt:lpstr>Ajurit puurakentamiseen, hiilijemma</vt:lpstr>
      <vt:lpstr>Hiilitehokkuuden oletetut vaikutukset kysyntään</vt:lpstr>
      <vt:lpstr>Julkiset puurakentamisen tavoitteet, YM</vt:lpstr>
      <vt:lpstr>TARJONTA</vt:lpstr>
      <vt:lpstr>Tuotannon bruttoarvo</vt:lpstr>
      <vt:lpstr>Tarjonta, Suomi</vt:lpstr>
      <vt:lpstr>Tarjonta, Suomi</vt:lpstr>
      <vt:lpstr>Tarjonta, Suomi</vt:lpstr>
      <vt:lpstr>Tarjonta, Suomi</vt:lpstr>
      <vt:lpstr>Tarjonta, muut resurssit</vt:lpstr>
      <vt:lpstr>Pähkinänkuoressa</vt:lpstr>
      <vt:lpstr>H5 Viikkoharjoitus puurakentamisen markkinat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atte Kalke</dc:creator>
  <cp:lastModifiedBy>Hilppa Iittiläinen</cp:lastModifiedBy>
  <cp:revision>21</cp:revision>
  <dcterms:created xsi:type="dcterms:W3CDTF">2021-05-03T10:20:21Z</dcterms:created>
  <dcterms:modified xsi:type="dcterms:W3CDTF">2022-06-20T12:37:23Z</dcterms:modified>
</cp:coreProperties>
</file>