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16" r:id="rId2"/>
    <p:sldId id="317" r:id="rId3"/>
    <p:sldId id="318" r:id="rId4"/>
    <p:sldId id="259" r:id="rId5"/>
    <p:sldId id="319" r:id="rId6"/>
    <p:sldId id="320" r:id="rId7"/>
    <p:sldId id="321" r:id="rId8"/>
    <p:sldId id="261" r:id="rId9"/>
    <p:sldId id="273" r:id="rId10"/>
    <p:sldId id="274" r:id="rId11"/>
    <p:sldId id="275" r:id="rId12"/>
    <p:sldId id="278" r:id="rId13"/>
    <p:sldId id="276" r:id="rId14"/>
    <p:sldId id="280" r:id="rId15"/>
    <p:sldId id="283" r:id="rId16"/>
    <p:sldId id="279" r:id="rId17"/>
    <p:sldId id="282" r:id="rId18"/>
    <p:sldId id="277" r:id="rId19"/>
    <p:sldId id="281" r:id="rId20"/>
    <p:sldId id="266" r:id="rId2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3D42D7-7DEC-4E66-A9F0-6268287E70C6}" v="16" dt="2022-06-20T12:36:50.3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20" autoAdjust="0"/>
    <p:restoredTop sz="94660"/>
  </p:normalViewPr>
  <p:slideViewPr>
    <p:cSldViewPr snapToGrid="0">
      <p:cViewPr varScale="1">
        <p:scale>
          <a:sx n="158" d="100"/>
          <a:sy n="158" d="100"/>
        </p:scale>
        <p:origin x="15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42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uli Ylinen" userId="b99c3d69-9420-4882-8ec1-d40a72bbb352" providerId="ADAL" clId="{CB2E6CC4-021B-4485-A1D5-DAF0D318C9A5}"/>
    <pc:docChg chg="modSld">
      <pc:chgData name="Sauli Ylinen" userId="b99c3d69-9420-4882-8ec1-d40a72bbb352" providerId="ADAL" clId="{CB2E6CC4-021B-4485-A1D5-DAF0D318C9A5}" dt="2022-05-29T16:23:37.215" v="65" actId="20577"/>
      <pc:docMkLst>
        <pc:docMk/>
      </pc:docMkLst>
      <pc:sldChg chg="modSp mod">
        <pc:chgData name="Sauli Ylinen" userId="b99c3d69-9420-4882-8ec1-d40a72bbb352" providerId="ADAL" clId="{CB2E6CC4-021B-4485-A1D5-DAF0D318C9A5}" dt="2022-05-29T16:23:37.215" v="65" actId="20577"/>
        <pc:sldMkLst>
          <pc:docMk/>
          <pc:sldMk cId="1479274206" sldId="276"/>
        </pc:sldMkLst>
        <pc:spChg chg="mod">
          <ac:chgData name="Sauli Ylinen" userId="b99c3d69-9420-4882-8ec1-d40a72bbb352" providerId="ADAL" clId="{CB2E6CC4-021B-4485-A1D5-DAF0D318C9A5}" dt="2022-05-29T16:23:37.215" v="65" actId="20577"/>
          <ac:spMkLst>
            <pc:docMk/>
            <pc:sldMk cId="1479274206" sldId="276"/>
            <ac:spMk id="5" creationId="{8D97F0B9-6DE9-4730-A78B-E7F70E66841B}"/>
          </ac:spMkLst>
        </pc:spChg>
      </pc:sldChg>
    </pc:docChg>
  </pc:docChgLst>
  <pc:docChgLst>
    <pc:chgData name="Hilppa Iittiläinen" userId="f7572432-e0f1-4abb-81ed-7836843e2f2b" providerId="ADAL" clId="{8D3D42D7-7DEC-4E66-A9F0-6268287E70C6}"/>
    <pc:docChg chg="custSel addSld delSld modSld">
      <pc:chgData name="Hilppa Iittiläinen" userId="f7572432-e0f1-4abb-81ed-7836843e2f2b" providerId="ADAL" clId="{8D3D42D7-7DEC-4E66-A9F0-6268287E70C6}" dt="2022-06-20T12:36:54.579" v="57" actId="478"/>
      <pc:docMkLst>
        <pc:docMk/>
      </pc:docMkLst>
      <pc:sldChg chg="modSp del mod">
        <pc:chgData name="Hilppa Iittiläinen" userId="f7572432-e0f1-4abb-81ed-7836843e2f2b" providerId="ADAL" clId="{8D3D42D7-7DEC-4E66-A9F0-6268287E70C6}" dt="2022-06-15T08:44:17.289" v="4" actId="47"/>
        <pc:sldMkLst>
          <pc:docMk/>
          <pc:sldMk cId="346151276" sldId="256"/>
        </pc:sldMkLst>
        <pc:spChg chg="mod">
          <ac:chgData name="Hilppa Iittiläinen" userId="f7572432-e0f1-4abb-81ed-7836843e2f2b" providerId="ADAL" clId="{8D3D42D7-7DEC-4E66-A9F0-6268287E70C6}" dt="2022-06-15T08:44:13.019" v="2" actId="21"/>
          <ac:spMkLst>
            <pc:docMk/>
            <pc:sldMk cId="346151276" sldId="256"/>
            <ac:spMk id="4" creationId="{EDA266B3-37CB-4FD9-B6AB-E618D118F783}"/>
          </ac:spMkLst>
        </pc:spChg>
      </pc:sldChg>
      <pc:sldChg chg="add">
        <pc:chgData name="Hilppa Iittiläinen" userId="f7572432-e0f1-4abb-81ed-7836843e2f2b" providerId="ADAL" clId="{8D3D42D7-7DEC-4E66-A9F0-6268287E70C6}" dt="2022-06-15T08:44:01.738" v="0"/>
        <pc:sldMkLst>
          <pc:docMk/>
          <pc:sldMk cId="0" sldId="259"/>
        </pc:sldMkLst>
      </pc:sldChg>
      <pc:sldChg chg="addSp modSp mod modClrScheme chgLayout">
        <pc:chgData name="Hilppa Iittiläinen" userId="f7572432-e0f1-4abb-81ed-7836843e2f2b" providerId="ADAL" clId="{8D3D42D7-7DEC-4E66-A9F0-6268287E70C6}" dt="2022-06-15T08:45:08.917" v="47" actId="700"/>
        <pc:sldMkLst>
          <pc:docMk/>
          <pc:sldMk cId="936451030" sldId="261"/>
        </pc:sldMkLst>
        <pc:spChg chg="mod ord">
          <ac:chgData name="Hilppa Iittiläinen" userId="f7572432-e0f1-4abb-81ed-7836843e2f2b" providerId="ADAL" clId="{8D3D42D7-7DEC-4E66-A9F0-6268287E70C6}" dt="2022-06-15T08:45:08.917" v="47" actId="700"/>
          <ac:spMkLst>
            <pc:docMk/>
            <pc:sldMk cId="936451030" sldId="261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8D3D42D7-7DEC-4E66-A9F0-6268287E70C6}" dt="2022-06-15T08:45:08.917" v="47" actId="700"/>
          <ac:spMkLst>
            <pc:docMk/>
            <pc:sldMk cId="936451030" sldId="261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8D3D42D7-7DEC-4E66-A9F0-6268287E70C6}" dt="2022-06-15T08:44:44.711" v="34"/>
          <ac:spMkLst>
            <pc:docMk/>
            <pc:sldMk cId="936451030" sldId="261"/>
            <ac:spMk id="6" creationId="{2A037E16-26A4-2E12-B4B1-5C7AC3363B08}"/>
          </ac:spMkLst>
        </pc:spChg>
      </pc:sldChg>
      <pc:sldChg chg="addSp modSp mod modClrScheme chgLayout">
        <pc:chgData name="Hilppa Iittiläinen" userId="f7572432-e0f1-4abb-81ed-7836843e2f2b" providerId="ADAL" clId="{8D3D42D7-7DEC-4E66-A9F0-6268287E70C6}" dt="2022-06-15T08:46:52.986" v="56" actId="11"/>
        <pc:sldMkLst>
          <pc:docMk/>
          <pc:sldMk cId="3072949482" sldId="266"/>
        </pc:sldMkLst>
        <pc:spChg chg="mod ord">
          <ac:chgData name="Hilppa Iittiläinen" userId="f7572432-e0f1-4abb-81ed-7836843e2f2b" providerId="ADAL" clId="{8D3D42D7-7DEC-4E66-A9F0-6268287E70C6}" dt="2022-06-15T08:45:33.074" v="50" actId="700"/>
          <ac:spMkLst>
            <pc:docMk/>
            <pc:sldMk cId="3072949482" sldId="266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8D3D42D7-7DEC-4E66-A9F0-6268287E70C6}" dt="2022-06-15T08:46:52.986" v="56" actId="11"/>
          <ac:spMkLst>
            <pc:docMk/>
            <pc:sldMk cId="3072949482" sldId="266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8D3D42D7-7DEC-4E66-A9F0-6268287E70C6}" dt="2022-06-15T08:45:01.490" v="46"/>
          <ac:spMkLst>
            <pc:docMk/>
            <pc:sldMk cId="3072949482" sldId="266"/>
            <ac:spMk id="6" creationId="{4CC93FB3-1E3E-D1FC-0E5E-95551C086555}"/>
          </ac:spMkLst>
        </pc:spChg>
      </pc:sldChg>
      <pc:sldChg chg="addSp modSp mod modClrScheme chgLayout">
        <pc:chgData name="Hilppa Iittiläinen" userId="f7572432-e0f1-4abb-81ed-7836843e2f2b" providerId="ADAL" clId="{8D3D42D7-7DEC-4E66-A9F0-6268287E70C6}" dt="2022-06-15T08:45:12.247" v="48" actId="700"/>
        <pc:sldMkLst>
          <pc:docMk/>
          <pc:sldMk cId="915118878" sldId="273"/>
        </pc:sldMkLst>
        <pc:spChg chg="mod ord">
          <ac:chgData name="Hilppa Iittiläinen" userId="f7572432-e0f1-4abb-81ed-7836843e2f2b" providerId="ADAL" clId="{8D3D42D7-7DEC-4E66-A9F0-6268287E70C6}" dt="2022-06-15T08:45:12.247" v="48" actId="700"/>
          <ac:spMkLst>
            <pc:docMk/>
            <pc:sldMk cId="915118878" sldId="273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8D3D42D7-7DEC-4E66-A9F0-6268287E70C6}" dt="2022-06-15T08:45:12.247" v="48" actId="700"/>
          <ac:spMkLst>
            <pc:docMk/>
            <pc:sldMk cId="915118878" sldId="273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8D3D42D7-7DEC-4E66-A9F0-6268287E70C6}" dt="2022-06-15T08:44:46.480" v="35"/>
          <ac:spMkLst>
            <pc:docMk/>
            <pc:sldMk cId="915118878" sldId="273"/>
            <ac:spMk id="6" creationId="{08B133D6-E10B-2079-D621-D56B0A05624E}"/>
          </ac:spMkLst>
        </pc:spChg>
      </pc:sldChg>
      <pc:sldChg chg="addSp modSp mod modClrScheme chgLayout">
        <pc:chgData name="Hilppa Iittiläinen" userId="f7572432-e0f1-4abb-81ed-7836843e2f2b" providerId="ADAL" clId="{8D3D42D7-7DEC-4E66-A9F0-6268287E70C6}" dt="2022-06-15T08:45:18.623" v="49" actId="700"/>
        <pc:sldMkLst>
          <pc:docMk/>
          <pc:sldMk cId="711558899" sldId="274"/>
        </pc:sldMkLst>
        <pc:spChg chg="mod ord">
          <ac:chgData name="Hilppa Iittiläinen" userId="f7572432-e0f1-4abb-81ed-7836843e2f2b" providerId="ADAL" clId="{8D3D42D7-7DEC-4E66-A9F0-6268287E70C6}" dt="2022-06-15T08:45:18.623" v="49" actId="700"/>
          <ac:spMkLst>
            <pc:docMk/>
            <pc:sldMk cId="711558899" sldId="274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8D3D42D7-7DEC-4E66-A9F0-6268287E70C6}" dt="2022-06-15T08:45:18.623" v="49" actId="700"/>
          <ac:spMkLst>
            <pc:docMk/>
            <pc:sldMk cId="711558899" sldId="274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8D3D42D7-7DEC-4E66-A9F0-6268287E70C6}" dt="2022-06-15T08:44:47.669" v="36"/>
          <ac:spMkLst>
            <pc:docMk/>
            <pc:sldMk cId="711558899" sldId="274"/>
            <ac:spMk id="6" creationId="{DD877147-7F69-DFA7-B2DB-3BFDCC55D1E8}"/>
          </ac:spMkLst>
        </pc:spChg>
      </pc:sldChg>
      <pc:sldChg chg="addSp modSp mod modClrScheme chgLayout">
        <pc:chgData name="Hilppa Iittiläinen" userId="f7572432-e0f1-4abb-81ed-7836843e2f2b" providerId="ADAL" clId="{8D3D42D7-7DEC-4E66-A9F0-6268287E70C6}" dt="2022-06-15T08:45:33.074" v="50" actId="700"/>
        <pc:sldMkLst>
          <pc:docMk/>
          <pc:sldMk cId="718339933" sldId="275"/>
        </pc:sldMkLst>
        <pc:spChg chg="mod ord">
          <ac:chgData name="Hilppa Iittiläinen" userId="f7572432-e0f1-4abb-81ed-7836843e2f2b" providerId="ADAL" clId="{8D3D42D7-7DEC-4E66-A9F0-6268287E70C6}" dt="2022-06-15T08:45:33.074" v="50" actId="700"/>
          <ac:spMkLst>
            <pc:docMk/>
            <pc:sldMk cId="718339933" sldId="275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8D3D42D7-7DEC-4E66-A9F0-6268287E70C6}" dt="2022-06-15T08:45:33.074" v="50" actId="700"/>
          <ac:spMkLst>
            <pc:docMk/>
            <pc:sldMk cId="718339933" sldId="275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8D3D42D7-7DEC-4E66-A9F0-6268287E70C6}" dt="2022-06-15T08:44:49.236" v="37"/>
          <ac:spMkLst>
            <pc:docMk/>
            <pc:sldMk cId="718339933" sldId="275"/>
            <ac:spMk id="6" creationId="{005EE13B-12FD-BFB4-384E-1BD6C9698890}"/>
          </ac:spMkLst>
        </pc:spChg>
      </pc:sldChg>
      <pc:sldChg chg="addSp modSp mod modClrScheme chgLayout">
        <pc:chgData name="Hilppa Iittiläinen" userId="f7572432-e0f1-4abb-81ed-7836843e2f2b" providerId="ADAL" clId="{8D3D42D7-7DEC-4E66-A9F0-6268287E70C6}" dt="2022-06-15T08:45:33.074" v="50" actId="700"/>
        <pc:sldMkLst>
          <pc:docMk/>
          <pc:sldMk cId="1479274206" sldId="276"/>
        </pc:sldMkLst>
        <pc:spChg chg="mod ord">
          <ac:chgData name="Hilppa Iittiläinen" userId="f7572432-e0f1-4abb-81ed-7836843e2f2b" providerId="ADAL" clId="{8D3D42D7-7DEC-4E66-A9F0-6268287E70C6}" dt="2022-06-15T08:45:33.074" v="50" actId="700"/>
          <ac:spMkLst>
            <pc:docMk/>
            <pc:sldMk cId="1479274206" sldId="276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8D3D42D7-7DEC-4E66-A9F0-6268287E70C6}" dt="2022-06-15T08:45:33.074" v="50" actId="700"/>
          <ac:spMkLst>
            <pc:docMk/>
            <pc:sldMk cId="1479274206" sldId="276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8D3D42D7-7DEC-4E66-A9F0-6268287E70C6}" dt="2022-06-15T08:44:52.361" v="39"/>
          <ac:spMkLst>
            <pc:docMk/>
            <pc:sldMk cId="1479274206" sldId="276"/>
            <ac:spMk id="6" creationId="{3AAE7346-6472-427D-1B2B-3B8D824876CE}"/>
          </ac:spMkLst>
        </pc:spChg>
      </pc:sldChg>
      <pc:sldChg chg="addSp modSp mod modClrScheme chgLayout">
        <pc:chgData name="Hilppa Iittiläinen" userId="f7572432-e0f1-4abb-81ed-7836843e2f2b" providerId="ADAL" clId="{8D3D42D7-7DEC-4E66-A9F0-6268287E70C6}" dt="2022-06-15T08:45:33.074" v="50" actId="700"/>
        <pc:sldMkLst>
          <pc:docMk/>
          <pc:sldMk cId="3160796736" sldId="277"/>
        </pc:sldMkLst>
        <pc:spChg chg="mod ord">
          <ac:chgData name="Hilppa Iittiläinen" userId="f7572432-e0f1-4abb-81ed-7836843e2f2b" providerId="ADAL" clId="{8D3D42D7-7DEC-4E66-A9F0-6268287E70C6}" dt="2022-06-15T08:45:33.074" v="50" actId="700"/>
          <ac:spMkLst>
            <pc:docMk/>
            <pc:sldMk cId="3160796736" sldId="277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8D3D42D7-7DEC-4E66-A9F0-6268287E70C6}" dt="2022-06-15T08:45:33.074" v="50" actId="700"/>
          <ac:spMkLst>
            <pc:docMk/>
            <pc:sldMk cId="3160796736" sldId="277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8D3D42D7-7DEC-4E66-A9F0-6268287E70C6}" dt="2022-06-15T08:44:58.906" v="44"/>
          <ac:spMkLst>
            <pc:docMk/>
            <pc:sldMk cId="3160796736" sldId="277"/>
            <ac:spMk id="6" creationId="{F144B9F6-A6F1-3B9F-24DC-A7E7C8425BB0}"/>
          </ac:spMkLst>
        </pc:spChg>
      </pc:sldChg>
      <pc:sldChg chg="addSp modSp mod modClrScheme chgLayout">
        <pc:chgData name="Hilppa Iittiläinen" userId="f7572432-e0f1-4abb-81ed-7836843e2f2b" providerId="ADAL" clId="{8D3D42D7-7DEC-4E66-A9F0-6268287E70C6}" dt="2022-06-15T08:45:33.114" v="51" actId="27636"/>
        <pc:sldMkLst>
          <pc:docMk/>
          <pc:sldMk cId="1964784293" sldId="278"/>
        </pc:sldMkLst>
        <pc:spChg chg="mod ord">
          <ac:chgData name="Hilppa Iittiläinen" userId="f7572432-e0f1-4abb-81ed-7836843e2f2b" providerId="ADAL" clId="{8D3D42D7-7DEC-4E66-A9F0-6268287E70C6}" dt="2022-06-15T08:45:33.074" v="50" actId="700"/>
          <ac:spMkLst>
            <pc:docMk/>
            <pc:sldMk cId="1964784293" sldId="278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8D3D42D7-7DEC-4E66-A9F0-6268287E70C6}" dt="2022-06-15T08:45:33.114" v="51" actId="27636"/>
          <ac:spMkLst>
            <pc:docMk/>
            <pc:sldMk cId="1964784293" sldId="278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8D3D42D7-7DEC-4E66-A9F0-6268287E70C6}" dt="2022-06-15T08:44:50.882" v="38"/>
          <ac:spMkLst>
            <pc:docMk/>
            <pc:sldMk cId="1964784293" sldId="278"/>
            <ac:spMk id="6" creationId="{FB758FC6-D7D7-5C76-0280-A113B4A9AC69}"/>
          </ac:spMkLst>
        </pc:spChg>
      </pc:sldChg>
      <pc:sldChg chg="addSp modSp mod modClrScheme chgLayout">
        <pc:chgData name="Hilppa Iittiläinen" userId="f7572432-e0f1-4abb-81ed-7836843e2f2b" providerId="ADAL" clId="{8D3D42D7-7DEC-4E66-A9F0-6268287E70C6}" dt="2022-06-15T08:45:33.134" v="52" actId="27636"/>
        <pc:sldMkLst>
          <pc:docMk/>
          <pc:sldMk cId="1314639743" sldId="279"/>
        </pc:sldMkLst>
        <pc:spChg chg="mod ord">
          <ac:chgData name="Hilppa Iittiläinen" userId="f7572432-e0f1-4abb-81ed-7836843e2f2b" providerId="ADAL" clId="{8D3D42D7-7DEC-4E66-A9F0-6268287E70C6}" dt="2022-06-15T08:45:33.074" v="50" actId="700"/>
          <ac:spMkLst>
            <pc:docMk/>
            <pc:sldMk cId="1314639743" sldId="279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8D3D42D7-7DEC-4E66-A9F0-6268287E70C6}" dt="2022-06-15T08:45:33.134" v="52" actId="27636"/>
          <ac:spMkLst>
            <pc:docMk/>
            <pc:sldMk cId="1314639743" sldId="279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8D3D42D7-7DEC-4E66-A9F0-6268287E70C6}" dt="2022-06-15T08:44:56.305" v="42"/>
          <ac:spMkLst>
            <pc:docMk/>
            <pc:sldMk cId="1314639743" sldId="279"/>
            <ac:spMk id="6" creationId="{1049B9F1-D708-21F5-AC49-01EA4E484B92}"/>
          </ac:spMkLst>
        </pc:spChg>
      </pc:sldChg>
      <pc:sldChg chg="addSp modSp mod modClrScheme chgLayout">
        <pc:chgData name="Hilppa Iittiläinen" userId="f7572432-e0f1-4abb-81ed-7836843e2f2b" providerId="ADAL" clId="{8D3D42D7-7DEC-4E66-A9F0-6268287E70C6}" dt="2022-06-15T08:45:33.074" v="50" actId="700"/>
        <pc:sldMkLst>
          <pc:docMk/>
          <pc:sldMk cId="759748188" sldId="280"/>
        </pc:sldMkLst>
        <pc:spChg chg="mod ord">
          <ac:chgData name="Hilppa Iittiläinen" userId="f7572432-e0f1-4abb-81ed-7836843e2f2b" providerId="ADAL" clId="{8D3D42D7-7DEC-4E66-A9F0-6268287E70C6}" dt="2022-06-15T08:45:33.074" v="50" actId="700"/>
          <ac:spMkLst>
            <pc:docMk/>
            <pc:sldMk cId="759748188" sldId="280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8D3D42D7-7DEC-4E66-A9F0-6268287E70C6}" dt="2022-06-15T08:45:33.074" v="50" actId="700"/>
          <ac:spMkLst>
            <pc:docMk/>
            <pc:sldMk cId="759748188" sldId="280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8D3D42D7-7DEC-4E66-A9F0-6268287E70C6}" dt="2022-06-15T08:44:53.709" v="40"/>
          <ac:spMkLst>
            <pc:docMk/>
            <pc:sldMk cId="759748188" sldId="280"/>
            <ac:spMk id="6" creationId="{193E8AE0-5FF4-A2C6-2E8D-927F4E7659DC}"/>
          </ac:spMkLst>
        </pc:spChg>
      </pc:sldChg>
      <pc:sldChg chg="addSp modSp mod modClrScheme chgLayout">
        <pc:chgData name="Hilppa Iittiläinen" userId="f7572432-e0f1-4abb-81ed-7836843e2f2b" providerId="ADAL" clId="{8D3D42D7-7DEC-4E66-A9F0-6268287E70C6}" dt="2022-06-15T08:45:33.074" v="50" actId="700"/>
        <pc:sldMkLst>
          <pc:docMk/>
          <pc:sldMk cId="1819262652" sldId="281"/>
        </pc:sldMkLst>
        <pc:spChg chg="mod ord">
          <ac:chgData name="Hilppa Iittiläinen" userId="f7572432-e0f1-4abb-81ed-7836843e2f2b" providerId="ADAL" clId="{8D3D42D7-7DEC-4E66-A9F0-6268287E70C6}" dt="2022-06-15T08:45:33.074" v="50" actId="700"/>
          <ac:spMkLst>
            <pc:docMk/>
            <pc:sldMk cId="1819262652" sldId="281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8D3D42D7-7DEC-4E66-A9F0-6268287E70C6}" dt="2022-06-15T08:45:33.074" v="50" actId="700"/>
          <ac:spMkLst>
            <pc:docMk/>
            <pc:sldMk cId="1819262652" sldId="281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8D3D42D7-7DEC-4E66-A9F0-6268287E70C6}" dt="2022-06-15T08:45:00.221" v="45"/>
          <ac:spMkLst>
            <pc:docMk/>
            <pc:sldMk cId="1819262652" sldId="281"/>
            <ac:spMk id="6" creationId="{D76EF04D-87F2-D4E2-1459-5FBDFCBFC84D}"/>
          </ac:spMkLst>
        </pc:spChg>
      </pc:sldChg>
      <pc:sldChg chg="addSp modSp mod modClrScheme chgLayout">
        <pc:chgData name="Hilppa Iittiläinen" userId="f7572432-e0f1-4abb-81ed-7836843e2f2b" providerId="ADAL" clId="{8D3D42D7-7DEC-4E66-A9F0-6268287E70C6}" dt="2022-06-15T08:45:33.074" v="50" actId="700"/>
        <pc:sldMkLst>
          <pc:docMk/>
          <pc:sldMk cId="453581441" sldId="282"/>
        </pc:sldMkLst>
        <pc:spChg chg="mod ord">
          <ac:chgData name="Hilppa Iittiläinen" userId="f7572432-e0f1-4abb-81ed-7836843e2f2b" providerId="ADAL" clId="{8D3D42D7-7DEC-4E66-A9F0-6268287E70C6}" dt="2022-06-15T08:45:33.074" v="50" actId="700"/>
          <ac:spMkLst>
            <pc:docMk/>
            <pc:sldMk cId="453581441" sldId="282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8D3D42D7-7DEC-4E66-A9F0-6268287E70C6}" dt="2022-06-15T08:45:33.074" v="50" actId="700"/>
          <ac:spMkLst>
            <pc:docMk/>
            <pc:sldMk cId="453581441" sldId="282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8D3D42D7-7DEC-4E66-A9F0-6268287E70C6}" dt="2022-06-15T08:44:57.680" v="43"/>
          <ac:spMkLst>
            <pc:docMk/>
            <pc:sldMk cId="453581441" sldId="282"/>
            <ac:spMk id="6" creationId="{2585112B-F515-0BB2-E361-5F169B5A17AA}"/>
          </ac:spMkLst>
        </pc:spChg>
      </pc:sldChg>
      <pc:sldChg chg="addSp modSp mod modClrScheme chgLayout">
        <pc:chgData name="Hilppa Iittiläinen" userId="f7572432-e0f1-4abb-81ed-7836843e2f2b" providerId="ADAL" clId="{8D3D42D7-7DEC-4E66-A9F0-6268287E70C6}" dt="2022-06-15T08:45:57.644" v="55" actId="14100"/>
        <pc:sldMkLst>
          <pc:docMk/>
          <pc:sldMk cId="2221898144" sldId="283"/>
        </pc:sldMkLst>
        <pc:spChg chg="mod ord">
          <ac:chgData name="Hilppa Iittiläinen" userId="f7572432-e0f1-4abb-81ed-7836843e2f2b" providerId="ADAL" clId="{8D3D42D7-7DEC-4E66-A9F0-6268287E70C6}" dt="2022-06-15T08:45:33.074" v="50" actId="700"/>
          <ac:spMkLst>
            <pc:docMk/>
            <pc:sldMk cId="2221898144" sldId="283"/>
            <ac:spMk id="4" creationId="{98FD9DED-A472-476F-8378-62BD08C511BD}"/>
          </ac:spMkLst>
        </pc:spChg>
        <pc:spChg chg="mod ord">
          <ac:chgData name="Hilppa Iittiläinen" userId="f7572432-e0f1-4abb-81ed-7836843e2f2b" providerId="ADAL" clId="{8D3D42D7-7DEC-4E66-A9F0-6268287E70C6}" dt="2022-06-15T08:45:57.644" v="55" actId="14100"/>
          <ac:spMkLst>
            <pc:docMk/>
            <pc:sldMk cId="2221898144" sldId="283"/>
            <ac:spMk id="5" creationId="{8D97F0B9-6DE9-4730-A78B-E7F70E66841B}"/>
          </ac:spMkLst>
        </pc:spChg>
        <pc:spChg chg="add mod">
          <ac:chgData name="Hilppa Iittiläinen" userId="f7572432-e0f1-4abb-81ed-7836843e2f2b" providerId="ADAL" clId="{8D3D42D7-7DEC-4E66-A9F0-6268287E70C6}" dt="2022-06-15T08:44:55.046" v="41"/>
          <ac:spMkLst>
            <pc:docMk/>
            <pc:sldMk cId="2221898144" sldId="283"/>
            <ac:spMk id="6" creationId="{4BE4CD99-71E1-B4B8-8B5E-FA6BEDFF7373}"/>
          </ac:spMkLst>
        </pc:spChg>
        <pc:picChg chg="mod">
          <ac:chgData name="Hilppa Iittiläinen" userId="f7572432-e0f1-4abb-81ed-7836843e2f2b" providerId="ADAL" clId="{8D3D42D7-7DEC-4E66-A9F0-6268287E70C6}" dt="2022-06-15T08:45:54.591" v="54" actId="1076"/>
          <ac:picMkLst>
            <pc:docMk/>
            <pc:sldMk cId="2221898144" sldId="283"/>
            <ac:picMk id="1026" creationId="{442CFEC6-AD65-4DF5-A81A-A3716B41968E}"/>
          </ac:picMkLst>
        </pc:picChg>
      </pc:sldChg>
      <pc:sldChg chg="add">
        <pc:chgData name="Hilppa Iittiläinen" userId="f7572432-e0f1-4abb-81ed-7836843e2f2b" providerId="ADAL" clId="{8D3D42D7-7DEC-4E66-A9F0-6268287E70C6}" dt="2022-06-15T08:44:01.738" v="0"/>
        <pc:sldMkLst>
          <pc:docMk/>
          <pc:sldMk cId="0" sldId="316"/>
        </pc:sldMkLst>
      </pc:sldChg>
      <pc:sldChg chg="delSp add mod">
        <pc:chgData name="Hilppa Iittiläinen" userId="f7572432-e0f1-4abb-81ed-7836843e2f2b" providerId="ADAL" clId="{8D3D42D7-7DEC-4E66-A9F0-6268287E70C6}" dt="2022-06-20T12:36:54.579" v="57" actId="478"/>
        <pc:sldMkLst>
          <pc:docMk/>
          <pc:sldMk cId="0" sldId="317"/>
        </pc:sldMkLst>
        <pc:spChg chg="del">
          <ac:chgData name="Hilppa Iittiläinen" userId="f7572432-e0f1-4abb-81ed-7836843e2f2b" providerId="ADAL" clId="{8D3D42D7-7DEC-4E66-A9F0-6268287E70C6}" dt="2022-06-20T12:36:54.579" v="57" actId="478"/>
          <ac:spMkLst>
            <pc:docMk/>
            <pc:sldMk cId="0" sldId="317"/>
            <ac:spMk id="2" creationId="{8A8FE1A6-C1FC-EF25-790C-436E1EF8760D}"/>
          </ac:spMkLst>
        </pc:spChg>
      </pc:sldChg>
      <pc:sldChg chg="add">
        <pc:chgData name="Hilppa Iittiläinen" userId="f7572432-e0f1-4abb-81ed-7836843e2f2b" providerId="ADAL" clId="{8D3D42D7-7DEC-4E66-A9F0-6268287E70C6}" dt="2022-06-15T08:44:01.738" v="0"/>
        <pc:sldMkLst>
          <pc:docMk/>
          <pc:sldMk cId="0" sldId="318"/>
        </pc:sldMkLst>
      </pc:sldChg>
      <pc:sldChg chg="add">
        <pc:chgData name="Hilppa Iittiläinen" userId="f7572432-e0f1-4abb-81ed-7836843e2f2b" providerId="ADAL" clId="{8D3D42D7-7DEC-4E66-A9F0-6268287E70C6}" dt="2022-06-15T08:44:01.738" v="0"/>
        <pc:sldMkLst>
          <pc:docMk/>
          <pc:sldMk cId="2724807033" sldId="319"/>
        </pc:sldMkLst>
      </pc:sldChg>
      <pc:sldChg chg="add">
        <pc:chgData name="Hilppa Iittiläinen" userId="f7572432-e0f1-4abb-81ed-7836843e2f2b" providerId="ADAL" clId="{8D3D42D7-7DEC-4E66-A9F0-6268287E70C6}" dt="2022-06-15T08:44:01.738" v="0"/>
        <pc:sldMkLst>
          <pc:docMk/>
          <pc:sldMk cId="2777355808" sldId="320"/>
        </pc:sldMkLst>
      </pc:sldChg>
      <pc:sldChg chg="modSp new mod">
        <pc:chgData name="Hilppa Iittiläinen" userId="f7572432-e0f1-4abb-81ed-7836843e2f2b" providerId="ADAL" clId="{8D3D42D7-7DEC-4E66-A9F0-6268287E70C6}" dt="2022-06-15T08:44:15.197" v="3"/>
        <pc:sldMkLst>
          <pc:docMk/>
          <pc:sldMk cId="3384328769" sldId="321"/>
        </pc:sldMkLst>
        <pc:spChg chg="mod">
          <ac:chgData name="Hilppa Iittiläinen" userId="f7572432-e0f1-4abb-81ed-7836843e2f2b" providerId="ADAL" clId="{8D3D42D7-7DEC-4E66-A9F0-6268287E70C6}" dt="2022-06-15T08:44:15.197" v="3"/>
          <ac:spMkLst>
            <pc:docMk/>
            <pc:sldMk cId="3384328769" sldId="321"/>
            <ac:spMk id="2" creationId="{CE071A34-17D5-9C9C-25A4-D6CC46141615}"/>
          </ac:spMkLst>
        </pc:spChg>
      </pc:sldChg>
    </pc:docChg>
  </pc:docChgLst>
  <pc:docChgLst>
    <pc:chgData name="Sauli Ylinen" userId="b99c3d69-9420-4882-8ec1-d40a72bbb352" providerId="ADAL" clId="{3A6663A8-A161-4E7C-989C-DEF186D5D7D6}"/>
    <pc:docChg chg="undo custSel addSld modSld sldOrd">
      <pc:chgData name="Sauli Ylinen" userId="b99c3d69-9420-4882-8ec1-d40a72bbb352" providerId="ADAL" clId="{3A6663A8-A161-4E7C-989C-DEF186D5D7D6}" dt="2022-03-15T06:46:31.463" v="8931" actId="20577"/>
      <pc:docMkLst>
        <pc:docMk/>
      </pc:docMkLst>
      <pc:sldChg chg="modSp mod">
        <pc:chgData name="Sauli Ylinen" userId="b99c3d69-9420-4882-8ec1-d40a72bbb352" providerId="ADAL" clId="{3A6663A8-A161-4E7C-989C-DEF186D5D7D6}" dt="2022-03-14T23:59:03.426" v="48" actId="20577"/>
        <pc:sldMkLst>
          <pc:docMk/>
          <pc:sldMk cId="346151276" sldId="256"/>
        </pc:sldMkLst>
        <pc:spChg chg="mod">
          <ac:chgData name="Sauli Ylinen" userId="b99c3d69-9420-4882-8ec1-d40a72bbb352" providerId="ADAL" clId="{3A6663A8-A161-4E7C-989C-DEF186D5D7D6}" dt="2022-03-14T23:59:03.426" v="48" actId="20577"/>
          <ac:spMkLst>
            <pc:docMk/>
            <pc:sldMk cId="346151276" sldId="256"/>
            <ac:spMk id="4" creationId="{EDA266B3-37CB-4FD9-B6AB-E618D118F783}"/>
          </ac:spMkLst>
        </pc:spChg>
      </pc:sldChg>
      <pc:sldChg chg="modSp mod">
        <pc:chgData name="Sauli Ylinen" userId="b99c3d69-9420-4882-8ec1-d40a72bbb352" providerId="ADAL" clId="{3A6663A8-A161-4E7C-989C-DEF186D5D7D6}" dt="2022-03-15T04:45:45.039" v="401" actId="20577"/>
        <pc:sldMkLst>
          <pc:docMk/>
          <pc:sldMk cId="936451030" sldId="261"/>
        </pc:sldMkLst>
        <pc:spChg chg="mod">
          <ac:chgData name="Sauli Ylinen" userId="b99c3d69-9420-4882-8ec1-d40a72bbb352" providerId="ADAL" clId="{3A6663A8-A161-4E7C-989C-DEF186D5D7D6}" dt="2022-03-15T04:45:45.039" v="401" actId="20577"/>
          <ac:spMkLst>
            <pc:docMk/>
            <pc:sldMk cId="936451030" sldId="261"/>
            <ac:spMk id="5" creationId="{8D97F0B9-6DE9-4730-A78B-E7F70E66841B}"/>
          </ac:spMkLst>
        </pc:spChg>
      </pc:sldChg>
      <pc:sldChg chg="modSp mod">
        <pc:chgData name="Sauli Ylinen" userId="b99c3d69-9420-4882-8ec1-d40a72bbb352" providerId="ADAL" clId="{3A6663A8-A161-4E7C-989C-DEF186D5D7D6}" dt="2022-03-15T05:26:06.121" v="5184" actId="20577"/>
        <pc:sldMkLst>
          <pc:docMk/>
          <pc:sldMk cId="3072949482" sldId="266"/>
        </pc:sldMkLst>
        <pc:spChg chg="mod">
          <ac:chgData name="Sauli Ylinen" userId="b99c3d69-9420-4882-8ec1-d40a72bbb352" providerId="ADAL" clId="{3A6663A8-A161-4E7C-989C-DEF186D5D7D6}" dt="2022-03-15T05:26:06.121" v="5184" actId="20577"/>
          <ac:spMkLst>
            <pc:docMk/>
            <pc:sldMk cId="3072949482" sldId="266"/>
            <ac:spMk id="5" creationId="{8D97F0B9-6DE9-4730-A78B-E7F70E66841B}"/>
          </ac:spMkLst>
        </pc:spChg>
      </pc:sldChg>
      <pc:sldChg chg="modSp mod">
        <pc:chgData name="Sauli Ylinen" userId="b99c3d69-9420-4882-8ec1-d40a72bbb352" providerId="ADAL" clId="{3A6663A8-A161-4E7C-989C-DEF186D5D7D6}" dt="2022-03-15T04:51:21.401" v="1358" actId="20577"/>
        <pc:sldMkLst>
          <pc:docMk/>
          <pc:sldMk cId="915118878" sldId="273"/>
        </pc:sldMkLst>
        <pc:spChg chg="mod">
          <ac:chgData name="Sauli Ylinen" userId="b99c3d69-9420-4882-8ec1-d40a72bbb352" providerId="ADAL" clId="{3A6663A8-A161-4E7C-989C-DEF186D5D7D6}" dt="2022-03-15T04:47:57.141" v="731" actId="1076"/>
          <ac:spMkLst>
            <pc:docMk/>
            <pc:sldMk cId="915118878" sldId="273"/>
            <ac:spMk id="4" creationId="{98FD9DED-A472-476F-8378-62BD08C511BD}"/>
          </ac:spMkLst>
        </pc:spChg>
        <pc:spChg chg="mod">
          <ac:chgData name="Sauli Ylinen" userId="b99c3d69-9420-4882-8ec1-d40a72bbb352" providerId="ADAL" clId="{3A6663A8-A161-4E7C-989C-DEF186D5D7D6}" dt="2022-03-15T04:51:21.401" v="1358" actId="20577"/>
          <ac:spMkLst>
            <pc:docMk/>
            <pc:sldMk cId="915118878" sldId="273"/>
            <ac:spMk id="5" creationId="{8D97F0B9-6DE9-4730-A78B-E7F70E66841B}"/>
          </ac:spMkLst>
        </pc:spChg>
      </pc:sldChg>
      <pc:sldChg chg="modSp mod">
        <pc:chgData name="Sauli Ylinen" userId="b99c3d69-9420-4882-8ec1-d40a72bbb352" providerId="ADAL" clId="{3A6663A8-A161-4E7C-989C-DEF186D5D7D6}" dt="2022-03-15T05:05:28.841" v="3259" actId="1076"/>
        <pc:sldMkLst>
          <pc:docMk/>
          <pc:sldMk cId="711558899" sldId="274"/>
        </pc:sldMkLst>
        <pc:spChg chg="mod">
          <ac:chgData name="Sauli Ylinen" userId="b99c3d69-9420-4882-8ec1-d40a72bbb352" providerId="ADAL" clId="{3A6663A8-A161-4E7C-989C-DEF186D5D7D6}" dt="2022-03-15T04:53:23.385" v="1607" actId="1076"/>
          <ac:spMkLst>
            <pc:docMk/>
            <pc:sldMk cId="711558899" sldId="274"/>
            <ac:spMk id="4" creationId="{98FD9DED-A472-476F-8378-62BD08C511BD}"/>
          </ac:spMkLst>
        </pc:spChg>
        <pc:spChg chg="mod">
          <ac:chgData name="Sauli Ylinen" userId="b99c3d69-9420-4882-8ec1-d40a72bbb352" providerId="ADAL" clId="{3A6663A8-A161-4E7C-989C-DEF186D5D7D6}" dt="2022-03-15T05:05:28.841" v="3259" actId="1076"/>
          <ac:spMkLst>
            <pc:docMk/>
            <pc:sldMk cId="711558899" sldId="274"/>
            <ac:spMk id="5" creationId="{8D97F0B9-6DE9-4730-A78B-E7F70E66841B}"/>
          </ac:spMkLst>
        </pc:spChg>
      </pc:sldChg>
      <pc:sldChg chg="modSp mod">
        <pc:chgData name="Sauli Ylinen" userId="b99c3d69-9420-4882-8ec1-d40a72bbb352" providerId="ADAL" clId="{3A6663A8-A161-4E7C-989C-DEF186D5D7D6}" dt="2022-03-15T05:14:16.185" v="3770" actId="20577"/>
        <pc:sldMkLst>
          <pc:docMk/>
          <pc:sldMk cId="718339933" sldId="275"/>
        </pc:sldMkLst>
        <pc:spChg chg="mod">
          <ac:chgData name="Sauli Ylinen" userId="b99c3d69-9420-4882-8ec1-d40a72bbb352" providerId="ADAL" clId="{3A6663A8-A161-4E7C-989C-DEF186D5D7D6}" dt="2022-03-15T04:51:57.558" v="1359" actId="20577"/>
          <ac:spMkLst>
            <pc:docMk/>
            <pc:sldMk cId="718339933" sldId="275"/>
            <ac:spMk id="4" creationId="{98FD9DED-A472-476F-8378-62BD08C511BD}"/>
          </ac:spMkLst>
        </pc:spChg>
        <pc:spChg chg="mod">
          <ac:chgData name="Sauli Ylinen" userId="b99c3d69-9420-4882-8ec1-d40a72bbb352" providerId="ADAL" clId="{3A6663A8-A161-4E7C-989C-DEF186D5D7D6}" dt="2022-03-15T05:14:16.185" v="3770" actId="20577"/>
          <ac:spMkLst>
            <pc:docMk/>
            <pc:sldMk cId="718339933" sldId="275"/>
            <ac:spMk id="5" creationId="{8D97F0B9-6DE9-4730-A78B-E7F70E66841B}"/>
          </ac:spMkLst>
        </pc:spChg>
      </pc:sldChg>
      <pc:sldChg chg="modSp mod">
        <pc:chgData name="Sauli Ylinen" userId="b99c3d69-9420-4882-8ec1-d40a72bbb352" providerId="ADAL" clId="{3A6663A8-A161-4E7C-989C-DEF186D5D7D6}" dt="2022-03-15T05:22:47.450" v="4763" actId="20577"/>
        <pc:sldMkLst>
          <pc:docMk/>
          <pc:sldMk cId="1479274206" sldId="276"/>
        </pc:sldMkLst>
        <pc:spChg chg="mod">
          <ac:chgData name="Sauli Ylinen" userId="b99c3d69-9420-4882-8ec1-d40a72bbb352" providerId="ADAL" clId="{3A6663A8-A161-4E7C-989C-DEF186D5D7D6}" dt="2022-03-15T05:16:23.472" v="3982" actId="1076"/>
          <ac:spMkLst>
            <pc:docMk/>
            <pc:sldMk cId="1479274206" sldId="276"/>
            <ac:spMk id="4" creationId="{98FD9DED-A472-476F-8378-62BD08C511BD}"/>
          </ac:spMkLst>
        </pc:spChg>
        <pc:spChg chg="mod">
          <ac:chgData name="Sauli Ylinen" userId="b99c3d69-9420-4882-8ec1-d40a72bbb352" providerId="ADAL" clId="{3A6663A8-A161-4E7C-989C-DEF186D5D7D6}" dt="2022-03-15T05:22:47.450" v="4763" actId="20577"/>
          <ac:spMkLst>
            <pc:docMk/>
            <pc:sldMk cId="1479274206" sldId="276"/>
            <ac:spMk id="5" creationId="{8D97F0B9-6DE9-4730-A78B-E7F70E66841B}"/>
          </ac:spMkLst>
        </pc:spChg>
      </pc:sldChg>
      <pc:sldChg chg="modSp mod ord">
        <pc:chgData name="Sauli Ylinen" userId="b99c3d69-9420-4882-8ec1-d40a72bbb352" providerId="ADAL" clId="{3A6663A8-A161-4E7C-989C-DEF186D5D7D6}" dt="2022-03-15T06:39:34.649" v="7971" actId="1076"/>
        <pc:sldMkLst>
          <pc:docMk/>
          <pc:sldMk cId="3160796736" sldId="277"/>
        </pc:sldMkLst>
        <pc:spChg chg="mod">
          <ac:chgData name="Sauli Ylinen" userId="b99c3d69-9420-4882-8ec1-d40a72bbb352" providerId="ADAL" clId="{3A6663A8-A161-4E7C-989C-DEF186D5D7D6}" dt="2022-03-15T05:25:32.912" v="5119" actId="1076"/>
          <ac:spMkLst>
            <pc:docMk/>
            <pc:sldMk cId="3160796736" sldId="277"/>
            <ac:spMk id="4" creationId="{98FD9DED-A472-476F-8378-62BD08C511BD}"/>
          </ac:spMkLst>
        </pc:spChg>
        <pc:spChg chg="mod">
          <ac:chgData name="Sauli Ylinen" userId="b99c3d69-9420-4882-8ec1-d40a72bbb352" providerId="ADAL" clId="{3A6663A8-A161-4E7C-989C-DEF186D5D7D6}" dt="2022-03-15T06:39:34.649" v="7971" actId="1076"/>
          <ac:spMkLst>
            <pc:docMk/>
            <pc:sldMk cId="3160796736" sldId="277"/>
            <ac:spMk id="5" creationId="{8D97F0B9-6DE9-4730-A78B-E7F70E66841B}"/>
          </ac:spMkLst>
        </pc:spChg>
      </pc:sldChg>
      <pc:sldChg chg="modSp mod ord">
        <pc:chgData name="Sauli Ylinen" userId="b99c3d69-9420-4882-8ec1-d40a72bbb352" providerId="ADAL" clId="{3A6663A8-A161-4E7C-989C-DEF186D5D7D6}" dt="2022-03-15T05:22:30.830" v="4750" actId="20577"/>
        <pc:sldMkLst>
          <pc:docMk/>
          <pc:sldMk cId="1964784293" sldId="278"/>
        </pc:sldMkLst>
        <pc:spChg chg="mod">
          <ac:chgData name="Sauli Ylinen" userId="b99c3d69-9420-4882-8ec1-d40a72bbb352" providerId="ADAL" clId="{3A6663A8-A161-4E7C-989C-DEF186D5D7D6}" dt="2022-03-15T05:20:38.303" v="4480" actId="20577"/>
          <ac:spMkLst>
            <pc:docMk/>
            <pc:sldMk cId="1964784293" sldId="278"/>
            <ac:spMk id="4" creationId="{98FD9DED-A472-476F-8378-62BD08C511BD}"/>
          </ac:spMkLst>
        </pc:spChg>
        <pc:spChg chg="mod">
          <ac:chgData name="Sauli Ylinen" userId="b99c3d69-9420-4882-8ec1-d40a72bbb352" providerId="ADAL" clId="{3A6663A8-A161-4E7C-989C-DEF186D5D7D6}" dt="2022-03-15T05:22:30.830" v="4750" actId="20577"/>
          <ac:spMkLst>
            <pc:docMk/>
            <pc:sldMk cId="1964784293" sldId="278"/>
            <ac:spMk id="5" creationId="{8D97F0B9-6DE9-4730-A78B-E7F70E66841B}"/>
          </ac:spMkLst>
        </pc:spChg>
      </pc:sldChg>
      <pc:sldChg chg="modSp mod ord">
        <pc:chgData name="Sauli Ylinen" userId="b99c3d69-9420-4882-8ec1-d40a72bbb352" providerId="ADAL" clId="{3A6663A8-A161-4E7C-989C-DEF186D5D7D6}" dt="2022-03-15T06:37:44.521" v="7741" actId="1076"/>
        <pc:sldMkLst>
          <pc:docMk/>
          <pc:sldMk cId="1314639743" sldId="279"/>
        </pc:sldMkLst>
        <pc:spChg chg="mod">
          <ac:chgData name="Sauli Ylinen" userId="b99c3d69-9420-4882-8ec1-d40a72bbb352" providerId="ADAL" clId="{3A6663A8-A161-4E7C-989C-DEF186D5D7D6}" dt="2022-03-15T06:32:43.879" v="6811" actId="1076"/>
          <ac:spMkLst>
            <pc:docMk/>
            <pc:sldMk cId="1314639743" sldId="279"/>
            <ac:spMk id="4" creationId="{98FD9DED-A472-476F-8378-62BD08C511BD}"/>
          </ac:spMkLst>
        </pc:spChg>
        <pc:spChg chg="mod">
          <ac:chgData name="Sauli Ylinen" userId="b99c3d69-9420-4882-8ec1-d40a72bbb352" providerId="ADAL" clId="{3A6663A8-A161-4E7C-989C-DEF186D5D7D6}" dt="2022-03-15T06:37:44.521" v="7741" actId="1076"/>
          <ac:spMkLst>
            <pc:docMk/>
            <pc:sldMk cId="1314639743" sldId="279"/>
            <ac:spMk id="5" creationId="{8D97F0B9-6DE9-4730-A78B-E7F70E66841B}"/>
          </ac:spMkLst>
        </pc:spChg>
      </pc:sldChg>
      <pc:sldChg chg="modSp add mod">
        <pc:chgData name="Sauli Ylinen" userId="b99c3d69-9420-4882-8ec1-d40a72bbb352" providerId="ADAL" clId="{3A6663A8-A161-4E7C-989C-DEF186D5D7D6}" dt="2022-03-15T06:37:56.093" v="7742" actId="20577"/>
        <pc:sldMkLst>
          <pc:docMk/>
          <pc:sldMk cId="759748188" sldId="280"/>
        </pc:sldMkLst>
        <pc:spChg chg="mod">
          <ac:chgData name="Sauli Ylinen" userId="b99c3d69-9420-4882-8ec1-d40a72bbb352" providerId="ADAL" clId="{3A6663A8-A161-4E7C-989C-DEF186D5D7D6}" dt="2022-03-15T06:24:34.009" v="5804" actId="20577"/>
          <ac:spMkLst>
            <pc:docMk/>
            <pc:sldMk cId="759748188" sldId="280"/>
            <ac:spMk id="4" creationId="{98FD9DED-A472-476F-8378-62BD08C511BD}"/>
          </ac:spMkLst>
        </pc:spChg>
        <pc:spChg chg="mod">
          <ac:chgData name="Sauli Ylinen" userId="b99c3d69-9420-4882-8ec1-d40a72bbb352" providerId="ADAL" clId="{3A6663A8-A161-4E7C-989C-DEF186D5D7D6}" dt="2022-03-15T06:37:56.093" v="7742" actId="20577"/>
          <ac:spMkLst>
            <pc:docMk/>
            <pc:sldMk cId="759748188" sldId="280"/>
            <ac:spMk id="5" creationId="{8D97F0B9-6DE9-4730-A78B-E7F70E66841B}"/>
          </ac:spMkLst>
        </pc:spChg>
      </pc:sldChg>
      <pc:sldChg chg="modSp add mod">
        <pc:chgData name="Sauli Ylinen" userId="b99c3d69-9420-4882-8ec1-d40a72bbb352" providerId="ADAL" clId="{3A6663A8-A161-4E7C-989C-DEF186D5D7D6}" dt="2022-03-15T06:46:31.463" v="8931" actId="20577"/>
        <pc:sldMkLst>
          <pc:docMk/>
          <pc:sldMk cId="1819262652" sldId="281"/>
        </pc:sldMkLst>
        <pc:spChg chg="mod">
          <ac:chgData name="Sauli Ylinen" userId="b99c3d69-9420-4882-8ec1-d40a72bbb352" providerId="ADAL" clId="{3A6663A8-A161-4E7C-989C-DEF186D5D7D6}" dt="2022-03-15T04:57:01.718" v="2160" actId="20577"/>
          <ac:spMkLst>
            <pc:docMk/>
            <pc:sldMk cId="1819262652" sldId="281"/>
            <ac:spMk id="4" creationId="{98FD9DED-A472-476F-8378-62BD08C511BD}"/>
          </ac:spMkLst>
        </pc:spChg>
        <pc:spChg chg="mod">
          <ac:chgData name="Sauli Ylinen" userId="b99c3d69-9420-4882-8ec1-d40a72bbb352" providerId="ADAL" clId="{3A6663A8-A161-4E7C-989C-DEF186D5D7D6}" dt="2022-03-15T06:46:31.463" v="8931" actId="20577"/>
          <ac:spMkLst>
            <pc:docMk/>
            <pc:sldMk cId="1819262652" sldId="281"/>
            <ac:spMk id="5" creationId="{8D97F0B9-6DE9-4730-A78B-E7F70E66841B}"/>
          </ac:spMkLst>
        </pc:spChg>
      </pc:sldChg>
      <pc:sldChg chg="modSp add mod">
        <pc:chgData name="Sauli Ylinen" userId="b99c3d69-9420-4882-8ec1-d40a72bbb352" providerId="ADAL" clId="{3A6663A8-A161-4E7C-989C-DEF186D5D7D6}" dt="2022-03-15T05:31:59.229" v="5721" actId="20577"/>
        <pc:sldMkLst>
          <pc:docMk/>
          <pc:sldMk cId="453581441" sldId="282"/>
        </pc:sldMkLst>
        <pc:spChg chg="mod">
          <ac:chgData name="Sauli Ylinen" userId="b99c3d69-9420-4882-8ec1-d40a72bbb352" providerId="ADAL" clId="{3A6663A8-A161-4E7C-989C-DEF186D5D7D6}" dt="2022-03-15T05:26:52.274" v="5227" actId="20577"/>
          <ac:spMkLst>
            <pc:docMk/>
            <pc:sldMk cId="453581441" sldId="282"/>
            <ac:spMk id="4" creationId="{98FD9DED-A472-476F-8378-62BD08C511BD}"/>
          </ac:spMkLst>
        </pc:spChg>
        <pc:spChg chg="mod">
          <ac:chgData name="Sauli Ylinen" userId="b99c3d69-9420-4882-8ec1-d40a72bbb352" providerId="ADAL" clId="{3A6663A8-A161-4E7C-989C-DEF186D5D7D6}" dt="2022-03-15T05:31:59.229" v="5721" actId="20577"/>
          <ac:spMkLst>
            <pc:docMk/>
            <pc:sldMk cId="453581441" sldId="282"/>
            <ac:spMk id="5" creationId="{8D97F0B9-6DE9-4730-A78B-E7F70E66841B}"/>
          </ac:spMkLst>
        </pc:spChg>
      </pc:sldChg>
      <pc:sldChg chg="addSp modSp add mod">
        <pc:chgData name="Sauli Ylinen" userId="b99c3d69-9420-4882-8ec1-d40a72bbb352" providerId="ADAL" clId="{3A6663A8-A161-4E7C-989C-DEF186D5D7D6}" dt="2022-03-15T06:44:47.512" v="8698" actId="20577"/>
        <pc:sldMkLst>
          <pc:docMk/>
          <pc:sldMk cId="2221898144" sldId="283"/>
        </pc:sldMkLst>
        <pc:spChg chg="mod">
          <ac:chgData name="Sauli Ylinen" userId="b99c3d69-9420-4882-8ec1-d40a72bbb352" providerId="ADAL" clId="{3A6663A8-A161-4E7C-989C-DEF186D5D7D6}" dt="2022-03-15T06:41:57.845" v="8307" actId="20577"/>
          <ac:spMkLst>
            <pc:docMk/>
            <pc:sldMk cId="2221898144" sldId="283"/>
            <ac:spMk id="4" creationId="{98FD9DED-A472-476F-8378-62BD08C511BD}"/>
          </ac:spMkLst>
        </pc:spChg>
        <pc:spChg chg="mod">
          <ac:chgData name="Sauli Ylinen" userId="b99c3d69-9420-4882-8ec1-d40a72bbb352" providerId="ADAL" clId="{3A6663A8-A161-4E7C-989C-DEF186D5D7D6}" dt="2022-03-15T06:44:47.512" v="8698" actId="20577"/>
          <ac:spMkLst>
            <pc:docMk/>
            <pc:sldMk cId="2221898144" sldId="283"/>
            <ac:spMk id="5" creationId="{8D97F0B9-6DE9-4730-A78B-E7F70E66841B}"/>
          </ac:spMkLst>
        </pc:spChg>
        <pc:picChg chg="add mod">
          <ac:chgData name="Sauli Ylinen" userId="b99c3d69-9420-4882-8ec1-d40a72bbb352" providerId="ADAL" clId="{3A6663A8-A161-4E7C-989C-DEF186D5D7D6}" dt="2022-03-15T06:43:44.289" v="8542" actId="1076"/>
          <ac:picMkLst>
            <pc:docMk/>
            <pc:sldMk cId="2221898144" sldId="283"/>
            <ac:picMk id="1026" creationId="{442CFEC6-AD65-4DF5-A81A-A3716B41968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90489765-C3E2-4CB7-B84D-62CF613C36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3FC0F54-AC4C-412C-881B-280C57D7F7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EA080-1C04-4D49-9169-DE53E8619FEC}" type="datetimeFigureOut">
              <a:rPr lang="fi-FI" smtClean="0"/>
              <a:t>20.6.2022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9E0362F-CB3A-4774-B2D6-7578853360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7E363F0-F99E-432A-8847-8DBA923B7F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2DFC3-AE31-4F42-9C5D-03354C3C795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35259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F00A7-F681-42B1-969F-0E5F86B66BBE}" type="datetimeFigureOut">
              <a:rPr lang="fi-FI" smtClean="0"/>
              <a:t>20.6.2022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328E5-66FA-4DD6-A089-E9039BCA9F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9310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2a037aa8e9_0_1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g12a037aa8e9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2a037aa8e9_0_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g12a037aa8e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2a037aa8e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g12a037aa8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F2A059D-C586-417B-8831-0D0DFF7C95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94CFCD-D8C0-4AE5-9A4C-6FE5207957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27477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A727E47-A531-437C-8191-1722EA780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33064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D4ABB6E6-80E7-4795-8FB7-A45506C015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672"/>
            <a:ext cx="12190800" cy="6858669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7EFAA9E4-7BF1-498D-A750-C2486ADE7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223" y="2268899"/>
            <a:ext cx="4023167" cy="232020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789F871C-5B32-4176-87E9-0EA8F2E332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53352"/>
            <a:ext cx="5791200" cy="513075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0CA858E3-9A41-42CA-AF6F-8BFE425C7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65CAA36D-5BE1-48E7-A2CD-96DE10616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492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7F7A83F2-C17F-4AFA-A8EA-D2171A4204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69"/>
            <a:ext cx="12190800" cy="6858669"/>
          </a:xfrm>
          <a:prstGeom prst="rect">
            <a:avLst/>
          </a:prstGeom>
        </p:spPr>
      </p:pic>
      <p:sp>
        <p:nvSpPr>
          <p:cNvPr id="3" name="Otsikko 1">
            <a:extLst>
              <a:ext uri="{FF2B5EF4-FFF2-40B4-BE49-F238E27FC236}">
                <a16:creationId xmlns:a16="http://schemas.microsoft.com/office/drawing/2014/main" id="{BF6216C1-3290-4DC7-B9B6-C29671B8BA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64" y="2662439"/>
            <a:ext cx="11465688" cy="1261379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dirty="0"/>
              <a:t>Kiitos!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6470317-F7CE-4B32-BC8A-5191CE9B4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069" y="5288163"/>
            <a:ext cx="7609730" cy="7323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0459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3CE2D92E-2F5F-4B50-806A-483303F929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9" y="-669"/>
            <a:ext cx="12190800" cy="6858668"/>
          </a:xfrm>
          <a:prstGeom prst="rect">
            <a:avLst/>
          </a:prstGeom>
        </p:spPr>
      </p:pic>
      <p:sp>
        <p:nvSpPr>
          <p:cNvPr id="9" name="Otsikko 1">
            <a:extLst>
              <a:ext uri="{FF2B5EF4-FFF2-40B4-BE49-F238E27FC236}">
                <a16:creationId xmlns:a16="http://schemas.microsoft.com/office/drawing/2014/main" id="{0CF2A160-ECA0-4F94-88E0-76860DE31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1073426"/>
            <a:ext cx="11497493" cy="137557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Värikoodit</a:t>
            </a:r>
          </a:p>
        </p:txBody>
      </p:sp>
    </p:spTree>
    <p:extLst>
      <p:ext uri="{BB962C8B-B14F-4D97-AF65-F5344CB8AC3E}">
        <p14:creationId xmlns:p14="http://schemas.microsoft.com/office/powerpoint/2010/main" val="2367194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6400571-BECA-44B4-8686-44F32B8A67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8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09AECF0B-3C84-48E1-8D64-C70074B065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lisäät juoksevan otsikon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DAAC86D1-9FFA-4ABA-A3E4-EB6CFBEDCB4A}"/>
              </a:ext>
            </a:extLst>
          </p:cNvPr>
          <p:cNvSpPr txBox="1"/>
          <p:nvPr userDrawn="1"/>
        </p:nvSpPr>
        <p:spPr>
          <a:xfrm>
            <a:off x="6466399" y="2677804"/>
            <a:ext cx="6094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fi-FI" dirty="0"/>
              <a:t>Valitse ylävalikosta ”Lisää” -&gt; ”Ylä- ja alatunniste”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665134CF-E4EB-4F40-BECF-764969EE4026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avautuvasta valikosta alatunniste-kohtaa.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Kirjoita kenttään esityksen otsikko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lopuksi ”Käytä kaikissa”.</a:t>
            </a:r>
          </a:p>
        </p:txBody>
      </p:sp>
    </p:spTree>
    <p:extLst>
      <p:ext uri="{BB962C8B-B14F-4D97-AF65-F5344CB8AC3E}">
        <p14:creationId xmlns:p14="http://schemas.microsoft.com/office/powerpoint/2010/main" val="2947474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9B8E77C-53BE-4B03-87E5-CDB79B9782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0" y="-669"/>
            <a:ext cx="12190798" cy="6858667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E4686C9F-28C4-4048-8CE1-A93B9FEB6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7253" y="677648"/>
            <a:ext cx="11497493" cy="120064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Näin valitset haluamasi diapohjan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20D10FC-B4BD-4EEB-9676-4991423D75C3}"/>
              </a:ext>
            </a:extLst>
          </p:cNvPr>
          <p:cNvSpPr txBox="1"/>
          <p:nvPr userDrawn="1"/>
        </p:nvSpPr>
        <p:spPr>
          <a:xfrm>
            <a:off x="6535120" y="4753567"/>
            <a:ext cx="53765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Klikkaa </a:t>
            </a:r>
            <a:r>
              <a:rPr lang="fi-FI" dirty="0" err="1"/>
              <a:t>haluaamasi</a:t>
            </a:r>
            <a:r>
              <a:rPr lang="fi-FI" dirty="0"/>
              <a:t> diaa hiiren oikealla näppäimellä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</a:t>
            </a:r>
            <a:r>
              <a:rPr lang="fi-FI" dirty="0" err="1"/>
              <a:t>valikosto</a:t>
            </a:r>
            <a:r>
              <a:rPr lang="fi-FI" dirty="0"/>
              <a:t> ”Asettelu”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i-FI" dirty="0"/>
              <a:t>Valitse haluamasi diapohja</a:t>
            </a:r>
          </a:p>
        </p:txBody>
      </p:sp>
    </p:spTree>
    <p:extLst>
      <p:ext uri="{BB962C8B-B14F-4D97-AF65-F5344CB8AC3E}">
        <p14:creationId xmlns:p14="http://schemas.microsoft.com/office/powerpoint/2010/main" val="3899337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BEB982-F8CB-410B-8F43-7E9D86E4E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314FB3-7237-4A2D-B818-5010939A5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85704AB-2964-489C-A909-D750CB41D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DCC0925-0886-4E26-B019-0FDDC1EF4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05440FC-45CB-488A-BD3D-B2EF6F21A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AF8CB-48FA-49AF-A98D-9C8217FAF62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8828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kautettu asettelu">
  <p:cSld name="7_Mukautettu asettelu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g12a037aa8e9_0_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-672"/>
            <a:ext cx="12190801" cy="685866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g12a037aa8e9_0_85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g12a037aa8e9_0_85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g12a037aa8e9_0_85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g12a037aa8e9_0_85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63" name="Google Shape;63;g12a037aa8e9_0_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26130" y="5598342"/>
            <a:ext cx="1674832" cy="297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g12a037aa8e9_0_85" descr="Kuva, joka sisältää kohteen teksti, clipart-kuva&#10;&#10;Kuvaus luotu automaattisest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80942" y="5508229"/>
            <a:ext cx="387480" cy="38748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g12a037aa8e9_0_85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6" name="Google Shape;66;g12a037aa8e9_0_85"/>
          <p:cNvSpPr txBox="1">
            <a:spLocks noGrp="1"/>
          </p:cNvSpPr>
          <p:nvPr>
            <p:ph type="ftr" idx="11"/>
          </p:nvPr>
        </p:nvSpPr>
        <p:spPr>
          <a:xfrm>
            <a:off x="838200" y="6334918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i-FI"/>
              <a:t>Rakentamistalous ja projektijohto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53552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9364444A-81A7-46A1-8DCD-455F63D357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3" cy="685867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AB345FF-E6C8-4EFA-9FCD-612F79EDC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89" y="2672413"/>
            <a:ext cx="11553959" cy="1255532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303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>
            <a:extLst>
              <a:ext uri="{FF2B5EF4-FFF2-40B4-BE49-F238E27FC236}">
                <a16:creationId xmlns:a16="http://schemas.microsoft.com/office/drawing/2014/main" id="{8F8489F7-2C61-4981-BABE-1BAB73518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70"/>
          </a:xfrm>
          <a:prstGeom prst="rect">
            <a:avLst/>
          </a:prstGeom>
        </p:spPr>
      </p:pic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AC2777D5-7557-4052-9FE7-F6E167878EA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49365" y="963559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Tekijät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2F36C328-7FFC-4E11-A975-AE5BA565F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064" y="1706422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Sisällön paikkamerkki 5">
            <a:extLst>
              <a:ext uri="{FF2B5EF4-FFF2-40B4-BE49-F238E27FC236}">
                <a16:creationId xmlns:a16="http://schemas.microsoft.com/office/drawing/2014/main" id="{6199C634-53E2-4609-A047-4469D26FA2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85234" y="1706422"/>
            <a:ext cx="5183188" cy="368458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</a:t>
            </a:r>
            <a:r>
              <a:rPr lang="fi-FI" dirty="0" err="1"/>
              <a:t>tasow</a:t>
            </a:r>
            <a:endParaRPr lang="fi-FI" dirty="0"/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07FEA2E7-46E0-4FBF-A265-4BF8327701EC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7457613" y="959551"/>
            <a:ext cx="3737035" cy="3096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Lisätietoa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84FF529-9012-499B-BAEB-BA8742833E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6130" y="5598342"/>
            <a:ext cx="1674832" cy="297367"/>
          </a:xfrm>
          <a:prstGeom prst="rect">
            <a:avLst/>
          </a:prstGeom>
        </p:spPr>
      </p:pic>
      <p:pic>
        <p:nvPicPr>
          <p:cNvPr id="6" name="Kuva 5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0D648A0-8630-4CD4-9C9B-5BBF409869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942" y="5508229"/>
            <a:ext cx="387480" cy="387480"/>
          </a:xfrm>
          <a:prstGeom prst="rect">
            <a:avLst/>
          </a:prstGeom>
        </p:spPr>
      </p:pic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7FFA6D06-1A67-4140-B430-D6EA905ED6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3" name="Alatunnisteen paikkamerkki 4">
            <a:extLst>
              <a:ext uri="{FF2B5EF4-FFF2-40B4-BE49-F238E27FC236}">
                <a16:creationId xmlns:a16="http://schemas.microsoft.com/office/drawing/2014/main" id="{0FFF0871-DF73-4D8E-8F62-6ACBBC300C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555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3D379838-E477-4BD5-A3F3-E59CF427A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A3CE7D94-2E58-4994-ADBC-9E302C739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6062E1E1-D3D4-4C3A-8945-CA3768E6B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98F5F651-3EDA-4788-8C5D-6AD1266F1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167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298B5277-0C43-4164-ADE9-2CB623E6F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CF3F5E64-265E-4730-8D61-D3177CC285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Sisällön paikkamerkki 3">
            <a:extLst>
              <a:ext uri="{FF2B5EF4-FFF2-40B4-BE49-F238E27FC236}">
                <a16:creationId xmlns:a16="http://schemas.microsoft.com/office/drawing/2014/main" id="{3E05789F-091C-4863-A174-9C06589AD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520A203E-5D40-4463-B04D-758ABC640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3CA6FF5C-33B0-45AE-9250-D02F26578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048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CA792F92-A30E-47FD-B22F-08B8D05B1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2410F679-4B63-4122-A718-3CE9462C5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72AD8AE3-83B0-429A-956A-7663EFCDD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5" name="Tekstin paikkamerkki 4">
            <a:extLst>
              <a:ext uri="{FF2B5EF4-FFF2-40B4-BE49-F238E27FC236}">
                <a16:creationId xmlns:a16="http://schemas.microsoft.com/office/drawing/2014/main" id="{421AE9D4-82CD-4420-9431-8BBBDF591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BF0C3A42-0C0C-4B17-B972-36379CE624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07FA6C4-DB4F-45CB-A8F2-6B5E8473D4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37F2208A-C131-40D2-A03D-9247EAC6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83147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tsikko 1">
            <a:extLst>
              <a:ext uri="{FF2B5EF4-FFF2-40B4-BE49-F238E27FC236}">
                <a16:creationId xmlns:a16="http://schemas.microsoft.com/office/drawing/2014/main" id="{6F043E34-EDCF-4E3B-B99F-FA6241BF8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5F442498-0D6B-4627-B2E4-9B451C16D1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4" name="Tekstin paikkamerkki 3">
            <a:extLst>
              <a:ext uri="{FF2B5EF4-FFF2-40B4-BE49-F238E27FC236}">
                <a16:creationId xmlns:a16="http://schemas.microsoft.com/office/drawing/2014/main" id="{C5F70F69-AD34-40CE-9B8E-82EC2C6E9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5CF24820-87DF-4D33-AF12-1E3F14E70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7A5D4779-3C2F-4969-AF7D-ADC05B66C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602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3F876F5B-74AB-4F09-91AD-E1C72CA64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Alatunnisteen paikkamerkki 4">
            <a:extLst>
              <a:ext uri="{FF2B5EF4-FFF2-40B4-BE49-F238E27FC236}">
                <a16:creationId xmlns:a16="http://schemas.microsoft.com/office/drawing/2014/main" id="{3123CB8B-324C-4854-BD45-82408E221C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7519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B79D8567-472F-4C91-9A91-1E967E787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199" y="992187"/>
            <a:ext cx="1059577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2042AE1A-5ABC-4B8D-B394-5BBBF8954C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655B127D-3E2A-4C24-B9FC-E3BBD173A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4194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FEEFE603-17B0-4B41-B810-39A18F3163D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672"/>
            <a:ext cx="12190802" cy="6858669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DD350126-2E3D-44CE-BB17-62EAC45DB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0CD7825-6BA7-4852-B5E0-624841714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CB3238-5337-4E6A-9192-E88168F7C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349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Rakentamistalous ja projektijohto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61EA3C3-95EB-4005-A0A6-66B41BFD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B338A197-4EA2-4D23-935D-0DB0ED09FF0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545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4" r:id="rId6"/>
    <p:sldLayoutId id="2147483663" r:id="rId7"/>
    <p:sldLayoutId id="2147483651" r:id="rId8"/>
    <p:sldLayoutId id="2147483652" r:id="rId9"/>
    <p:sldLayoutId id="2147483654" r:id="rId10"/>
    <p:sldLayoutId id="2147483655" r:id="rId11"/>
    <p:sldLayoutId id="2147483656" r:id="rId12"/>
    <p:sldLayoutId id="2147483665" r:id="rId13"/>
    <p:sldLayoutId id="2147483666" r:id="rId14"/>
    <p:sldLayoutId id="2147483667" r:id="rId15"/>
    <p:sldLayoutId id="2147483668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g12a037aa8e9_0_180" descr="Kuva, joka sisältää kohteen teksti, puutavara&#10;&#10;Kuvaus luotu automaattisest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289" y="313562"/>
            <a:ext cx="11541420" cy="574433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g12a037aa8e9_0_180"/>
          <p:cNvSpPr txBox="1">
            <a:spLocks noGrp="1"/>
          </p:cNvSpPr>
          <p:nvPr>
            <p:ph type="ctrTitle"/>
          </p:nvPr>
        </p:nvSpPr>
        <p:spPr>
          <a:xfrm>
            <a:off x="1524000" y="152747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fi-FI"/>
              <a:t>Teollinen puurakentaminen</a:t>
            </a:r>
            <a:endParaRPr/>
          </a:p>
        </p:txBody>
      </p:sp>
      <p:sp>
        <p:nvSpPr>
          <p:cNvPr id="73" name="Google Shape;73;g12a037aa8e9_0_180"/>
          <p:cNvSpPr txBox="1"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/>
              <a:t>Opetusmateriaalia teollisen puurakentamisen koulutukseen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r>
              <a:rPr lang="fi-FI"/>
              <a:t>2022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Mittareita lisäarvon määrittämiseksi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Ympäristötehokkuuden määrittämiseksi voidaan käyttää ulkopuolisia sertifikaatteja tai muita yleisesti käytettyjä mittareita</a:t>
            </a:r>
          </a:p>
          <a:p>
            <a:pPr lvl="1"/>
            <a:r>
              <a:rPr lang="fi-FI" dirty="0"/>
              <a:t>Esimerkiksi kohteen energialuokka, RTS- pisteytys, </a:t>
            </a:r>
            <a:r>
              <a:rPr lang="fi-FI" dirty="0" err="1"/>
              <a:t>Leed</a:t>
            </a:r>
            <a:r>
              <a:rPr lang="fi-FI" dirty="0"/>
              <a:t>- sertifiointi</a:t>
            </a:r>
          </a:p>
          <a:p>
            <a:r>
              <a:rPr lang="fi-FI" dirty="0"/>
              <a:t>Toiminnan ja tuotannon laadun osoittamiseksi voidaan käyttää ulkopuolista auditointia ja sertifiointia</a:t>
            </a:r>
          </a:p>
          <a:p>
            <a:pPr lvl="1"/>
            <a:r>
              <a:rPr lang="fi-FI" dirty="0"/>
              <a:t>Esimerkiksi ISO-9001 tai kansallinen varmennustodistus</a:t>
            </a:r>
          </a:p>
          <a:p>
            <a:r>
              <a:rPr lang="fi-FI" dirty="0"/>
              <a:t>Haluttuja arvoja voidaan osoittaa laskennallisesti tai hankkeelle voidaan asettaa luvullisia tavoitteita</a:t>
            </a:r>
          </a:p>
          <a:p>
            <a:pPr lvl="1"/>
            <a:r>
              <a:rPr lang="fi-FI" dirty="0"/>
              <a:t>Esimerkiksi raja-arvoja hiilijalanjäljelle tai hiilikädenjäljelle</a:t>
            </a:r>
          </a:p>
          <a:p>
            <a:pPr lvl="1"/>
            <a:r>
              <a:rPr lang="fi-FI" dirty="0"/>
              <a:t>Määräyksiä parempi akustinen toiminta rakenteelle</a:t>
            </a:r>
          </a:p>
          <a:p>
            <a:pPr lvl="1"/>
            <a:r>
              <a:rPr lang="fi-FI" dirty="0"/>
              <a:t>Rakennuskohteen tulee olla valmis tiettyyn päivään mennessä (tavoite).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DD877147-7F69-DFA7-B2DB-3BFDCC55D1E8}"/>
              </a:ext>
            </a:extLst>
          </p:cNvPr>
          <p:cNvSpPr txBox="1">
            <a:spLocks/>
          </p:cNvSpPr>
          <p:nvPr/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38A197-4EA2-4D23-935D-0DB0ED09FF0F}" type="slidenum">
              <a:rPr lang="fi-FI" smtClean="0"/>
              <a:pPr/>
              <a:t>10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D12F6E2-C4F8-50D8-624D-572184C297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A219D3F-E49B-DC17-04E4-F9F881514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1558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Kvalitatiivisia arvoja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Kaikkia arvoja ei voida </a:t>
            </a:r>
            <a:r>
              <a:rPr lang="fi-FI" dirty="0" err="1"/>
              <a:t>mittaroida</a:t>
            </a:r>
            <a:r>
              <a:rPr lang="fi-FI" dirty="0"/>
              <a:t> suoraan, mutta niillä voidaan silti perustella valittuja ratkaisuja tai toteutustapoja</a:t>
            </a:r>
          </a:p>
          <a:p>
            <a:r>
              <a:rPr lang="fi-FI" dirty="0"/>
              <a:t>Puurakentamiselle tyypillisiä etuja joita on vaikea mitata</a:t>
            </a:r>
          </a:p>
          <a:p>
            <a:pPr lvl="1"/>
            <a:r>
              <a:rPr lang="fi-FI" dirty="0"/>
              <a:t>Koettu pehmeämpi akustiikka</a:t>
            </a:r>
          </a:p>
          <a:p>
            <a:pPr lvl="1"/>
            <a:r>
              <a:rPr lang="fi-FI" dirty="0"/>
              <a:t>Koettu parempi sisäilma</a:t>
            </a:r>
          </a:p>
          <a:p>
            <a:pPr lvl="1"/>
            <a:r>
              <a:rPr lang="fi-FI" dirty="0"/>
              <a:t>Erilaiset mahdollisuudet arkkitehtuurissa, esimerkiksi näkyvät pinnat</a:t>
            </a:r>
          </a:p>
          <a:p>
            <a:pPr lvl="1"/>
            <a:r>
              <a:rPr lang="fi-FI" dirty="0"/>
              <a:t>Rakentamisen tuottavuuden ja laadun kehittämisen edistäminen hankkeita tilaamalla</a:t>
            </a:r>
          </a:p>
          <a:p>
            <a:pPr lvl="1"/>
            <a:r>
              <a:rPr lang="fi-FI" dirty="0"/>
              <a:t>Työllistäminen arvoketjussa myös kasvukeskusten ulkopuolella</a:t>
            </a:r>
          </a:p>
          <a:p>
            <a:pPr lvl="1"/>
            <a:r>
              <a:rPr lang="fi-FI" dirty="0"/>
              <a:t>Vähäisempi häiriö kohteen lähialueelle rakentamisen aikana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005EE13B-12FD-BFB4-384E-1BD6C9698890}"/>
              </a:ext>
            </a:extLst>
          </p:cNvPr>
          <p:cNvSpPr txBox="1">
            <a:spLocks/>
          </p:cNvSpPr>
          <p:nvPr/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38A197-4EA2-4D23-935D-0DB0ED09FF0F}" type="slidenum">
              <a:rPr lang="fi-FI" smtClean="0"/>
              <a:pPr/>
              <a:t>11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597CE32-E988-160B-BE7B-46006EDAE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485FC5B-4014-72DD-33E9-546A041110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8339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Kehitystoiminnan johtaminen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Kehitystoiminta tulee johtaa kuten kaikki muukin toiminta</a:t>
            </a:r>
          </a:p>
          <a:p>
            <a:r>
              <a:rPr lang="fi-FI" dirty="0"/>
              <a:t>Perinteisesti kehittämisen johtaminen on toteutettu kahdella toisesta poikkeavalla tavalla</a:t>
            </a:r>
          </a:p>
          <a:p>
            <a:pPr lvl="1"/>
            <a:r>
              <a:rPr lang="fi-FI" dirty="0"/>
              <a:t>Erillisillä kehitysyksiköillä ja kehitystoiminnoilla</a:t>
            </a:r>
          </a:p>
          <a:p>
            <a:pPr lvl="2"/>
            <a:r>
              <a:rPr lang="fi-FI" dirty="0"/>
              <a:t>Etuna selkeä resursointi ja mahdollisuus keskittyä kehitystoimintaan</a:t>
            </a:r>
          </a:p>
          <a:p>
            <a:pPr lvl="2"/>
            <a:r>
              <a:rPr lang="fi-FI" dirty="0"/>
              <a:t>Haasteena ratkaisujen jalkautus ja vienti käytäntöön</a:t>
            </a:r>
          </a:p>
          <a:p>
            <a:pPr lvl="1"/>
            <a:r>
              <a:rPr lang="fi-FI" dirty="0"/>
              <a:t>Jatkuvan parantamisen työkaluin osana normaalia johtamisjärjestelmää – ei erillistä kehitysyksikköä</a:t>
            </a:r>
          </a:p>
          <a:p>
            <a:pPr lvl="2"/>
            <a:r>
              <a:rPr lang="fi-FI" dirty="0"/>
              <a:t>Etuna, että kehitetään aitoja asiakastarpeita ja todellisia ongelmia</a:t>
            </a:r>
          </a:p>
          <a:p>
            <a:pPr lvl="2"/>
            <a:r>
              <a:rPr lang="fi-FI" dirty="0"/>
              <a:t>Tulokset otetaan käyttöön välittömästi</a:t>
            </a:r>
          </a:p>
          <a:p>
            <a:pPr lvl="2"/>
            <a:r>
              <a:rPr lang="fi-FI" dirty="0"/>
              <a:t>Haasteena resurssin riittäminen ja kokonaiskuvan muodostaminen – mikä on kehitystä ja mikä normaalia hankkeen työstämistä? </a:t>
            </a:r>
          </a:p>
          <a:p>
            <a:pPr lvl="2"/>
            <a:endParaRPr lang="fi-FI" dirty="0"/>
          </a:p>
          <a:p>
            <a:pPr marL="457200" lvl="1" indent="0">
              <a:buNone/>
            </a:pPr>
            <a:endParaRPr lang="fi-FI" dirty="0"/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FB758FC6-D7D7-5C76-0280-A113B4A9AC69}"/>
              </a:ext>
            </a:extLst>
          </p:cNvPr>
          <p:cNvSpPr txBox="1">
            <a:spLocks/>
          </p:cNvSpPr>
          <p:nvPr/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38A197-4EA2-4D23-935D-0DB0ED09FF0F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07D3D859-32FA-CD79-EA45-1C2E54E022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E61C13C-1109-C12E-93F3-7A30827FB8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64784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Puurakentamisen tuotekehitys ja sen johtaminen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Kehitystoiminta puurakentamisessa jaetaan tässä esityksessä kolmeen osaan</a:t>
            </a:r>
          </a:p>
          <a:p>
            <a:pPr lvl="1"/>
            <a:r>
              <a:rPr lang="fi-FI" dirty="0"/>
              <a:t>Yrityksen kehitystoiminta, esimerkiksi tuotteistaminen ja investoinnit</a:t>
            </a:r>
          </a:p>
          <a:p>
            <a:pPr lvl="1"/>
            <a:r>
              <a:rPr lang="fi-FI" dirty="0"/>
              <a:t>Hanketason kehitystoiminta. Innovaatioiden tuominen hankkeisiin läpi toimijarajojen. Esimerkiksi yhteistoiminnalliset sopimukset pyrkivät hyödyntämään tätä</a:t>
            </a:r>
          </a:p>
          <a:p>
            <a:pPr lvl="1"/>
            <a:r>
              <a:rPr lang="fi-FI" dirty="0"/>
              <a:t>Kansallinen kehitystoiminta tai toimialaympäristön kehitystoiminta. Esimerkiksi tuottavuusloikka- </a:t>
            </a:r>
            <a:r>
              <a:rPr lang="fi-FI"/>
              <a:t>hankkeet puutuoteteollisuudessa.</a:t>
            </a:r>
            <a:endParaRPr lang="fi-FI" dirty="0"/>
          </a:p>
          <a:p>
            <a:r>
              <a:rPr lang="fi-FI" dirty="0"/>
              <a:t>Puurakentamisen kehittämiseksi on käytössä merkittävä määrä ulkopuolisia rahoituslähteitä</a:t>
            </a:r>
          </a:p>
          <a:p>
            <a:pPr lvl="1"/>
            <a:r>
              <a:rPr lang="fi-FI" dirty="0"/>
              <a:t>Esimerkiksi business </a:t>
            </a:r>
            <a:r>
              <a:rPr lang="fi-FI" dirty="0" err="1"/>
              <a:t>finland</a:t>
            </a:r>
            <a:r>
              <a:rPr lang="fi-FI" dirty="0"/>
              <a:t>, ELY- keskukset, erilaiset säätiöt, ympäristöministeriö, Finnvera, EU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3AAE7346-6472-427D-1B2B-3B8D824876CE}"/>
              </a:ext>
            </a:extLst>
          </p:cNvPr>
          <p:cNvSpPr txBox="1">
            <a:spLocks/>
          </p:cNvSpPr>
          <p:nvPr/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38A197-4EA2-4D23-935D-0DB0ED09FF0F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B7E27AD-5024-A035-E090-606A8437F3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8101EFB-1371-7008-B4B8-AC6ACBF9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9274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Yrityksen kehitystoiminta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/>
              <a:t>Yritysten kehitystoiminta voidaan jakaa karkeasti</a:t>
            </a:r>
          </a:p>
          <a:p>
            <a:pPr lvl="1"/>
            <a:r>
              <a:rPr lang="fi-FI" dirty="0"/>
              <a:t>Liiketoiminnan kehittämiseen</a:t>
            </a:r>
          </a:p>
          <a:p>
            <a:pPr lvl="2"/>
            <a:r>
              <a:rPr lang="fi-FI" dirty="0"/>
              <a:t>Asiakaspalvelun ja ratkaisujen kehittäminen</a:t>
            </a:r>
          </a:p>
          <a:p>
            <a:pPr lvl="2"/>
            <a:r>
              <a:rPr lang="fi-FI" dirty="0"/>
              <a:t>Urakka- ja sopimusmallit, ansaintalogiikka</a:t>
            </a:r>
          </a:p>
          <a:p>
            <a:pPr lvl="2"/>
            <a:r>
              <a:rPr lang="fi-FI" dirty="0"/>
              <a:t>Kumppanuudet, verkostot</a:t>
            </a:r>
          </a:p>
          <a:p>
            <a:pPr lvl="2"/>
            <a:r>
              <a:rPr lang="fi-FI" dirty="0"/>
              <a:t>Markkinointi- ja myynti</a:t>
            </a:r>
            <a:br>
              <a:rPr lang="fi-FI" dirty="0"/>
            </a:br>
            <a:endParaRPr lang="fi-FI" dirty="0"/>
          </a:p>
          <a:p>
            <a:pPr lvl="1"/>
            <a:r>
              <a:rPr lang="fi-FI" dirty="0"/>
              <a:t>Tekniseen kehittämiseen</a:t>
            </a:r>
          </a:p>
          <a:p>
            <a:pPr lvl="2"/>
            <a:r>
              <a:rPr lang="fi-FI" dirty="0"/>
              <a:t>Tuotteet ja vakiointi</a:t>
            </a:r>
          </a:p>
          <a:p>
            <a:pPr lvl="2"/>
            <a:r>
              <a:rPr lang="fi-FI" dirty="0"/>
              <a:t>Tuotannon kehittäminen</a:t>
            </a:r>
          </a:p>
          <a:p>
            <a:pPr lvl="2"/>
            <a:r>
              <a:rPr lang="fi-FI" dirty="0"/>
              <a:t>Hankintatoimen kehitys</a:t>
            </a:r>
          </a:p>
          <a:p>
            <a:pPr lvl="2"/>
            <a:r>
              <a:rPr lang="fi-FI" dirty="0"/>
              <a:t>Suunnittelun kehitys</a:t>
            </a:r>
            <a:br>
              <a:rPr lang="fi-FI" dirty="0"/>
            </a:br>
            <a:endParaRPr lang="fi-FI" dirty="0"/>
          </a:p>
          <a:p>
            <a:pPr lvl="1"/>
            <a:r>
              <a:rPr lang="fi-FI" dirty="0"/>
              <a:t>Muuhun kehittämiseen</a:t>
            </a:r>
          </a:p>
          <a:p>
            <a:pPr lvl="2"/>
            <a:r>
              <a:rPr lang="fi-FI" dirty="0"/>
              <a:t>Henkilöstön kehitys ja koulutus</a:t>
            </a:r>
          </a:p>
          <a:p>
            <a:pPr lvl="2"/>
            <a:r>
              <a:rPr lang="fi-FI" dirty="0"/>
              <a:t>Yrityksen hallinto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193E8AE0-5FF4-A2C6-2E8D-927F4E7659DC}"/>
              </a:ext>
            </a:extLst>
          </p:cNvPr>
          <p:cNvSpPr txBox="1">
            <a:spLocks/>
          </p:cNvSpPr>
          <p:nvPr/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38A197-4EA2-4D23-935D-0DB0ED09FF0F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F45FC232-1405-AD06-AEBD-F23B30A8A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21BC2C4-1502-8A74-7EE3-FECC02049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9748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Case esimerkki - Kauppi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658669" cy="4351338"/>
          </a:xfrm>
        </p:spPr>
        <p:txBody>
          <a:bodyPr>
            <a:normAutofit/>
          </a:bodyPr>
          <a:lstStyle/>
          <a:p>
            <a:r>
              <a:rPr lang="fi-FI" sz="2400" dirty="0"/>
              <a:t>Rakennus sijaitsee helikopterimelualueella </a:t>
            </a:r>
          </a:p>
          <a:p>
            <a:r>
              <a:rPr lang="fi-FI" sz="2400" dirty="0"/>
              <a:t>Rakennetyyppiä ko. melua vastaan ei ollut olemassa</a:t>
            </a:r>
          </a:p>
          <a:p>
            <a:r>
              <a:rPr lang="fi-FI" sz="2400" dirty="0"/>
              <a:t>Projektijohto tunnisti tarpeen ja tilasi selvityksen </a:t>
            </a:r>
            <a:r>
              <a:rPr lang="fi-FI" sz="2400" dirty="0" err="1"/>
              <a:t>akustikolta</a:t>
            </a:r>
            <a:endParaRPr lang="fi-FI" sz="2400" dirty="0"/>
          </a:p>
          <a:p>
            <a:r>
              <a:rPr lang="fi-FI" sz="2400" dirty="0"/>
              <a:t>Työpajassa käytiin läpi </a:t>
            </a:r>
            <a:r>
              <a:rPr lang="fi-FI" sz="2400" dirty="0" err="1"/>
              <a:t>akustikon</a:t>
            </a:r>
            <a:r>
              <a:rPr lang="fi-FI" sz="2400" dirty="0"/>
              <a:t> esittämät vaihtoehdot </a:t>
            </a:r>
            <a:endParaRPr lang="fi-FI" sz="1200" dirty="0"/>
          </a:p>
          <a:p>
            <a:r>
              <a:rPr lang="fi-FI" sz="2400" dirty="0"/>
              <a:t>Tilaaja ja tuoteosatoimittaja tekivät toteutettavuus ja kustannusanalyysin vaihtoehdoista</a:t>
            </a:r>
          </a:p>
          <a:p>
            <a:r>
              <a:rPr lang="fi-FI" sz="2400" dirty="0"/>
              <a:t>Valittiin määräykset täyttävä toteutustapa</a:t>
            </a:r>
          </a:p>
        </p:txBody>
      </p:sp>
      <p:pic>
        <p:nvPicPr>
          <p:cNvPr id="1026" name="Picture 2" descr="TOAS Kauppi - Siparila">
            <a:extLst>
              <a:ext uri="{FF2B5EF4-FFF2-40B4-BE49-F238E27FC236}">
                <a16:creationId xmlns:a16="http://schemas.microsoft.com/office/drawing/2014/main" id="{442CFEC6-AD65-4DF5-A81A-A3716B419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577" y="1162017"/>
            <a:ext cx="4053840" cy="506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4BE4CD99-71E1-B4B8-8B5E-FA6BEDFF7373}"/>
              </a:ext>
            </a:extLst>
          </p:cNvPr>
          <p:cNvSpPr txBox="1">
            <a:spLocks/>
          </p:cNvSpPr>
          <p:nvPr/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38A197-4EA2-4D23-935D-0DB0ED09FF0F}" type="slidenum">
              <a:rPr lang="fi-FI" smtClean="0"/>
              <a:pPr/>
              <a:t>15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6B55F0EE-BDD9-E982-A0BD-ACF9B196E2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A6B9A99-BAD9-8D4A-F2DB-00F9A0802B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1898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Investoinnit osana yrityksen kehitystoimintaa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sz="2400" dirty="0"/>
              <a:t>Investoinneilla pyritään joko lisäämään volyymia, pienentämään kustannuksia, parantamaan toimitusvarmuutta tai muuten tuottaa arvoa yhtiölle</a:t>
            </a:r>
          </a:p>
          <a:p>
            <a:r>
              <a:rPr lang="fi-FI" sz="2400" dirty="0"/>
              <a:t>Investointi on aina strateginen päätös yritykselle</a:t>
            </a:r>
          </a:p>
          <a:p>
            <a:r>
              <a:rPr lang="fi-FI" sz="2400" dirty="0"/>
              <a:t>Investoinnilla on aina kustannus ja takaisinmaksuaika –esimerkiksi  tuotannon tai myynnin halu tehdä parannus ei riitä investointipäätökseen</a:t>
            </a:r>
          </a:p>
          <a:p>
            <a:r>
              <a:rPr lang="fi-FI" sz="2400" dirty="0"/>
              <a:t>Investointisuunnitelmalla priorisoidaan eri kehityskohteiden toteutusjärjestys ja selvitetään eri kehitystöiden kannattavuus</a:t>
            </a:r>
          </a:p>
          <a:p>
            <a:pPr lvl="1"/>
            <a:r>
              <a:rPr lang="fi-FI" sz="2000" dirty="0"/>
              <a:t>Investointeja eivät ole vain tuotannolliset investoinnit. Elementin valmistajalle investointeja ovat myös tuotteiden kehittäminen, osallistuminen laajoihin hankekehityshankkeisiin (myynnin investointi) tai henkilöstön rekrytointi</a:t>
            </a:r>
          </a:p>
          <a:p>
            <a:pPr lvl="1"/>
            <a:r>
              <a:rPr lang="fi-FI" sz="2000" dirty="0"/>
              <a:t>Kaikissa investoinneissa tulee suoran investointikustannuksen lisäksi huomioida käyttöpääoman, vakuuksien ja muiden välillisten kustannusten arvo</a:t>
            </a:r>
          </a:p>
          <a:p>
            <a:pPr lvl="1"/>
            <a:r>
              <a:rPr lang="fi-FI" sz="2000" dirty="0"/>
              <a:t>Esimerkiksi elementtitehtaalla uuden osatuotannon investoimiseksi täytyy huomioida mm.</a:t>
            </a:r>
          </a:p>
          <a:p>
            <a:pPr lvl="2"/>
            <a:r>
              <a:rPr lang="fi-FI" sz="1600" dirty="0"/>
              <a:t>Investoinnin tarvitsemat laitteet</a:t>
            </a:r>
          </a:p>
          <a:p>
            <a:pPr lvl="2"/>
            <a:r>
              <a:rPr lang="fi-FI" sz="1600" dirty="0"/>
              <a:t>Tuotantotila</a:t>
            </a:r>
          </a:p>
          <a:p>
            <a:pPr lvl="2"/>
            <a:r>
              <a:rPr lang="fi-FI" sz="1600" dirty="0"/>
              <a:t>Varastoarvojen kasvu suuremmalla tuotantomäärällä</a:t>
            </a:r>
          </a:p>
          <a:p>
            <a:pPr lvl="2"/>
            <a:r>
              <a:rPr lang="fi-FI" sz="1600" dirty="0"/>
              <a:t>Henkilöstön rekrytointi ja/tai koulutus</a:t>
            </a:r>
          </a:p>
          <a:p>
            <a:pPr lvl="2"/>
            <a:r>
              <a:rPr lang="fi-FI" sz="1600" dirty="0"/>
              <a:t>Ympäröivän infrastruktuurin lisätarpeet, esim. varastotilojen kasvu</a:t>
            </a:r>
          </a:p>
          <a:p>
            <a:pPr lvl="2"/>
            <a:r>
              <a:rPr lang="fi-FI" sz="1600" dirty="0"/>
              <a:t>Asiakastarve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1049B9F1-D708-21F5-AC49-01EA4E484B92}"/>
              </a:ext>
            </a:extLst>
          </p:cNvPr>
          <p:cNvSpPr txBox="1">
            <a:spLocks/>
          </p:cNvSpPr>
          <p:nvPr/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38A197-4EA2-4D23-935D-0DB0ED09FF0F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F40FDA7-357B-AA73-3617-71884E7F98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A111AB9-5530-2967-9BC8-EE18A6BE78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4639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Hankkeen ja kansallisen tason kehittäminen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Kansallisella tasolla kehitystoimintaa tekevät muun muassa</a:t>
            </a:r>
          </a:p>
          <a:p>
            <a:pPr lvl="1"/>
            <a:r>
              <a:rPr lang="fi-FI" dirty="0"/>
              <a:t>Ympäristöministeriö lainsäädäntö tasalla</a:t>
            </a:r>
          </a:p>
          <a:p>
            <a:pPr lvl="1"/>
            <a:r>
              <a:rPr lang="fi-FI" dirty="0"/>
              <a:t>Edunvalvontajärjestöt ja muut yhdistykset</a:t>
            </a:r>
          </a:p>
          <a:p>
            <a:pPr lvl="2"/>
            <a:r>
              <a:rPr lang="fi-FI" dirty="0"/>
              <a:t>Esimerkiksi Puutuoteteollisuus Ry tai Rakennusinsinööriliitto</a:t>
            </a:r>
          </a:p>
          <a:p>
            <a:pPr lvl="1"/>
            <a:r>
              <a:rPr lang="fi-FI" dirty="0"/>
              <a:t>Tutkimuslaitokset ja koulut</a:t>
            </a:r>
          </a:p>
          <a:p>
            <a:pPr lvl="2"/>
            <a:r>
              <a:rPr lang="fi-FI" dirty="0"/>
              <a:t>Esimerkiksi yliopistot ja ammattikorkeakoulut</a:t>
            </a:r>
          </a:p>
          <a:p>
            <a:pPr lvl="2"/>
            <a:endParaRPr lang="fi-FI" dirty="0"/>
          </a:p>
          <a:p>
            <a:r>
              <a:rPr lang="fi-FI" dirty="0"/>
              <a:t>Hanketasolla kehitystyö on yleensä tarvelähtöistä</a:t>
            </a:r>
          </a:p>
          <a:p>
            <a:pPr lvl="1"/>
            <a:r>
              <a:rPr lang="fi-FI" dirty="0"/>
              <a:t>Tontista johtuen tarvitaan uusi ratkaisu</a:t>
            </a:r>
          </a:p>
          <a:p>
            <a:pPr lvl="1"/>
            <a:r>
              <a:rPr lang="fi-FI" dirty="0"/>
              <a:t>Tilaaja on asettanut tavoitteen hankkeelle, joka pitää ratkaista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2585112B-F515-0BB2-E361-5F169B5A17AA}"/>
              </a:ext>
            </a:extLst>
          </p:cNvPr>
          <p:cNvSpPr txBox="1">
            <a:spLocks/>
          </p:cNvSpPr>
          <p:nvPr/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38A197-4EA2-4D23-935D-0DB0ED09FF0F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CD62BE50-2175-F657-8C1C-648FB108C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AC61E08B-A40A-73FD-B348-5D04954E7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3581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Ulkoisten resurssien johtaminen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Läheskään kaikkea ei kannata tai voi tehdä itse</a:t>
            </a:r>
          </a:p>
          <a:p>
            <a:pPr lvl="1"/>
            <a:r>
              <a:rPr lang="fi-FI" dirty="0"/>
              <a:t>On strateginen päätös mitä tehdään itse ja mitä ostetaan</a:t>
            </a:r>
          </a:p>
          <a:p>
            <a:r>
              <a:rPr lang="fi-FI" dirty="0"/>
              <a:t>Kaikkea osaamista ei voi saada omaan organisaatioon</a:t>
            </a:r>
          </a:p>
          <a:p>
            <a:r>
              <a:rPr lang="fi-FI" dirty="0"/>
              <a:t>Kapasiteetin tai riskienhallinnallisesti voidaan resursseja ostaa alihankkijoilta, esim. suunnittelupalvelut</a:t>
            </a:r>
          </a:p>
          <a:p>
            <a:r>
              <a:rPr lang="fi-FI" dirty="0"/>
              <a:t>Ulkopuolisen resurssin johtaminen on vaikeampaa kuin sisäisen resurssin johtaminen</a:t>
            </a:r>
          </a:p>
          <a:p>
            <a:pPr lvl="1"/>
            <a:r>
              <a:rPr lang="fi-FI" dirty="0"/>
              <a:t>Johtaminen pitää resursoida</a:t>
            </a:r>
          </a:p>
          <a:p>
            <a:pPr lvl="1"/>
            <a:r>
              <a:rPr lang="fi-FI" dirty="0"/>
              <a:t>Läpinäkyvyys ulkoiseen tekijään on huonompi kuin omaan resurssiin</a:t>
            </a:r>
          </a:p>
          <a:p>
            <a:pPr lvl="1"/>
            <a:r>
              <a:rPr lang="fi-FI" dirty="0"/>
              <a:t>Ulkopuolisen osaamisen hyödyntämiseen tulee kiinnittää erityistä huomioita – ns. miten saadaan hyöty irti?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F144B9F6-A6F1-3B9F-24DC-A7E7C8425BB0}"/>
              </a:ext>
            </a:extLst>
          </p:cNvPr>
          <p:cNvSpPr txBox="1">
            <a:spLocks/>
          </p:cNvSpPr>
          <p:nvPr/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38A197-4EA2-4D23-935D-0DB0ED09FF0F}" type="slidenum">
              <a:rPr lang="fi-FI" smtClean="0"/>
              <a:pPr/>
              <a:t>18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FC29FA-9751-F116-449F-C6254A343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BE83F4-C957-D594-6DF8-20B6C0A55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0796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Pähkinänkuoressa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Eurojen lisäksi myös muu tuotettu arvo pitää pyrkiä mittaroimaan</a:t>
            </a:r>
          </a:p>
          <a:p>
            <a:r>
              <a:rPr lang="fi-FI" dirty="0"/>
              <a:t>Myös muut arvot tulee pyrkiä huomioimaan vaikka ne eivät olisi aina mitattavissa</a:t>
            </a:r>
          </a:p>
          <a:p>
            <a:r>
              <a:rPr lang="fi-FI" dirty="0"/>
              <a:t>Toiminnan kehittäminen voidaan jakaa erilliseen kehitystoimintaan ja jatkuvaan parantamiseen</a:t>
            </a:r>
          </a:p>
          <a:p>
            <a:r>
              <a:rPr lang="fi-FI" dirty="0"/>
              <a:t>Toiminnan kehittämistä </a:t>
            </a:r>
            <a:r>
              <a:rPr lang="fi-FI" dirty="0" err="1"/>
              <a:t>tehdää</a:t>
            </a:r>
            <a:r>
              <a:rPr lang="fi-FI" dirty="0"/>
              <a:t> yrityksissä, hankkeissa ja yhteiskunnan tasolla</a:t>
            </a:r>
          </a:p>
          <a:p>
            <a:r>
              <a:rPr lang="fi-FI" dirty="0"/>
              <a:t>Kehitystyötä tehdään usein ulkoisin resurssein – näiden johtamiseen tulee kiinnittää huomiota ja se </a:t>
            </a:r>
            <a:r>
              <a:rPr lang="fi-FI"/>
              <a:t>tulee suunnitella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D76EF04D-87F2-D4E2-1459-5FBDFCBFC84D}"/>
              </a:ext>
            </a:extLst>
          </p:cNvPr>
          <p:cNvSpPr txBox="1">
            <a:spLocks/>
          </p:cNvSpPr>
          <p:nvPr/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38A197-4EA2-4D23-935D-0DB0ED09FF0F}" type="slidenum">
              <a:rPr lang="fi-FI" smtClean="0"/>
              <a:pPr/>
              <a:t>19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F6D5DA6E-5D8E-6F1F-98F0-262AAFB45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9B8DBE7-8B2F-821F-6C2B-9471714F5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19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9262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a037aa8e9_0_95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Aineiston alkuperä</a:t>
            </a:r>
            <a:endParaRPr/>
          </a:p>
        </p:txBody>
      </p:sp>
      <p:sp>
        <p:nvSpPr>
          <p:cNvPr id="79" name="Google Shape;79;g12a037aa8e9_0_95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2000" dirty="0"/>
              <a:t>Teollisen puurakentamisen oppimateriaali </a:t>
            </a:r>
            <a:r>
              <a:rPr lang="fi-FI" sz="2000" dirty="0" err="1"/>
              <a:t>oppimateriaali</a:t>
            </a:r>
            <a:r>
              <a:rPr lang="fi-FI" sz="2000" dirty="0"/>
              <a:t> on tuotettu 2021-2022 Puuinfo Oy:n johtamassa hankkeessa, jossa mukana myös: 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Ammattiopisto Lappia,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TTS-Työtehoseura,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Kaakkois-Suomen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Metropolia ammattikorkeakoulu,</a:t>
            </a:r>
            <a:endParaRPr sz="2000" dirty="0"/>
          </a:p>
          <a:p>
            <a:pPr marL="6477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Jyväskylän ammattikorkeakoulu,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Tampereen yliopisto sekä</a:t>
            </a:r>
            <a:endParaRPr sz="2000" dirty="0"/>
          </a:p>
          <a:p>
            <a:pPr marL="6477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72117"/>
              </a:buClr>
              <a:buSzPts val="2000"/>
              <a:buChar char="●"/>
            </a:pPr>
            <a:r>
              <a:rPr lang="fi-FI" sz="2000" dirty="0"/>
              <a:t>Puutuoteteollisuus ry.</a:t>
            </a:r>
            <a:endParaRPr sz="2000" dirty="0"/>
          </a:p>
          <a:p>
            <a:pPr marL="0" lvl="0" indent="0" algn="l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fi-FI" sz="2000" dirty="0"/>
              <a:t>Hanketta on rahoittanut ympäristöministeriö. </a:t>
            </a:r>
            <a:endParaRPr sz="2000" dirty="0"/>
          </a:p>
          <a:p>
            <a:pPr marL="0" lvl="0" indent="0" algn="l" rtl="0">
              <a:spcBef>
                <a:spcPts val="420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endParaRPr sz="2000" dirty="0"/>
          </a:p>
        </p:txBody>
      </p:sp>
      <p:sp>
        <p:nvSpPr>
          <p:cNvPr id="80" name="Google Shape;80;g12a037aa8e9_0_95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 on tarkoitettu käyttöön teollisen puurakentamisen koulutuksessa ja opiskelussa mahdollisimman laajasti.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Aineistolla on Nimeä-</a:t>
            </a:r>
            <a:r>
              <a:rPr lang="fi-FI" sz="2000" dirty="0" err="1"/>
              <a:t>JaaSamoin</a:t>
            </a:r>
            <a:r>
              <a:rPr lang="fi-FI" sz="2000" dirty="0"/>
              <a:t> (CC BY-SA) -lisenssi, joka edellyttää, että aineistoa käytettäessä tekijä mainitaan asianmukaisesti ja johdannaisteoksia saa levittää vain samalla lisenssillä kuin alkuperäistä teosta.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sz="2000" dirty="0"/>
              <a:t>Alkuperäinen aineisto sekä Puuinfon mahdolliset päivitykset siihen julkaistaan aoe.fi-portaalissa sekä puuinfo.fi-sivustolla. </a:t>
            </a:r>
            <a:endParaRPr sz="2000" dirty="0"/>
          </a:p>
        </p:txBody>
      </p:sp>
      <p:sp>
        <p:nvSpPr>
          <p:cNvPr id="81" name="Google Shape;81;g12a037aa8e9_0_95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/>
              <a:t>Aineiston käyttö</a:t>
            </a:r>
            <a:endParaRPr/>
          </a:p>
        </p:txBody>
      </p:sp>
      <p:sp>
        <p:nvSpPr>
          <p:cNvPr id="82" name="Google Shape;82;g12a037aa8e9_0_95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fi-FI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H4 Viikkoharjoitus kehitystoiminta ja lisäarvo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Olet kehittänyt uuden välipohjaratkaisun (tai muun uuden tuotteen) tasoelementtikerrostaloon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/>
              <a:t>Mitä lisäarvoa uusi ratkaisusi tuottaa? (€, aika, laatu, muuta?)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/>
              <a:t>Miten todennat, että ratkaisusi toimii teknisesti? 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/>
              <a:t>Miten todennat, että ratkaisullesi on tarvetta asiakkailla?</a:t>
            </a:r>
          </a:p>
          <a:p>
            <a:pPr marL="914400" lvl="1" indent="-457200">
              <a:buFont typeface="+mj-lt"/>
              <a:buAutoNum type="alphaLcParenR"/>
            </a:pPr>
            <a:r>
              <a:rPr lang="fi-FI" dirty="0"/>
              <a:t>Tee tuotteestasi SWOT- analyysi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4CC93FB3-1E3E-D1FC-0E5E-95551C086555}"/>
              </a:ext>
            </a:extLst>
          </p:cNvPr>
          <p:cNvSpPr txBox="1">
            <a:spLocks/>
          </p:cNvSpPr>
          <p:nvPr/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38A197-4EA2-4D23-935D-0DB0ED09FF0F}" type="slidenum">
              <a:rPr lang="fi-FI" smtClean="0"/>
              <a:pPr/>
              <a:t>20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3D16614E-EBDB-1F16-A5BF-EEF08DC246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63F11E67-9BA2-1DD2-D2DB-3F44C4C4D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2949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289" y="327216"/>
            <a:ext cx="11541422" cy="5717029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4"/>
          <p:cNvSpPr txBox="1">
            <a:spLocks noGrp="1"/>
          </p:cNvSpPr>
          <p:nvPr>
            <p:ph type="ctrTitle"/>
          </p:nvPr>
        </p:nvSpPr>
        <p:spPr>
          <a:xfrm>
            <a:off x="1524000" y="1527477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alibri"/>
              <a:buNone/>
            </a:pPr>
            <a:r>
              <a:rPr lang="fi-FI" dirty="0"/>
              <a:t>Rakentamistalous ja projektijohto</a:t>
            </a:r>
            <a:endParaRPr dirty="0"/>
          </a:p>
        </p:txBody>
      </p:sp>
      <p:sp>
        <p:nvSpPr>
          <p:cNvPr id="244" name="Google Shape;244;p24"/>
          <p:cNvSpPr txBox="1">
            <a:spLocks noGrp="1"/>
          </p:cNvSpPr>
          <p:nvPr>
            <p:ph type="subTitle" idx="1"/>
          </p:nvPr>
        </p:nvSpPr>
        <p:spPr>
          <a:xfrm>
            <a:off x="1524000" y="4007152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a037aa8e9_0_0"/>
          <p:cNvSpPr txBox="1">
            <a:spLocks noGrp="1"/>
          </p:cNvSpPr>
          <p:nvPr>
            <p:ph type="body" idx="1"/>
          </p:nvPr>
        </p:nvSpPr>
        <p:spPr>
          <a:xfrm>
            <a:off x="1749365" y="963559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 dirty="0"/>
              <a:t>Tekijät</a:t>
            </a:r>
            <a:endParaRPr dirty="0"/>
          </a:p>
        </p:txBody>
      </p:sp>
      <p:sp>
        <p:nvSpPr>
          <p:cNvPr id="95" name="Google Shape;95;g12a037aa8e9_0_0"/>
          <p:cNvSpPr txBox="1">
            <a:spLocks noGrp="1"/>
          </p:cNvSpPr>
          <p:nvPr>
            <p:ph type="body" idx="2"/>
          </p:nvPr>
        </p:nvSpPr>
        <p:spPr>
          <a:xfrm>
            <a:off x="805064" y="1706422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</a:pPr>
            <a:r>
              <a:rPr lang="fi-FI" dirty="0"/>
              <a:t>Sauli Ylinen, Puutuoteteollisuus ry</a:t>
            </a:r>
            <a:endParaRPr dirty="0"/>
          </a:p>
        </p:txBody>
      </p:sp>
      <p:sp>
        <p:nvSpPr>
          <p:cNvPr id="96" name="Google Shape;96;g12a037aa8e9_0_0"/>
          <p:cNvSpPr txBox="1">
            <a:spLocks noGrp="1"/>
          </p:cNvSpPr>
          <p:nvPr>
            <p:ph type="body" idx="3"/>
          </p:nvPr>
        </p:nvSpPr>
        <p:spPr>
          <a:xfrm>
            <a:off x="6485234" y="1706422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i-FI" dirty="0"/>
              <a:t>Julkaisupäivä: 29.5.2022</a:t>
            </a:r>
            <a:endParaRPr dirty="0"/>
          </a:p>
        </p:txBody>
      </p:sp>
      <p:sp>
        <p:nvSpPr>
          <p:cNvPr id="97" name="Google Shape;97;g12a037aa8e9_0_0"/>
          <p:cNvSpPr txBox="1">
            <a:spLocks noGrp="1"/>
          </p:cNvSpPr>
          <p:nvPr>
            <p:ph type="body" idx="4"/>
          </p:nvPr>
        </p:nvSpPr>
        <p:spPr>
          <a:xfrm>
            <a:off x="7457613" y="959551"/>
            <a:ext cx="37371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sp>
        <p:nvSpPr>
          <p:cNvPr id="98" name="Google Shape;98;g12a037aa8e9_0_0"/>
          <p:cNvSpPr txBox="1">
            <a:spLocks noGrp="1"/>
          </p:cNvSpPr>
          <p:nvPr>
            <p:ph type="sldNum" idx="12"/>
          </p:nvPr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23ED01-62FB-4F77-D2AD-0FE4E69C3BC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Rakentamistalous ja projektijohto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Rakentamistalous – ja projektijohto paketin läpikäytyään opiskelija:</a:t>
            </a:r>
            <a:br>
              <a:rPr lang="fi-FI" dirty="0"/>
            </a:br>
            <a:endParaRPr lang="fi-FI" dirty="0"/>
          </a:p>
          <a:p>
            <a:pPr lvl="1"/>
            <a:r>
              <a:rPr lang="fi-FI" dirty="0"/>
              <a:t>Tuntee rakennushankkeen eri tahot ja tehtävät</a:t>
            </a:r>
          </a:p>
          <a:p>
            <a:pPr lvl="1"/>
            <a:r>
              <a:rPr lang="fi-FI" dirty="0"/>
              <a:t>Tuntee rakennushankkeen päävaiheet</a:t>
            </a:r>
          </a:p>
          <a:p>
            <a:pPr lvl="1"/>
            <a:r>
              <a:rPr lang="fi-FI" dirty="0"/>
              <a:t>Tietää tärkeimpien rakennuttajien liiketoimintamallit</a:t>
            </a:r>
          </a:p>
          <a:p>
            <a:pPr lvl="1"/>
            <a:r>
              <a:rPr lang="fi-FI" dirty="0"/>
              <a:t>Tuntee tärkeimmät sopimusmallit rakentamisessa</a:t>
            </a:r>
          </a:p>
          <a:p>
            <a:pPr lvl="1"/>
            <a:r>
              <a:rPr lang="fi-FI" dirty="0"/>
              <a:t>Tuntee rakennushankkeen projektijohdon tärkeimmät tehtävät</a:t>
            </a:r>
          </a:p>
          <a:p>
            <a:pPr lvl="1"/>
            <a:r>
              <a:rPr lang="fi-FI" dirty="0"/>
              <a:t>Tuntee pääpiirteittäin puurakentamisen markkinat</a:t>
            </a:r>
          </a:p>
          <a:p>
            <a:pPr lvl="1"/>
            <a:r>
              <a:rPr lang="fi-FI" dirty="0"/>
              <a:t>Tuntee puutalohankkeen erityispiirteet </a:t>
            </a:r>
          </a:p>
          <a:p>
            <a:pPr lvl="1"/>
            <a:endParaRPr lang="fi-FI" dirty="0"/>
          </a:p>
          <a:p>
            <a:pPr marL="457200" lvl="1" indent="0">
              <a:buNone/>
            </a:pPr>
            <a:r>
              <a:rPr lang="fi-FI" dirty="0">
                <a:sym typeface="Wingdings" panose="05000000000000000000" pitchFamily="2" charset="2"/>
              </a:rPr>
              <a:t> Kurssi luo valmiudet jatkaa puurakentamisen hankekehityksen ja projektijohtamisen opiskelun ja perehtymisen parissa </a:t>
            </a:r>
            <a:endParaRPr lang="fi-FI" dirty="0"/>
          </a:p>
          <a:p>
            <a:pPr lvl="1"/>
            <a:endParaRPr lang="fi-FI" dirty="0"/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00FA1B68-F345-154E-0A01-A108D2E7B5CA}"/>
              </a:ext>
            </a:extLst>
          </p:cNvPr>
          <p:cNvSpPr txBox="1">
            <a:spLocks/>
          </p:cNvSpPr>
          <p:nvPr/>
        </p:nvSpPr>
        <p:spPr>
          <a:xfrm>
            <a:off x="11044362" y="182562"/>
            <a:ext cx="644100" cy="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00000000-1234-1234-1234-123412341234}" type="slidenum">
              <a:rPr lang="fi-FI" sz="1400" smtClean="0">
                <a:solidFill>
                  <a:schemeClr val="bg1"/>
                </a:solidFill>
              </a:rPr>
              <a:pPr algn="ctr"/>
              <a:t>5</a:t>
            </a:fld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6C7E207-A53B-3B84-22C0-110904B8B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6A62C56-0C85-B056-1E88-2A9B8CB56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24807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Sisältö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Sisältää </a:t>
            </a:r>
          </a:p>
          <a:p>
            <a:pPr lvl="1"/>
            <a:r>
              <a:rPr lang="fi-FI" dirty="0"/>
              <a:t>Viisi luentoa</a:t>
            </a:r>
          </a:p>
          <a:p>
            <a:pPr lvl="1"/>
            <a:r>
              <a:rPr lang="fi-FI" dirty="0"/>
              <a:t>Viisi viikkoharjoitusta</a:t>
            </a:r>
          </a:p>
          <a:p>
            <a:pPr lvl="1"/>
            <a:r>
              <a:rPr lang="fi-FI" dirty="0"/>
              <a:t>Kurssityön</a:t>
            </a:r>
          </a:p>
          <a:p>
            <a:pPr lvl="2"/>
            <a:r>
              <a:rPr lang="fi-FI" dirty="0"/>
              <a:t>Harjoitellaan kerrostalohankkeen projektisuunnitelman laadinta</a:t>
            </a:r>
          </a:p>
          <a:p>
            <a:pPr lvl="1"/>
            <a:r>
              <a:rPr lang="fi-FI" dirty="0"/>
              <a:t>Kurssiaineistossa keskitytään puurakentamisen erityiskysymyksiin – kaikkia termejä ja perusasioita ei käsitellä laajasti tässä aineistossa </a:t>
            </a:r>
          </a:p>
          <a:p>
            <a:pPr lvl="1"/>
            <a:r>
              <a:rPr lang="fi-FI" dirty="0"/>
              <a:t>Kurssin aineistossa käytetään kahta TOAS </a:t>
            </a:r>
            <a:r>
              <a:rPr lang="fi-FI" dirty="0" err="1"/>
              <a:t>Sr:n</a:t>
            </a:r>
            <a:r>
              <a:rPr lang="fi-FI" dirty="0"/>
              <a:t> toteuttamaa puukerrostaloa esimerkkinä – TOAS Kauppi ja TOAS Lumipuu. Hankkeisiin voi tutustua osoitteissa: </a:t>
            </a:r>
          </a:p>
          <a:p>
            <a:pPr marL="457200" lvl="1" indent="0">
              <a:buNone/>
            </a:pPr>
            <a:r>
              <a:rPr lang="fi-FI" dirty="0"/>
              <a:t>	- </a:t>
            </a:r>
            <a:r>
              <a:rPr lang="fi-FI" dirty="0" err="1"/>
              <a:t>Toas</a:t>
            </a:r>
            <a:r>
              <a:rPr lang="fi-FI" dirty="0"/>
              <a:t> Kauppi kuntokatu 11 a, 33520 Tampere</a:t>
            </a:r>
          </a:p>
          <a:p>
            <a:pPr marL="457200" lvl="1" indent="0">
              <a:buNone/>
            </a:pPr>
            <a:r>
              <a:rPr lang="fi-FI" dirty="0"/>
              <a:t>	- </a:t>
            </a:r>
            <a:r>
              <a:rPr lang="fi-FI" dirty="0" err="1"/>
              <a:t>Toas</a:t>
            </a:r>
            <a:r>
              <a:rPr lang="fi-FI" dirty="0"/>
              <a:t> Lumipuu Makkarajärvenkatu 74, 33720 Tampere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5F90838C-0FA5-1778-197C-85ADDC1D3C3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B338A197-4EA2-4D23-935D-0DB0ED09FF0F}" type="slidenum">
              <a:rPr lang="fi-FI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116853F-39FE-7642-CB84-7C5932489F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7355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71A34-17D5-9C9C-25A4-D6CC4614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Kehitystoiminta ja puurakentamisen lisäarvo</a:t>
            </a:r>
          </a:p>
        </p:txBody>
      </p:sp>
    </p:spTree>
    <p:extLst>
      <p:ext uri="{BB962C8B-B14F-4D97-AF65-F5344CB8AC3E}">
        <p14:creationId xmlns:p14="http://schemas.microsoft.com/office/powerpoint/2010/main" val="3384328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Kehitystoiminta ja puurakentamisen lisäarvo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Luennossa käsitellään investointitoimintaa puurakentamisen kannalta</a:t>
            </a:r>
          </a:p>
          <a:p>
            <a:r>
              <a:rPr lang="fi-FI" dirty="0"/>
              <a:t>Luennossa käsitellään kehitystoimintaa yleisesti puurakentamisen kannalta </a:t>
            </a:r>
          </a:p>
          <a:p>
            <a:r>
              <a:rPr lang="fi-FI" dirty="0"/>
              <a:t>Luennossa käsitellään mitä muuta lisäarvoa puurakentaminen voi tuottaa tilaaja, kuin pelkän kannattavuuslaskelman tuottaman arvon ja miten sitä voisi </a:t>
            </a:r>
            <a:r>
              <a:rPr lang="fi-FI" dirty="0" err="1"/>
              <a:t>mittaroida</a:t>
            </a:r>
            <a:endParaRPr lang="fi-FI" dirty="0"/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2A037E16-26A4-2E12-B4B1-5C7AC3363B08}"/>
              </a:ext>
            </a:extLst>
          </p:cNvPr>
          <p:cNvSpPr txBox="1">
            <a:spLocks/>
          </p:cNvSpPr>
          <p:nvPr/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38A197-4EA2-4D23-935D-0DB0ED09FF0F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2504C1E1-D6BB-B959-0BD2-A84F666098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45AE0F7-E567-9ABA-8CF4-943EEECB3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6451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98FD9DED-A472-476F-8378-62BD08C51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Lisäarvo asiakkaalle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8D97F0B9-6DE9-4730-A78B-E7F70E66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/>
              <a:t>Rakennushankkeessa euromääräinen kannattavuus on aina tavoite</a:t>
            </a:r>
          </a:p>
          <a:p>
            <a:pPr lvl="1"/>
            <a:r>
              <a:rPr lang="fi-FI" dirty="0"/>
              <a:t>Tavoitetasoja on erilaisia tilaajista riippuen. Kiinteistösijoittaja voi optimoida nettonykyarvoa, kun kohtuuhintainen vuokratoimija on ensisijaisesti kiinnostunut asiakkaansa kohtuuhintaisesta vuokrasta, joka saavutetaan tietyllä rakennuskustannuksella</a:t>
            </a:r>
            <a:br>
              <a:rPr lang="fi-FI" dirty="0"/>
            </a:br>
            <a:endParaRPr lang="fi-FI" dirty="0"/>
          </a:p>
          <a:p>
            <a:r>
              <a:rPr lang="fi-FI" dirty="0"/>
              <a:t>Euromääräisten tavoitteiden lisäksi tilaajilla on useita muitakin tavoitteita, ohessa tyypillisiä</a:t>
            </a:r>
          </a:p>
          <a:p>
            <a:pPr lvl="1"/>
            <a:r>
              <a:rPr lang="fi-FI" dirty="0"/>
              <a:t>Oman organisaation strategian mukaisten arvojen ja vision toteuttaminen</a:t>
            </a:r>
          </a:p>
          <a:p>
            <a:pPr lvl="1"/>
            <a:r>
              <a:rPr lang="fi-FI" dirty="0"/>
              <a:t>Yhteiskunnan asettamien tavoitteiden toteuttaminen</a:t>
            </a:r>
          </a:p>
          <a:p>
            <a:pPr lvl="1"/>
            <a:r>
              <a:rPr lang="fi-FI" dirty="0"/>
              <a:t>Osaamisen kehittäminen, tuotekehitys tai muu kehitystavoite</a:t>
            </a:r>
          </a:p>
          <a:p>
            <a:pPr lvl="1"/>
            <a:r>
              <a:rPr lang="fi-FI" dirty="0"/>
              <a:t>Erilaisia ympäristötavoitteita</a:t>
            </a:r>
          </a:p>
          <a:p>
            <a:pPr lvl="1"/>
            <a:r>
              <a:rPr lang="fi-FI" dirty="0"/>
              <a:t>Laadun parantaminen loppukäyttäjille</a:t>
            </a:r>
          </a:p>
          <a:p>
            <a:pPr lvl="1"/>
            <a:r>
              <a:rPr lang="fi-FI" dirty="0"/>
              <a:t>Elinkaaren aikaisten kustannusten optimointi</a:t>
            </a:r>
          </a:p>
          <a:p>
            <a:pPr lvl="1"/>
            <a:r>
              <a:rPr lang="fi-FI" dirty="0"/>
              <a:t>Käytönaikaisten riskien hallinta ja tehokas ylläpito</a:t>
            </a:r>
          </a:p>
        </p:txBody>
      </p:sp>
      <p:sp>
        <p:nvSpPr>
          <p:cNvPr id="6" name="Google Shape;98;g12a037aa8e9_0_0">
            <a:extLst>
              <a:ext uri="{FF2B5EF4-FFF2-40B4-BE49-F238E27FC236}">
                <a16:creationId xmlns:a16="http://schemas.microsoft.com/office/drawing/2014/main" id="{08B133D6-E10B-2079-D621-D56B0A05624E}"/>
              </a:ext>
            </a:extLst>
          </p:cNvPr>
          <p:cNvSpPr txBox="1">
            <a:spLocks/>
          </p:cNvSpPr>
          <p:nvPr/>
        </p:nvSpPr>
        <p:spPr>
          <a:xfrm>
            <a:off x="11044362" y="182562"/>
            <a:ext cx="644055" cy="3819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fi-FI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338A197-4EA2-4D23-935D-0DB0ED09FF0F}" type="slidenum">
              <a:rPr lang="fi-FI" smtClean="0"/>
              <a:pPr/>
              <a:t>9</a:t>
            </a:fld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F4AFD5-78DA-9B92-93C0-64272C040E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Rakentamistalous ja projektijohto</a:t>
            </a:r>
            <a:endParaRPr lang="fi-FI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EC7318B-B0BE-DCE0-4757-D3F0308CB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338A197-4EA2-4D23-935D-0DB0ED09FF0F}" type="slidenum">
              <a:rPr lang="fi-FI" smtClean="0"/>
              <a:pPr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5118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2">
      <a:dk1>
        <a:srgbClr val="0D0D0D"/>
      </a:dk1>
      <a:lt1>
        <a:srgbClr val="FFFFFF"/>
      </a:lt1>
      <a:dk2>
        <a:srgbClr val="0D0D0D"/>
      </a:dk2>
      <a:lt2>
        <a:srgbClr val="F2F2F2"/>
      </a:lt2>
      <a:accent1>
        <a:srgbClr val="9CA65D"/>
      </a:accent1>
      <a:accent2>
        <a:srgbClr val="F2AE31"/>
      </a:accent2>
      <a:accent3>
        <a:srgbClr val="44A8F2"/>
      </a:accent3>
      <a:accent4>
        <a:srgbClr val="106141"/>
      </a:accent4>
      <a:accent5>
        <a:srgbClr val="6C733D"/>
      </a:accent5>
      <a:accent6>
        <a:srgbClr val="9CA65D"/>
      </a:accent6>
      <a:hlink>
        <a:srgbClr val="A65A4A"/>
      </a:hlink>
      <a:folHlink>
        <a:srgbClr val="8C8D8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1150</Words>
  <Application>Microsoft Office PowerPoint</Application>
  <PresentationFormat>Laajakuva</PresentationFormat>
  <Paragraphs>210</Paragraphs>
  <Slides>20</Slides>
  <Notes>4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Office-teema</vt:lpstr>
      <vt:lpstr>Teollinen puurakentaminen</vt:lpstr>
      <vt:lpstr>PowerPoint-esitys</vt:lpstr>
      <vt:lpstr>Rakentamistalous ja projektijohto</vt:lpstr>
      <vt:lpstr>PowerPoint-esitys</vt:lpstr>
      <vt:lpstr>Rakentamistalous ja projektijohto</vt:lpstr>
      <vt:lpstr>Sisältö</vt:lpstr>
      <vt:lpstr>Kehitystoiminta ja puurakentamisen lisäarvo</vt:lpstr>
      <vt:lpstr>Kehitystoiminta ja puurakentamisen lisäarvo</vt:lpstr>
      <vt:lpstr>Lisäarvo asiakkaalle</vt:lpstr>
      <vt:lpstr>Mittareita lisäarvon määrittämiseksi</vt:lpstr>
      <vt:lpstr>Kvalitatiivisia arvoja</vt:lpstr>
      <vt:lpstr>Kehitystoiminnan johtaminen</vt:lpstr>
      <vt:lpstr>Puurakentamisen tuotekehitys ja sen johtaminen</vt:lpstr>
      <vt:lpstr>Yrityksen kehitystoiminta</vt:lpstr>
      <vt:lpstr>Case esimerkki - Kauppi</vt:lpstr>
      <vt:lpstr>Investoinnit osana yrityksen kehitystoimintaa</vt:lpstr>
      <vt:lpstr>Hankkeen ja kansallisen tason kehittäminen</vt:lpstr>
      <vt:lpstr>Ulkoisten resurssien johtaminen</vt:lpstr>
      <vt:lpstr>Pähkinänkuoressa</vt:lpstr>
      <vt:lpstr>H4 Viikkoharjoitus kehitystoiminta ja lisäarvo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atte Kalke</dc:creator>
  <cp:lastModifiedBy>Hilppa Iittiläinen</cp:lastModifiedBy>
  <cp:revision>21</cp:revision>
  <dcterms:created xsi:type="dcterms:W3CDTF">2021-05-03T10:20:21Z</dcterms:created>
  <dcterms:modified xsi:type="dcterms:W3CDTF">2022-06-20T12:37:01Z</dcterms:modified>
</cp:coreProperties>
</file>